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xe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0" Type="http://schemas.openxmlformats.org/officeDocument/2006/relationships/font" Target="fonts/Lexend-bold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Lexen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e592f2a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e592f2a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592f2a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e592f2a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e8fc942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e8fc942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f57e8a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f57e8a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592f2a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592f2a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592f2a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592f2a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e592f2a4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e592f2a4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592f2a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e592f2a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592f2a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592f2a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e592f2a4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e592f2a4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e592f2a4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e592f2a4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e592f2a4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e592f2a4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Loops and Conditionals</a:t>
            </a:r>
            <a:endParaRPr sz="4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711000" y="1824450"/>
            <a:ext cx="7722000" cy="14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When to use break, and when to use continue?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01000" y="280250"/>
            <a:ext cx="130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1231138" y="4325100"/>
            <a:ext cx="39999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Without pass, notice that there is an error.</a:t>
            </a:r>
            <a:endParaRPr sz="1600"/>
          </a:p>
        </p:txBody>
      </p:sp>
      <p:sp>
        <p:nvSpPr>
          <p:cNvPr id="175" name="Google Shape;175;p32"/>
          <p:cNvSpPr txBox="1"/>
          <p:nvPr>
            <p:ph idx="2" type="body"/>
          </p:nvPr>
        </p:nvSpPr>
        <p:spPr>
          <a:xfrm>
            <a:off x="5231050" y="3553700"/>
            <a:ext cx="3999900" cy="15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pass, notice there is no error. </a:t>
            </a:r>
            <a:br>
              <a:rPr lang="en" sz="1600"/>
            </a:br>
            <a:r>
              <a:rPr lang="en" sz="1600"/>
              <a:t>This allows us to have empty if statements and loops, basically anything that requires a line of code to be valid or an indent following it.</a:t>
            </a:r>
            <a:endParaRPr sz="1600"/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15526" t="0"/>
          <a:stretch/>
        </p:blipFill>
        <p:spPr>
          <a:xfrm>
            <a:off x="1518775" y="2361175"/>
            <a:ext cx="3245125" cy="19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 rotWithShape="1">
          <a:blip r:embed="rId4">
            <a:alphaModFix/>
          </a:blip>
          <a:srcRect b="0" l="0" r="19198" t="0"/>
          <a:stretch/>
        </p:blipFill>
        <p:spPr>
          <a:xfrm>
            <a:off x="5367086" y="1589788"/>
            <a:ext cx="3412632" cy="19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301000" y="852950"/>
            <a:ext cx="4899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Pass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a keyword that essentially does nothing when run, however is useful when fleshing out parts of code. You can use it as a placeholder.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3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51975" y="1099950"/>
            <a:ext cx="85206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Write some code that takes in strings from a user one at a time.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After each string is taken in evaluate if the string is empty, a number, a set of letters, or contains symbols.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string is empty, stop the loop.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string is a number, convert it to a float and add it to a total.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string is a set of letters, concatenate to the other letter strings passed in.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it contains a symbol, or is none of the above, do nothing and repeat the loop.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Make sure to use break and/or continue.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While-Else and For-Else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add an else: block to a for loop or while loop. It executes once the condition of the loop is no longer true.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you break from the loop, the else block doesn’t execute.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5" y="2494925"/>
            <a:ext cx="2099888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 txBox="1"/>
          <p:nvPr/>
        </p:nvSpPr>
        <p:spPr>
          <a:xfrm>
            <a:off x="3139200" y="2718188"/>
            <a:ext cx="28656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Discussion:</a:t>
            </a:r>
            <a:endParaRPr b="1"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this code?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would the output be if i is initialized to 6?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Review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difference between a For and While Loop?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I write a For Loop?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How do I write a While Loop?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Break </a:t>
            </a:r>
            <a:r>
              <a:rPr lang="en"/>
              <a:t>is a keyword that when placed in a loop will leave the loop without executing any more code when the keyword is reached.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</a:t>
            </a:r>
            <a:r>
              <a:rPr b="1" lang="en"/>
              <a:t>break</a:t>
            </a:r>
            <a:r>
              <a:rPr lang="en"/>
              <a:t> if a condition is met in a while loop, and it will end the loop instantly, instead of waiting until the beginning of the loop again to check the condition.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150" y="3002325"/>
            <a:ext cx="4180151" cy="11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24250"/>
            <a:ext cx="4294600" cy="7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866875" y="4291775"/>
            <a:ext cx="674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difference between these two while loops?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in Nested Loops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break and you have nested loops, it will only break from the inner-most loop, and then continue executing the outer loop.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This means you could enter the inner loop again on the next iteration of the outer loop.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21" y="2418871"/>
            <a:ext cx="4077999" cy="2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/>
        </p:nvSpPr>
        <p:spPr>
          <a:xfrm>
            <a:off x="4548975" y="3861950"/>
            <a:ext cx="2184925" cy="604925"/>
          </a:xfrm>
          <a:custGeom>
            <a:rect b="b" l="l" r="r" t="t"/>
            <a:pathLst>
              <a:path extrusionOk="0" h="24197" w="87397">
                <a:moveTo>
                  <a:pt x="0" y="23211"/>
                </a:moveTo>
                <a:cubicBezTo>
                  <a:pt x="18263" y="25236"/>
                  <a:pt x="38047" y="24321"/>
                  <a:pt x="54730" y="16620"/>
                </a:cubicBezTo>
                <a:cubicBezTo>
                  <a:pt x="65822" y="11499"/>
                  <a:pt x="75180" y="0"/>
                  <a:pt x="87397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129" name="Google Shape;129;p25"/>
          <p:cNvSpPr txBox="1"/>
          <p:nvPr/>
        </p:nvSpPr>
        <p:spPr>
          <a:xfrm>
            <a:off x="6733900" y="3324675"/>
            <a:ext cx="2306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After breaking, this is the next line that is run. We exited the for loop, but we’re still in the outer while loop.</a:t>
            </a:r>
            <a:endParaRPr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51950" y="1144425"/>
            <a:ext cx="8520600" cy="26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 that takes in numbers from a user one at a time. This should keep going until the user enters 0. Then print the sum of all the numbers.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user inputs something that isn’t a number, an error message should appear and the program should stop. (Hint: use </a:t>
            </a:r>
            <a:r>
              <a:rPr b="1" lang="en"/>
              <a:t>break</a:t>
            </a:r>
            <a:r>
              <a:rPr lang="en"/>
              <a:t>)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42800" y="2953850"/>
            <a:ext cx="41292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Example (no error):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Sum: 17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572000" y="2953850"/>
            <a:ext cx="41292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Example (error):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Error: Not a number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22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Continue </a:t>
            </a:r>
            <a:r>
              <a:rPr lang="en"/>
              <a:t>is a keyword that when placed in a loop skips over the remaining code and brings back to the top when the keyword is reached.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 of exiting the loop entirely, it just skips </a:t>
            </a:r>
            <a:r>
              <a:rPr b="1" lang="en"/>
              <a:t>this iteration</a:t>
            </a:r>
            <a:r>
              <a:rPr lang="en"/>
              <a:t>, and goes back to the beginning of the loop for the next iteration.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 can use </a:t>
            </a:r>
            <a:r>
              <a:rPr b="1" lang="en"/>
              <a:t>continue</a:t>
            </a:r>
            <a:r>
              <a:rPr lang="en"/>
              <a:t> to skip certain iterations based on a condition.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b="1" lang="en"/>
              <a:t>continue</a:t>
            </a:r>
            <a:r>
              <a:rPr lang="en"/>
              <a:t> keyword to loop through a string and only print the vowels.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265500" y="1550875"/>
            <a:ext cx="4045200" cy="20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Even Digits</a:t>
            </a:r>
            <a:endParaRPr/>
          </a:p>
        </p:txBody>
      </p:sp>
      <p:sp>
        <p:nvSpPr>
          <p:cNvPr id="155" name="Google Shape;155;p29"/>
          <p:cNvSpPr txBox="1"/>
          <p:nvPr>
            <p:ph idx="2" type="body"/>
          </p:nvPr>
        </p:nvSpPr>
        <p:spPr>
          <a:xfrm>
            <a:off x="4939500" y="724075"/>
            <a:ext cx="3837000" cy="3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Take a string as user input, and verify that it’s a number.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Loop through each digit of the number, and only add it to the sum if it’s even.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Print the sum of all the even digits at the end.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Make sure to use the </a:t>
            </a:r>
            <a:r>
              <a:rPr b="1" lang="en"/>
              <a:t>continue</a:t>
            </a:r>
            <a:r>
              <a:rPr lang="en"/>
              <a:t> keyword.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vs. Continue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4197" r="21381" t="0"/>
          <a:stretch/>
        </p:blipFill>
        <p:spPr>
          <a:xfrm>
            <a:off x="540925" y="1255675"/>
            <a:ext cx="3154650" cy="17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 rotWithShape="1">
          <a:blip r:embed="rId4">
            <a:alphaModFix/>
          </a:blip>
          <a:srcRect b="0" l="0" r="13859" t="0"/>
          <a:stretch/>
        </p:blipFill>
        <p:spPr>
          <a:xfrm>
            <a:off x="4759075" y="1255678"/>
            <a:ext cx="3284633" cy="17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540925" y="3288850"/>
            <a:ext cx="724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output of each of these code snippets? How does it differ?</a:t>
            </a:r>
            <a:endParaRPr sz="1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0AC9CC-0F46-4FBD-8E76-4CCBB887B69A}"/>
</file>

<file path=customXml/itemProps2.xml><?xml version="1.0" encoding="utf-8"?>
<ds:datastoreItem xmlns:ds="http://schemas.openxmlformats.org/officeDocument/2006/customXml" ds:itemID="{A7854282-E7B3-48CE-9354-3695A2CD3119}"/>
</file>

<file path=customXml/itemProps3.xml><?xml version="1.0" encoding="utf-8"?>
<ds:datastoreItem xmlns:ds="http://schemas.openxmlformats.org/officeDocument/2006/customXml" ds:itemID="{01808282-D36D-4349-986D-8494F4ACE0B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