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exend" panose="020B0604020202020204" charset="0"/>
      <p:regular r:id="rId10"/>
      <p:bold r:id="rId11"/>
    </p:embeddedFont>
    <p:embeddedFont>
      <p:font typeface="Tahoma" panose="020B060403050404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b7517bc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b7517bc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f5ee432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f5ee432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f5ee432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f5ee432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f5ee432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f5ee432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f5ee432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f5ee432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b7517bc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b7517bc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50" b="0" i="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2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 1">
  <p:cSld name="TITLE_AND_BODY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6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2"/>
          </p:nvPr>
        </p:nvSpPr>
        <p:spPr>
          <a:xfrm>
            <a:off x="6235925" y="1152475"/>
            <a:ext cx="266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1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Description: Website Sign-Up</a:t>
            </a:r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project, you will write a program that prompts a user to sign up for a website. The user must come up with a username and password, then log in using the username and password.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There are requirements for both the username and password. If </a:t>
            </a:r>
            <a:r>
              <a:rPr lang="en" b="1"/>
              <a:t>either one</a:t>
            </a:r>
            <a:r>
              <a:rPr lang="en"/>
              <a:t> doesn’t meet the requirements, print an appropriate error message and ask the username for a new username and password.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If they are both valid, store them as variables. Then ask the user to log in using the username and password they chose.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 Requirements</a:t>
            </a: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 the user of these requirements. The username must: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Follow all the Python conventions for a variable name. It must start with a lowercase letter and only contain letters, numbers, and underscores.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 be in a list of taken usernames. This list will be given to you.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Taken usernames = ‘admin’, ‘admin123’, ‘superuser’, </a:t>
            </a:r>
            <a:r>
              <a:rPr lang="en-US"/>
              <a:t>‘superuser123’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If the username doesn’t meet these requirements, print either “Invalid username” or “Username taken” based on the context, and continue looping.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Requirements</a:t>
            </a:r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Inform the user of these requirements. The password must be: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 least 8 characters long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at least one uppercase letter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at least one lowercase letter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at least one digit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Contains at least one of these characters: !, ?, @, #, $, ^, &amp;, *, _, -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Doesn’t contain any spaces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If the password doesn’t meet the requirements, print the message “Invalid password” and continue looping.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</a:t>
            </a: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user has created a valid username and password, print “Sign up successful”.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Now, prompt them to log in. Ask them to enter their username and password.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either one doesn’t match, print “Incorrect username or password” and continue looping.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Otherwise, print “Login successful” and end the program.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Program Run</a:t>
            </a:r>
            <a:endParaRPr/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280176" cy="347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E4FB622CA4F344B05D076EDFB51995" ma:contentTypeVersion="5" ma:contentTypeDescription="Create a new document." ma:contentTypeScope="" ma:versionID="a9364616bdb2af8688c6453ed297a7bd">
  <xsd:schema xmlns:xsd="http://www.w3.org/2001/XMLSchema" xmlns:xs="http://www.w3.org/2001/XMLSchema" xmlns:p="http://schemas.microsoft.com/office/2006/metadata/properties" xmlns:ns2="d86d0b58-d608-4116-9e2f-b8018625df67" targetNamespace="http://schemas.microsoft.com/office/2006/metadata/properties" ma:root="true" ma:fieldsID="8569a4e4adffcd8024a1e5a7d2867af9" ns2:_="">
    <xsd:import namespace="d86d0b58-d608-4116-9e2f-b8018625df6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d0b58-d608-4116-9e2f-b8018625df6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94505C-BD2E-43F7-9295-CA89A1D71645}"/>
</file>

<file path=customXml/itemProps2.xml><?xml version="1.0" encoding="utf-8"?>
<ds:datastoreItem xmlns:ds="http://schemas.openxmlformats.org/officeDocument/2006/customXml" ds:itemID="{D6172A42-33D0-4B66-8ACD-2C443677E27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Tahoma</vt:lpstr>
      <vt:lpstr>Courier New</vt:lpstr>
      <vt:lpstr>Lexend</vt:lpstr>
      <vt:lpstr>Calibri</vt:lpstr>
      <vt:lpstr>CanCode Communities</vt:lpstr>
      <vt:lpstr>Project 1</vt:lpstr>
      <vt:lpstr>Project Description: Website Sign-Up</vt:lpstr>
      <vt:lpstr>Username Requirements</vt:lpstr>
      <vt:lpstr>Password Requirements</vt:lpstr>
      <vt:lpstr>Logging In</vt:lpstr>
      <vt:lpstr>Sample Program Run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cp:lastModifiedBy>Jean Juste</cp:lastModifiedBy>
  <cp:revision>1</cp:revision>
  <dcterms:modified xsi:type="dcterms:W3CDTF">2024-03-12T00:14:35Z</dcterms:modified>
</cp:coreProperties>
</file>