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exend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17526-C28D-4D5E-819E-4A99275431AF}" v="1" dt="2023-10-19T13:02:42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e, Jean (NYSPI)" userId="2c63e692-207f-44f8-98c7-8f030de1d418" providerId="ADAL" clId="{07017526-C28D-4D5E-819E-4A99275431AF}"/>
    <pc:docChg chg="custSel modSld">
      <pc:chgData name="Juste, Jean (NYSPI)" userId="2c63e692-207f-44f8-98c7-8f030de1d418" providerId="ADAL" clId="{07017526-C28D-4D5E-819E-4A99275431AF}" dt="2023-10-19T13:02:44.659" v="2" actId="27636"/>
      <pc:docMkLst>
        <pc:docMk/>
      </pc:docMkLst>
      <pc:sldChg chg="modSp mod">
        <pc:chgData name="Juste, Jean (NYSPI)" userId="2c63e692-207f-44f8-98c7-8f030de1d418" providerId="ADAL" clId="{07017526-C28D-4D5E-819E-4A99275431AF}" dt="2023-10-19T13:02:44.659" v="2" actId="27636"/>
        <pc:sldMkLst>
          <pc:docMk/>
          <pc:sldMk cId="0" sldId="266"/>
        </pc:sldMkLst>
        <pc:spChg chg="mod">
          <ac:chgData name="Juste, Jean (NYSPI)" userId="2c63e692-207f-44f8-98c7-8f030de1d418" providerId="ADAL" clId="{07017526-C28D-4D5E-819E-4A99275431AF}" dt="2023-10-19T13:02:44.659" v="2" actId="27636"/>
          <ac:spMkLst>
            <pc:docMk/>
            <pc:sldMk cId="0" sldId="266"/>
            <ac:spMk id="172" creationId="{00000000-0000-0000-0000-000000000000}"/>
          </ac:spMkLst>
        </pc:spChg>
      </pc:sldChg>
      <pc:sldChg chg="modSp mod">
        <pc:chgData name="Juste, Jean (NYSPI)" userId="2c63e692-207f-44f8-98c7-8f030de1d418" providerId="ADAL" clId="{07017526-C28D-4D5E-819E-4A99275431AF}" dt="2023-10-19T13:02:44.106" v="0" actId="27636"/>
        <pc:sldMkLst>
          <pc:docMk/>
          <pc:sldMk cId="0" sldId="267"/>
        </pc:sldMkLst>
        <pc:spChg chg="mod">
          <ac:chgData name="Juste, Jean (NYSPI)" userId="2c63e692-207f-44f8-98c7-8f030de1d418" providerId="ADAL" clId="{07017526-C28D-4D5E-819E-4A99275431AF}" dt="2023-10-19T13:02:44.106" v="0" actId="27636"/>
          <ac:spMkLst>
            <pc:docMk/>
            <pc:sldMk cId="0" sldId="267"/>
            <ac:spMk id="182" creationId="{00000000-0000-0000-0000-000000000000}"/>
          </ac:spMkLst>
        </pc:spChg>
      </pc:sldChg>
      <pc:sldChg chg="modSp mod">
        <pc:chgData name="Juste, Jean (NYSPI)" userId="2c63e692-207f-44f8-98c7-8f030de1d418" providerId="ADAL" clId="{07017526-C28D-4D5E-819E-4A99275431AF}" dt="2023-10-19T13:02:44.212" v="1" actId="27636"/>
        <pc:sldMkLst>
          <pc:docMk/>
          <pc:sldMk cId="0" sldId="268"/>
        </pc:sldMkLst>
        <pc:spChg chg="mod">
          <ac:chgData name="Juste, Jean (NYSPI)" userId="2c63e692-207f-44f8-98c7-8f030de1d418" providerId="ADAL" clId="{07017526-C28D-4D5E-819E-4A99275431AF}" dt="2023-10-19T13:02:44.212" v="1" actId="27636"/>
          <ac:spMkLst>
            <pc:docMk/>
            <pc:sldMk cId="0" sldId="268"/>
            <ac:spMk id="1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e73a783c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e73a783c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2f1f569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2f1f569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e73a783c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e73a783c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e73a783c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e73a783c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e73a783c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e73a783c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e73a783c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e73a783c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e73a783c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e73a783c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e73a783c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e73a783c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e806068e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e806068e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e73a783c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e73a783c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e73a783c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e73a783c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e73a783c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e73a783c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e73a783c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e73a783c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e73a783c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e73a783c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e73a783c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e73a783c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e73a783c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e73a783c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e73a783c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e73a783c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ruth-value-test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conditional-statement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python/python_conditions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#indent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Conditionals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28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11700" y="916075"/>
            <a:ext cx="8520600" cy="3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takes in a string from the user and prints whether the string is a number, if it is a word, or something else.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User input: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This is a number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User input: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abcde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This is a word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User input: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7!ab5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This is something else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311700" y="27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Conditionals</a:t>
            </a: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311700" y="922150"/>
            <a:ext cx="8520600" cy="14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use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if/elif/else</a:t>
            </a:r>
            <a:r>
              <a:rPr lang="en" sz="1600"/>
              <a:t>, it forms a chain where all statements are mutually exclusive - only one of the blocks can be run.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If you put a bunch of if statements together like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if/if/if</a:t>
            </a:r>
            <a:r>
              <a:rPr lang="en" sz="1600"/>
              <a:t>, each one is evaluated separately, and multiple of them could be run.</a:t>
            </a:r>
            <a:endParaRPr sz="1600"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5" y="2373424"/>
            <a:ext cx="2952226" cy="16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050" y="2373425"/>
            <a:ext cx="2930669" cy="16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370" y="2373425"/>
            <a:ext cx="2847426" cy="16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671725" y="4069525"/>
            <a:ext cx="65382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difference between each of these code snippets?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Which ones are guaranteed to only print one of the options? Which ones might print more than one?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Values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condition for an if or elif statement can be any boolean expression. It must be something that evaluates to True or False.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You never have to check if something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== True</a:t>
            </a:r>
            <a:r>
              <a:rPr lang="en" dirty="0"/>
              <a:t>. If it’s True, then the if statement is automatically entered.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In fact, even non-booleans in Python have truth values. Anything that isn’t empty, 0, None, or False, is considered True. So you can directly put it in your conditionals.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More info: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https://docs.python.org/3/library/stdtypes.html#truth-value-testing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Operator Review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a lot of different boolean operators in conditionals.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Here is the list: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  </a:t>
            </a:r>
            <a:r>
              <a:rPr lang="en" sz="1600"/>
              <a:t>Less Than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600"/>
              <a:t>Less Than or Equal To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lang="en" sz="1600"/>
              <a:t>Greater Than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 sz="1600"/>
              <a:t>Greater Than or Equal To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/>
              <a:t>Equals (value equality)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/>
              <a:t>Not Equals</a:t>
            </a:r>
            <a:endParaRPr sz="1600"/>
          </a:p>
        </p:txBody>
      </p:sp>
      <p:sp>
        <p:nvSpPr>
          <p:cNvPr id="189" name="Google Shape;189;p34"/>
          <p:cNvSpPr txBox="1"/>
          <p:nvPr/>
        </p:nvSpPr>
        <p:spPr>
          <a:xfrm>
            <a:off x="3768050" y="2149075"/>
            <a:ext cx="5376000" cy="20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Both True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 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One True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not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Opposite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is 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Are they the same object (reference equality)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 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Inside of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11700" y="280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311700" y="966200"/>
            <a:ext cx="8635800" cy="4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b="1"/>
              <a:t>,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/>
              <a:t> are a subset of boolean operators called logical operators.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lang="en" sz="1600"/>
              <a:t>takes two things and returns True if they are </a:t>
            </a:r>
            <a:r>
              <a:rPr lang="en" sz="1600" b="1"/>
              <a:t>both</a:t>
            </a:r>
            <a:r>
              <a:rPr lang="en" sz="1600"/>
              <a:t> True.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or </a:t>
            </a:r>
            <a:r>
              <a:rPr lang="en" sz="1600"/>
              <a:t>takes two things and returns True if </a:t>
            </a:r>
            <a:r>
              <a:rPr lang="en" sz="1600" b="1"/>
              <a:t>either one of them</a:t>
            </a:r>
            <a:r>
              <a:rPr lang="en" sz="1600"/>
              <a:t> is True, or both of them are true. (It is </a:t>
            </a:r>
            <a:r>
              <a:rPr lang="en" sz="1600" b="1"/>
              <a:t>inclusive or</a:t>
            </a:r>
            <a:r>
              <a:rPr lang="en" sz="1600"/>
              <a:t>.)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not </a:t>
            </a:r>
            <a:r>
              <a:rPr lang="en" sz="1600"/>
              <a:t>takes one thing and returns True if that thing is False, or vice versa - it returns the </a:t>
            </a:r>
            <a:r>
              <a:rPr lang="en" sz="1600" b="1"/>
              <a:t>opposite</a:t>
            </a:r>
            <a:r>
              <a:rPr lang="en" sz="1600"/>
              <a:t>.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not a == b </a:t>
            </a:r>
            <a:r>
              <a:rPr lang="en" sz="1600"/>
              <a:t>is the same thing as saying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a !=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Order of operations: not &gt; and &gt; or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think of </a:t>
            </a:r>
            <a:r>
              <a:rPr lang="en" sz="1600" b="1"/>
              <a:t>and</a:t>
            </a:r>
            <a:r>
              <a:rPr lang="en" sz="1600"/>
              <a:t> as multiplication and </a:t>
            </a:r>
            <a:r>
              <a:rPr lang="en" sz="1600" b="1"/>
              <a:t>or</a:t>
            </a:r>
            <a:r>
              <a:rPr lang="en" sz="1600"/>
              <a:t> as addition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Conditionals</a:t>
            </a:r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nest conditionals within other conditionals. Make sure the indentation always lines up. If you’re in an if statement within another if statement, you should be 2 tabs indented.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Nesting conditionals allows for more complex code.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 can nest any type of conditional inside any other type of conditional (for example, an if statement within an else statement, an elif within an if statement, etc.)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Conditionals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Sometimes nested conditionals can be replaced by logical operators.</a:t>
            </a:r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1300"/>
            <a:ext cx="3936400" cy="12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575" y="1781300"/>
            <a:ext cx="4224676" cy="10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 txBox="1"/>
          <p:nvPr/>
        </p:nvSpPr>
        <p:spPr>
          <a:xfrm>
            <a:off x="311700" y="3277000"/>
            <a:ext cx="7077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Discussion: What is the output of both of these code snippets? Is it the same or different?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311700" y="23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body" idx="1"/>
          </p:nvPr>
        </p:nvSpPr>
        <p:spPr>
          <a:xfrm>
            <a:off x="311700" y="901750"/>
            <a:ext cx="8520600" cy="4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You’re working on a project to develop a login system for a website. The website requires the user to enter a username and password to log in. Write a Python program that checks whether the user entered the correct username and password.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two variables called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username </a:t>
            </a:r>
            <a:r>
              <a:rPr lang="en" sz="1600"/>
              <a:t>and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password </a:t>
            </a:r>
            <a:r>
              <a:rPr lang="en" sz="1600"/>
              <a:t>and set them to any valid string values.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Prompt the user to enter their username and password using the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input()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/>
              <a:t>function.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conditionals and logical operators to check whether the username and password entered by the user match the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username </a:t>
            </a:r>
            <a:r>
              <a:rPr lang="en" sz="1600"/>
              <a:t>and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password </a:t>
            </a:r>
            <a:r>
              <a:rPr lang="en" sz="1600"/>
              <a:t>variables.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If they match, print “Login successful.” If they don’t, print “Incorrect username or password.”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https://realpython.com/python-conditional-statements/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https://www.w3schools.com/python/python_conditions.asp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Flow Control?</a:t>
            </a:r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allows us to manipulate how our code plays out.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Before, we would just write a series of steps that would be followed in a set order.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But with the topics being covered tonight we will be able to add variability to our code to make it more dynamic.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will allow run to run differences in our code without us changing anything about 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 allow us to make dynamic code.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statements take a boolean and chooses to perform the code inside based on whether the boolean is True or False.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Think: “if True, then code runs.”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We can also use boolean expressions (and, or, &gt;, &gt;= , &lt;, &lt;=, ==).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54056"/>
          <a:stretch/>
        </p:blipFill>
        <p:spPr>
          <a:xfrm>
            <a:off x="773350" y="3434825"/>
            <a:ext cx="2565775" cy="12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 rotWithShape="1">
          <a:blip r:embed="rId3">
            <a:alphaModFix/>
          </a:blip>
          <a:srcRect t="50039"/>
          <a:stretch/>
        </p:blipFill>
        <p:spPr>
          <a:xfrm>
            <a:off x="5100442" y="3434825"/>
            <a:ext cx="2359583" cy="12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prints “This is odd” if the user inputs an odd number.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(Hint: use an </a:t>
            </a:r>
            <a:r>
              <a:rPr lang="en" b="1"/>
              <a:t>if </a:t>
            </a:r>
            <a:r>
              <a:rPr lang="en"/>
              <a:t>statement)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Example: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User input: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 is odd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If (Elif) Statements</a:t>
            </a:r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2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add multiple conditionals to a single if structure.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Adds a second if statement so if the first one is False, Python then checks the condition of the second one.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if statement is True then the elif statement does not get evaluated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 can have multiple elif statements in an if structure.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r="40589" b="21303"/>
          <a:stretch/>
        </p:blipFill>
        <p:spPr>
          <a:xfrm>
            <a:off x="6633600" y="1469263"/>
            <a:ext cx="2355350" cy="22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your previous code so it prints “This is odd” if the user enters an odd number, and “This is even” if the user enters an even number.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(Hint: add an </a:t>
            </a:r>
            <a:r>
              <a:rPr lang="en" b="1"/>
              <a:t>elif</a:t>
            </a:r>
            <a:r>
              <a:rPr lang="en"/>
              <a:t> statement)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Examples: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User input: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 is odd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2858375" y="2780250"/>
            <a:ext cx="23856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User input: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This is even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Statements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2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simplest terms an Else statements is a catch-all at the end of a set of conditionals.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If all previous if and elif statements are False then the code in the Else runs.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r="17904" b="10817"/>
          <a:stretch/>
        </p:blipFill>
        <p:spPr>
          <a:xfrm>
            <a:off x="5551062" y="2571750"/>
            <a:ext cx="3084588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your previous code so if the user enters something that isn’t an odd number or an even number, print “Unknown”.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(Hint: add an </a:t>
            </a:r>
            <a:r>
              <a:rPr lang="en" b="1"/>
              <a:t>else</a:t>
            </a:r>
            <a:r>
              <a:rPr lang="en"/>
              <a:t> statement)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Examples: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User input: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 is even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2879850" y="2794625"/>
            <a:ext cx="23067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User input: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This is odd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5625475" y="2794625"/>
            <a:ext cx="23067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User input: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9.2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Unknown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35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Indent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023525"/>
            <a:ext cx="8520600" cy="4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Whenever you have an if statement, an elif statement, or an else statement, everything within that statement must be indented (using one tab, or a consistent amount of spaces).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Once you stop indenting, you’re out of the if/elif/else block.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</a:rPr>
              <a:t>Indentation is essential in Python</a:t>
            </a:r>
            <a:r>
              <a:rPr lang="en"/>
              <a:t> and relevant to many future topics.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Here is what PEP-8 has to say about indentation: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https://peps.python.org/pep-0008/#indentation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PEP-8 recommends using spaces over tabs, but it’s a debated topic among programmers, so use whatever you prefer - just be consistent.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44077E-DFD8-4903-9C8C-E37AF98BE100}"/>
</file>

<file path=customXml/itemProps2.xml><?xml version="1.0" encoding="utf-8"?>
<ds:datastoreItem xmlns:ds="http://schemas.openxmlformats.org/officeDocument/2006/customXml" ds:itemID="{CE12CAC7-45C8-417E-9A58-471196BEACEF}"/>
</file>

<file path=customXml/itemProps3.xml><?xml version="1.0" encoding="utf-8"?>
<ds:datastoreItem xmlns:ds="http://schemas.openxmlformats.org/officeDocument/2006/customXml" ds:itemID="{FDAB7904-9268-4B7C-8337-05D414D65C3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Microsoft Office PowerPoint</Application>
  <PresentationFormat>On-screen Show (16:9)</PresentationFormat>
  <Paragraphs>109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Consolas</vt:lpstr>
      <vt:lpstr>Lexend</vt:lpstr>
      <vt:lpstr>Courier New</vt:lpstr>
      <vt:lpstr>Arial</vt:lpstr>
      <vt:lpstr>CanCode Communities</vt:lpstr>
      <vt:lpstr>Conditionals</vt:lpstr>
      <vt:lpstr>What is Flow Control?</vt:lpstr>
      <vt:lpstr>If Statements</vt:lpstr>
      <vt:lpstr>Exercise</vt:lpstr>
      <vt:lpstr>Else If (Elif) Statements</vt:lpstr>
      <vt:lpstr>Exercise</vt:lpstr>
      <vt:lpstr>Else Statements</vt:lpstr>
      <vt:lpstr>Exercise</vt:lpstr>
      <vt:lpstr>Remember to Indent</vt:lpstr>
      <vt:lpstr>Exercise</vt:lpstr>
      <vt:lpstr>Chaining Conditionals</vt:lpstr>
      <vt:lpstr>Truth Values</vt:lpstr>
      <vt:lpstr>Boolean Operator Review</vt:lpstr>
      <vt:lpstr>Logical Operators</vt:lpstr>
      <vt:lpstr>Nested Conditionals</vt:lpstr>
      <vt:lpstr>Nested Conditionals</vt:lpstr>
      <vt:lpstr>Exercise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</dc:title>
  <cp:lastModifiedBy>Juste, Jean (NYSPI)</cp:lastModifiedBy>
  <cp:revision>1</cp:revision>
  <dcterms:modified xsi:type="dcterms:W3CDTF">2023-10-19T13:02:53Z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