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ppt/changesInfos/changesInfo1.xml" ContentType="application/vnd.ms-powerpoint.changesinfo+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5"/>
  </p:notesMasterIdLst>
  <p:sldIdLst>
    <p:sldId id="256" r:id="rId2"/>
    <p:sldId id="257" r:id="rId3"/>
    <p:sldId id="258" r:id="rId4"/>
  </p:sldIdLst>
  <p:sldSz cx="9144000" cy="5143500" type="screen16x9"/>
  <p:notesSz cx="6858000" cy="9144000"/>
  <p:embeddedFontLst>
    <p:embeddedFont>
      <p:font typeface="Calibri" panose="020F0502020204030204" pitchFamily="34" charset="0"/>
      <p:regular r:id="rId6"/>
      <p:bold r:id="rId7"/>
      <p:italic r:id="rId8"/>
      <p:boldItalic r:id="rId9"/>
    </p:embeddedFont>
    <p:embeddedFont>
      <p:font typeface="Consolas" panose="020B0609020204030204" pitchFamily="49" charset="0"/>
      <p:regular r:id="rId10"/>
      <p:bold r:id="rId11"/>
      <p:italic r:id="rId12"/>
      <p:boldItalic r:id="rId13"/>
    </p:embeddedFont>
    <p:embeddedFont>
      <p:font typeface="Lexend" panose="020B0604020202020204" charset="0"/>
      <p:regular r:id="rId14"/>
      <p:bold r:id="rId15"/>
    </p:embeddedFont>
    <p:embeddedFont>
      <p:font typeface="Tahoma" panose="020B0604030504040204" pitchFamily="34" charset="0"/>
      <p:regular r:id="rId16"/>
      <p:bold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72" y="24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font" Target="fonts/font8.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font" Target="fonts/font2.fntdata"/><Relationship Id="rId12" Type="http://schemas.openxmlformats.org/officeDocument/2006/relationships/font" Target="fonts/font7.fntdata"/><Relationship Id="rId17"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11.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font" Target="fonts/font6.fntdata"/><Relationship Id="rId24" Type="http://schemas.openxmlformats.org/officeDocument/2006/relationships/customXml" Target="../customXml/item2.xml"/><Relationship Id="rId5" Type="http://schemas.openxmlformats.org/officeDocument/2006/relationships/notesMaster" Target="notesMasters/notesMaster1.xml"/><Relationship Id="rId15" Type="http://schemas.openxmlformats.org/officeDocument/2006/relationships/font" Target="fonts/font10.fntdata"/><Relationship Id="rId23" Type="http://schemas.openxmlformats.org/officeDocument/2006/relationships/customXml" Target="../customXml/item1.xml"/><Relationship Id="rId10" Type="http://schemas.openxmlformats.org/officeDocument/2006/relationships/font" Target="fonts/font5.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font" Target="fonts/font4.fntdata"/><Relationship Id="rId14" Type="http://schemas.openxmlformats.org/officeDocument/2006/relationships/font" Target="fonts/font9.fntdata"/><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ste, Jean (NYSPI)" userId="2c63e692-207f-44f8-98c7-8f030de1d418" providerId="ADAL" clId="{FF3D1218-C902-4C37-8B67-2239180912B1}"/>
    <pc:docChg chg="undo custSel modSld">
      <pc:chgData name="Juste, Jean (NYSPI)" userId="2c63e692-207f-44f8-98c7-8f030de1d418" providerId="ADAL" clId="{FF3D1218-C902-4C37-8B67-2239180912B1}" dt="2023-10-04T18:03:07.288" v="57" actId="20577"/>
      <pc:docMkLst>
        <pc:docMk/>
      </pc:docMkLst>
      <pc:sldChg chg="modSp mod">
        <pc:chgData name="Juste, Jean (NYSPI)" userId="2c63e692-207f-44f8-98c7-8f030de1d418" providerId="ADAL" clId="{FF3D1218-C902-4C37-8B67-2239180912B1}" dt="2023-10-04T18:03:07.288" v="57" actId="20577"/>
        <pc:sldMkLst>
          <pc:docMk/>
          <pc:sldMk cId="0" sldId="259"/>
        </pc:sldMkLst>
        <pc:spChg chg="mod">
          <ac:chgData name="Juste, Jean (NYSPI)" userId="2c63e692-207f-44f8-98c7-8f030de1d418" providerId="ADAL" clId="{FF3D1218-C902-4C37-8B67-2239180912B1}" dt="2023-10-04T18:03:07.288" v="57" actId="20577"/>
          <ac:spMkLst>
            <pc:docMk/>
            <pc:sldMk cId="0" sldId="259"/>
            <ac:spMk id="17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3b7517bcc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3b7517bcc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433eda9f8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433eda9f8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17750" y="1371325"/>
            <a:ext cx="7708500" cy="14259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17850" y="2797275"/>
            <a:ext cx="7708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13" name="Google Shape;13;p2"/>
          <p:cNvPicPr preferRelativeResize="0"/>
          <p:nvPr/>
        </p:nvPicPr>
        <p:blipFill>
          <a:blip r:embed="rId3">
            <a:alphaModFix/>
          </a:blip>
          <a:stretch>
            <a:fillRect/>
          </a:stretch>
        </p:blipFill>
        <p:spPr>
          <a:xfrm>
            <a:off x="377800" y="4128825"/>
            <a:ext cx="1729826" cy="463072"/>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9"/>
        <p:cNvGrpSpPr/>
        <p:nvPr/>
      </p:nvGrpSpPr>
      <p:grpSpPr>
        <a:xfrm>
          <a:off x="0" y="0"/>
          <a:ext cx="0" cy="0"/>
          <a:chOff x="0" y="0"/>
          <a:chExt cx="0" cy="0"/>
        </a:xfrm>
      </p:grpSpPr>
      <p:sp>
        <p:nvSpPr>
          <p:cNvPr id="60" name="Google Shape;60;p1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61" name="Google Shape;61;p13"/>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62" name="Google Shape;62;p1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63" name="Google Shape;63;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64" name="Google Shape;64;p13"/>
          <p:cNvPicPr preferRelativeResize="0"/>
          <p:nvPr/>
        </p:nvPicPr>
        <p:blipFill>
          <a:blip r:embed="rId2">
            <a:alphaModFix/>
          </a:blip>
          <a:stretch>
            <a:fillRect/>
          </a:stretch>
        </p:blipFill>
        <p:spPr>
          <a:xfrm>
            <a:off x="238400" y="4591675"/>
            <a:ext cx="284347" cy="23733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67" name="Google Shape;6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68" name="Google Shape;68;p14"/>
          <p:cNvPicPr preferRelativeResize="0"/>
          <p:nvPr/>
        </p:nvPicPr>
        <p:blipFill>
          <a:blip r:embed="rId3">
            <a:alphaModFix/>
          </a:blip>
          <a:stretch>
            <a:fillRect/>
          </a:stretch>
        </p:blipFill>
        <p:spPr>
          <a:xfrm>
            <a:off x="238400" y="4591675"/>
            <a:ext cx="284347" cy="237336"/>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0" y="0"/>
            <a:ext cx="6172800" cy="1311300"/>
          </a:xfrm>
          <a:prstGeom prst="rect">
            <a:avLst/>
          </a:prstGeom>
          <a:solidFill>
            <a:schemeClr val="lt1"/>
          </a:solidFill>
        </p:spPr>
        <p:txBody>
          <a:bodyPr spcFirstLastPara="1" wrap="square" lIns="457200" tIns="182875" rIns="182875" bIns="18287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71" name="Google Shape;71;p15"/>
          <p:cNvSpPr txBox="1">
            <a:spLocks noGrp="1"/>
          </p:cNvSpPr>
          <p:nvPr>
            <p:ph type="body" idx="1"/>
          </p:nvPr>
        </p:nvSpPr>
        <p:spPr>
          <a:xfrm>
            <a:off x="0" y="1311300"/>
            <a:ext cx="6172800" cy="3832200"/>
          </a:xfrm>
          <a:prstGeom prst="rect">
            <a:avLst/>
          </a:prstGeom>
          <a:solidFill>
            <a:schemeClr val="lt1"/>
          </a:solidFill>
        </p:spPr>
        <p:txBody>
          <a:bodyPr spcFirstLastPara="1" wrap="square" lIns="457200" tIns="182875" rIns="182875" bIns="18287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72" name="Google Shape;72;p15"/>
          <p:cNvSpPr txBox="1">
            <a:spLocks noGrp="1"/>
          </p:cNvSpPr>
          <p:nvPr>
            <p:ph type="sldNum" idx="12"/>
          </p:nvPr>
        </p:nvSpPr>
        <p:spPr>
          <a:xfrm>
            <a:off x="8648775" y="4692925"/>
            <a:ext cx="372300" cy="336000"/>
          </a:xfrm>
          <a:prstGeom prst="rect">
            <a:avLst/>
          </a:prstGeom>
          <a:solidFill>
            <a:schemeClr val="lt1"/>
          </a:solidFill>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73" name="Google Shape;73;p15"/>
          <p:cNvPicPr preferRelativeResize="0"/>
          <p:nvPr/>
        </p:nvPicPr>
        <p:blipFill>
          <a:blip r:embed="rId3">
            <a:alphaModFix/>
          </a:blip>
          <a:stretch>
            <a:fillRect/>
          </a:stretch>
        </p:blipFill>
        <p:spPr>
          <a:xfrm>
            <a:off x="238400" y="4591675"/>
            <a:ext cx="284347" cy="237336"/>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p:cSld name="MAIN_POINT">
    <p:bg>
      <p:bgPr>
        <a:blipFill>
          <a:blip r:embed="rId2">
            <a:alphaModFix/>
          </a:blip>
          <a:stretch>
            <a:fillRect/>
          </a:stretch>
        </a:blipFill>
        <a:effectLst/>
      </p:bgPr>
    </p:bg>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76" name="Google Shape;76;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77" name="Google Shape;77;p16"/>
          <p:cNvPicPr preferRelativeResize="0"/>
          <p:nvPr/>
        </p:nvPicPr>
        <p:blipFill>
          <a:blip r:embed="rId3">
            <a:alphaModFix/>
          </a:blip>
          <a:stretch>
            <a:fillRect/>
          </a:stretch>
        </p:blipFill>
        <p:spPr>
          <a:xfrm>
            <a:off x="238400" y="4591675"/>
            <a:ext cx="284347" cy="237336"/>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Main point 1 1">
  <p:cSld name="MAIN_POINT_1_1">
    <p:bg>
      <p:bgPr>
        <a:solidFill>
          <a:schemeClr val="dk1"/>
        </a:solidFill>
        <a:effectLst/>
      </p:bgPr>
    </p:bg>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375825" y="450150"/>
            <a:ext cx="5370600" cy="40908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0" name="Google Shape;80;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81" name="Google Shape;81;p17"/>
          <p:cNvPicPr preferRelativeResize="0"/>
          <p:nvPr/>
        </p:nvPicPr>
        <p:blipFill>
          <a:blip r:embed="rId2">
            <a:alphaModFix/>
          </a:blip>
          <a:stretch>
            <a:fillRect/>
          </a:stretch>
        </p:blipFill>
        <p:spPr>
          <a:xfrm>
            <a:off x="619700" y="1563563"/>
            <a:ext cx="1720962" cy="1436556"/>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2"/>
        <p:cNvGrpSpPr/>
        <p:nvPr/>
      </p:nvGrpSpPr>
      <p:grpSpPr>
        <a:xfrm>
          <a:off x="0" y="0"/>
          <a:ext cx="0" cy="0"/>
          <a:chOff x="0" y="0"/>
          <a:chExt cx="0" cy="0"/>
        </a:xfrm>
      </p:grpSpPr>
      <p:sp>
        <p:nvSpPr>
          <p:cNvPr id="83" name="Google Shape;83;p18"/>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8"/>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85" name="Google Shape;85;p1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86" name="Google Shape;86;p18"/>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87" name="Google Shape;87;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88" name="Google Shape;88;p18"/>
          <p:cNvPicPr preferRelativeResize="0"/>
          <p:nvPr/>
        </p:nvPicPr>
        <p:blipFill>
          <a:blip r:embed="rId2">
            <a:alphaModFix/>
          </a:blip>
          <a:stretch>
            <a:fillRect/>
          </a:stretch>
        </p:blipFill>
        <p:spPr>
          <a:xfrm>
            <a:off x="238400" y="4591675"/>
            <a:ext cx="284347" cy="237336"/>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9"/>
        <p:cNvGrpSpPr/>
        <p:nvPr/>
      </p:nvGrpSpPr>
      <p:grpSpPr>
        <a:xfrm>
          <a:off x="0" y="0"/>
          <a:ext cx="0" cy="0"/>
          <a:chOff x="0" y="0"/>
          <a:chExt cx="0" cy="0"/>
        </a:xfrm>
      </p:grpSpPr>
      <p:sp>
        <p:nvSpPr>
          <p:cNvPr id="90" name="Google Shape;90;p19"/>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1" name="Google Shape;91;p19"/>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92" name="Google Shape;92;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93" name="Google Shape;93;p19"/>
          <p:cNvPicPr preferRelativeResize="0"/>
          <p:nvPr/>
        </p:nvPicPr>
        <p:blipFill>
          <a:blip r:embed="rId2">
            <a:alphaModFix/>
          </a:blip>
          <a:stretch>
            <a:fillRect/>
          </a:stretch>
        </p:blipFill>
        <p:spPr>
          <a:xfrm>
            <a:off x="238400" y="4591675"/>
            <a:ext cx="284347" cy="237336"/>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4"/>
        <p:cNvGrpSpPr/>
        <p:nvPr/>
      </p:nvGrpSpPr>
      <p:grpSpPr>
        <a:xfrm>
          <a:off x="0" y="0"/>
          <a:ext cx="0" cy="0"/>
          <a:chOff x="0" y="0"/>
          <a:chExt cx="0" cy="0"/>
        </a:xfrm>
      </p:grpSpPr>
      <p:sp>
        <p:nvSpPr>
          <p:cNvPr id="95" name="Google Shape;95;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96" name="Google Shape;96;p20"/>
          <p:cNvPicPr preferRelativeResize="0"/>
          <p:nvPr/>
        </p:nvPicPr>
        <p:blipFill>
          <a:blip r:embed="rId2">
            <a:alphaModFix/>
          </a:blip>
          <a:stretch>
            <a:fillRect/>
          </a:stretch>
        </p:blipFill>
        <p:spPr>
          <a:xfrm>
            <a:off x="238400" y="4591675"/>
            <a:ext cx="284347" cy="237336"/>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with Blocks">
  <p:cSld name="BLANK_1">
    <p:bg>
      <p:bgPr>
        <a:blipFill>
          <a:blip r:embed="rId2">
            <a:alphaModFix/>
          </a:blip>
          <a:stretch>
            <a:fillRect/>
          </a:stretch>
        </a:blipFill>
        <a:effectLst/>
      </p:bgPr>
    </p:bg>
    <p:spTree>
      <p:nvGrpSpPr>
        <p:cNvPr id="1" name="Shape 97"/>
        <p:cNvGrpSpPr/>
        <p:nvPr/>
      </p:nvGrpSpPr>
      <p:grpSpPr>
        <a:xfrm>
          <a:off x="0" y="0"/>
          <a:ext cx="0" cy="0"/>
          <a:chOff x="0" y="0"/>
          <a:chExt cx="0" cy="0"/>
        </a:xfrm>
      </p:grpSpPr>
      <p:sp>
        <p:nvSpPr>
          <p:cNvPr id="98" name="Google Shape;98;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99" name="Google Shape;99;p21"/>
          <p:cNvPicPr preferRelativeResize="0"/>
          <p:nvPr/>
        </p:nvPicPr>
        <p:blipFill>
          <a:blip r:embed="rId3">
            <a:alphaModFix/>
          </a:blip>
          <a:stretch>
            <a:fillRect/>
          </a:stretch>
        </p:blipFill>
        <p:spPr>
          <a:xfrm>
            <a:off x="238400" y="4591675"/>
            <a:ext cx="284347" cy="237336"/>
          </a:xfrm>
          <a:prstGeom prst="rect">
            <a:avLst/>
          </a:prstGeom>
          <a:noFill/>
          <a:ln>
            <a:noFill/>
          </a:ln>
        </p:spPr>
      </p:pic>
      <p:sp>
        <p:nvSpPr>
          <p:cNvPr id="100" name="Google Shape;100;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01"/>
        <p:cNvGrpSpPr/>
        <p:nvPr/>
      </p:nvGrpSpPr>
      <p:grpSpPr>
        <a:xfrm>
          <a:off x="0" y="0"/>
          <a:ext cx="0" cy="0"/>
          <a:chOff x="0" y="0"/>
          <a:chExt cx="0" cy="0"/>
        </a:xfrm>
      </p:grpSpPr>
      <p:sp>
        <p:nvSpPr>
          <p:cNvPr id="102" name="Google Shape;102;p22"/>
          <p:cNvSpPr txBox="1">
            <a:spLocks noGrp="1"/>
          </p:cNvSpPr>
          <p:nvPr>
            <p:ph type="title"/>
          </p:nvPr>
        </p:nvSpPr>
        <p:spPr>
          <a:xfrm>
            <a:off x="749299" y="489391"/>
            <a:ext cx="7645500" cy="8784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2800"/>
              <a:buNone/>
              <a:defRPr sz="2250" b="0" i="0">
                <a:solidFill>
                  <a:schemeClr val="dk1"/>
                </a:solidFill>
                <a:latin typeface="Arial"/>
                <a:ea typeface="Arial"/>
                <a:cs typeface="Arial"/>
                <a:sym typeface="Aria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3" name="Google Shape;103;p22"/>
          <p:cNvSpPr txBox="1">
            <a:spLocks noGrp="1"/>
          </p:cNvSpPr>
          <p:nvPr>
            <p:ph type="body" idx="1"/>
          </p:nvPr>
        </p:nvSpPr>
        <p:spPr>
          <a:xfrm>
            <a:off x="47624" y="1360562"/>
            <a:ext cx="7356600" cy="1459500"/>
          </a:xfrm>
          <a:prstGeom prst="rect">
            <a:avLst/>
          </a:prstGeom>
          <a:noFill/>
          <a:ln>
            <a:noFill/>
          </a:ln>
        </p:spPr>
        <p:txBody>
          <a:bodyPr spcFirstLastPara="1" wrap="square" lIns="0" tIns="0" rIns="0" bIns="0" anchor="t" anchorCtr="0">
            <a:spAutoFit/>
          </a:bodyPr>
          <a:lstStyle>
            <a:lvl1pPr marL="457200" lvl="0" indent="-228600" algn="l" rtl="0">
              <a:spcBef>
                <a:spcPts val="0"/>
              </a:spcBef>
              <a:spcAft>
                <a:spcPts val="0"/>
              </a:spcAft>
              <a:buSzPts val="1800"/>
              <a:buNone/>
              <a:defRPr sz="1850" b="0" i="0">
                <a:solidFill>
                  <a:srgbClr val="DBDBDB"/>
                </a:solidFill>
                <a:latin typeface="Courier New"/>
                <a:ea typeface="Courier New"/>
                <a:cs typeface="Courier New"/>
                <a:sym typeface="Courier New"/>
              </a:defRPr>
            </a:lvl1pPr>
            <a:lvl2pPr marL="914400" lvl="1" indent="-228600" algn="l" rtl="0">
              <a:spcBef>
                <a:spcPts val="1200"/>
              </a:spcBef>
              <a:spcAft>
                <a:spcPts val="0"/>
              </a:spcAft>
              <a:buSzPts val="1400"/>
              <a:buNone/>
              <a:defRPr/>
            </a:lvl2pPr>
            <a:lvl3pPr marL="1371600" lvl="2" indent="-228600" algn="l" rtl="0">
              <a:spcBef>
                <a:spcPts val="1200"/>
              </a:spcBef>
              <a:spcAft>
                <a:spcPts val="0"/>
              </a:spcAft>
              <a:buSzPts val="1400"/>
              <a:buNone/>
              <a:defRPr/>
            </a:lvl3pPr>
            <a:lvl4pPr marL="1828800" lvl="3" indent="-228600" algn="l" rtl="0">
              <a:spcBef>
                <a:spcPts val="1200"/>
              </a:spcBef>
              <a:spcAft>
                <a:spcPts val="0"/>
              </a:spcAft>
              <a:buSzPts val="1400"/>
              <a:buNone/>
              <a:defRPr/>
            </a:lvl4pPr>
            <a:lvl5pPr marL="2286000" lvl="4" indent="-228600" algn="l" rtl="0">
              <a:spcBef>
                <a:spcPts val="1200"/>
              </a:spcBef>
              <a:spcAft>
                <a:spcPts val="0"/>
              </a:spcAft>
              <a:buSzPts val="1400"/>
              <a:buNone/>
              <a:defRPr/>
            </a:lvl5pPr>
            <a:lvl6pPr marL="2743200" lvl="5" indent="-228600" algn="l" rtl="0">
              <a:spcBef>
                <a:spcPts val="1200"/>
              </a:spcBef>
              <a:spcAft>
                <a:spcPts val="0"/>
              </a:spcAft>
              <a:buSzPts val="1400"/>
              <a:buNone/>
              <a:defRPr/>
            </a:lvl6pPr>
            <a:lvl7pPr marL="3200400" lvl="6" indent="-228600" algn="l" rtl="0">
              <a:spcBef>
                <a:spcPts val="1200"/>
              </a:spcBef>
              <a:spcAft>
                <a:spcPts val="0"/>
              </a:spcAft>
              <a:buSzPts val="1400"/>
              <a:buNone/>
              <a:defRPr/>
            </a:lvl7pPr>
            <a:lvl8pPr marL="3657600" lvl="7" indent="-228600" algn="l" rtl="0">
              <a:spcBef>
                <a:spcPts val="1200"/>
              </a:spcBef>
              <a:spcAft>
                <a:spcPts val="0"/>
              </a:spcAft>
              <a:buSzPts val="1400"/>
              <a:buNone/>
              <a:defRPr/>
            </a:lvl8pPr>
            <a:lvl9pPr marL="4114800" lvl="8" indent="-228600" algn="l" rtl="0">
              <a:spcBef>
                <a:spcPts val="1200"/>
              </a:spcBef>
              <a:spcAft>
                <a:spcPts val="1200"/>
              </a:spcAft>
              <a:buSzPts val="1400"/>
              <a:buNone/>
              <a:defRPr/>
            </a:lvl9pPr>
          </a:lstStyle>
          <a:p>
            <a:endParaRPr/>
          </a:p>
        </p:txBody>
      </p:sp>
      <p:sp>
        <p:nvSpPr>
          <p:cNvPr id="104" name="Google Shape;104;p22"/>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5" name="Google Shape;105;p22"/>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6" name="Google Shape;106;p22"/>
          <p:cNvSpPr txBox="1">
            <a:spLocks noGrp="1"/>
          </p:cNvSpPr>
          <p:nvPr>
            <p:ph type="sldNum" idx="12"/>
          </p:nvPr>
        </p:nvSpPr>
        <p:spPr>
          <a:xfrm>
            <a:off x="8833693" y="4932227"/>
            <a:ext cx="237600" cy="161700"/>
          </a:xfrm>
          <a:prstGeom prst="rect">
            <a:avLst/>
          </a:prstGeom>
          <a:noFill/>
          <a:ln>
            <a:noFill/>
          </a:ln>
        </p:spPr>
        <p:txBody>
          <a:bodyPr spcFirstLastPara="1" wrap="square" lIns="0" tIns="0" rIns="0" bIns="0" anchor="t" anchorCtr="0">
            <a:spAutoFit/>
          </a:bodyPr>
          <a:lstStyle>
            <a:lvl1pPr marL="38100" marR="0" lvl="0" indent="0" algn="l" rtl="0">
              <a:lnSpc>
                <a:spcPct val="106666"/>
              </a:lnSpc>
              <a:spcBef>
                <a:spcPts val="0"/>
              </a:spcBef>
              <a:buNone/>
              <a:defRPr sz="1050" b="0" i="0" u="none" strike="noStrike" cap="none">
                <a:solidFill>
                  <a:srgbClr val="111111"/>
                </a:solidFill>
                <a:latin typeface="Arial"/>
                <a:ea typeface="Arial"/>
                <a:cs typeface="Arial"/>
                <a:sym typeface="Arial"/>
              </a:defRPr>
            </a:lvl1pPr>
            <a:lvl2pPr marL="38100" marR="0" lvl="1" indent="0" algn="l" rtl="0">
              <a:lnSpc>
                <a:spcPct val="106666"/>
              </a:lnSpc>
              <a:spcBef>
                <a:spcPts val="0"/>
              </a:spcBef>
              <a:buNone/>
              <a:defRPr sz="1050" b="0" i="0" u="none" strike="noStrike" cap="none">
                <a:solidFill>
                  <a:srgbClr val="111111"/>
                </a:solidFill>
                <a:latin typeface="Arial"/>
                <a:ea typeface="Arial"/>
                <a:cs typeface="Arial"/>
                <a:sym typeface="Arial"/>
              </a:defRPr>
            </a:lvl2pPr>
            <a:lvl3pPr marL="38100" marR="0" lvl="2" indent="0" algn="l" rtl="0">
              <a:lnSpc>
                <a:spcPct val="106666"/>
              </a:lnSpc>
              <a:spcBef>
                <a:spcPts val="0"/>
              </a:spcBef>
              <a:buNone/>
              <a:defRPr sz="1050" b="0" i="0" u="none" strike="noStrike" cap="none">
                <a:solidFill>
                  <a:srgbClr val="111111"/>
                </a:solidFill>
                <a:latin typeface="Arial"/>
                <a:ea typeface="Arial"/>
                <a:cs typeface="Arial"/>
                <a:sym typeface="Arial"/>
              </a:defRPr>
            </a:lvl3pPr>
            <a:lvl4pPr marL="38100" marR="0" lvl="3" indent="0" algn="l" rtl="0">
              <a:lnSpc>
                <a:spcPct val="106666"/>
              </a:lnSpc>
              <a:spcBef>
                <a:spcPts val="0"/>
              </a:spcBef>
              <a:buNone/>
              <a:defRPr sz="1050" b="0" i="0" u="none" strike="noStrike" cap="none">
                <a:solidFill>
                  <a:srgbClr val="111111"/>
                </a:solidFill>
                <a:latin typeface="Arial"/>
                <a:ea typeface="Arial"/>
                <a:cs typeface="Arial"/>
                <a:sym typeface="Arial"/>
              </a:defRPr>
            </a:lvl4pPr>
            <a:lvl5pPr marL="38100" marR="0" lvl="4" indent="0" algn="l" rtl="0">
              <a:lnSpc>
                <a:spcPct val="106666"/>
              </a:lnSpc>
              <a:spcBef>
                <a:spcPts val="0"/>
              </a:spcBef>
              <a:buNone/>
              <a:defRPr sz="1050" b="0" i="0" u="none" strike="noStrike" cap="none">
                <a:solidFill>
                  <a:srgbClr val="111111"/>
                </a:solidFill>
                <a:latin typeface="Arial"/>
                <a:ea typeface="Arial"/>
                <a:cs typeface="Arial"/>
                <a:sym typeface="Arial"/>
              </a:defRPr>
            </a:lvl5pPr>
            <a:lvl6pPr marL="38100" marR="0" lvl="5" indent="0" algn="l" rtl="0">
              <a:lnSpc>
                <a:spcPct val="106666"/>
              </a:lnSpc>
              <a:spcBef>
                <a:spcPts val="0"/>
              </a:spcBef>
              <a:buNone/>
              <a:defRPr sz="1050" b="0" i="0" u="none" strike="noStrike" cap="none">
                <a:solidFill>
                  <a:srgbClr val="111111"/>
                </a:solidFill>
                <a:latin typeface="Arial"/>
                <a:ea typeface="Arial"/>
                <a:cs typeface="Arial"/>
                <a:sym typeface="Arial"/>
              </a:defRPr>
            </a:lvl6pPr>
            <a:lvl7pPr marL="38100" marR="0" lvl="6" indent="0" algn="l" rtl="0">
              <a:lnSpc>
                <a:spcPct val="106666"/>
              </a:lnSpc>
              <a:spcBef>
                <a:spcPts val="0"/>
              </a:spcBef>
              <a:buNone/>
              <a:defRPr sz="1050" b="0" i="0" u="none" strike="noStrike" cap="none">
                <a:solidFill>
                  <a:srgbClr val="111111"/>
                </a:solidFill>
                <a:latin typeface="Arial"/>
                <a:ea typeface="Arial"/>
                <a:cs typeface="Arial"/>
                <a:sym typeface="Arial"/>
              </a:defRPr>
            </a:lvl7pPr>
            <a:lvl8pPr marL="38100" marR="0" lvl="7" indent="0" algn="l" rtl="0">
              <a:lnSpc>
                <a:spcPct val="106666"/>
              </a:lnSpc>
              <a:spcBef>
                <a:spcPts val="0"/>
              </a:spcBef>
              <a:buNone/>
              <a:defRPr sz="1050" b="0" i="0" u="none" strike="noStrike" cap="none">
                <a:solidFill>
                  <a:srgbClr val="111111"/>
                </a:solidFill>
                <a:latin typeface="Arial"/>
                <a:ea typeface="Arial"/>
                <a:cs typeface="Arial"/>
                <a:sym typeface="Arial"/>
              </a:defRPr>
            </a:lvl8pPr>
            <a:lvl9pPr marL="38100" marR="0" lvl="8" indent="0" algn="l" rtl="0">
              <a:lnSpc>
                <a:spcPct val="106666"/>
              </a:lnSpc>
              <a:spcBef>
                <a:spcPts val="0"/>
              </a:spcBef>
              <a:buNone/>
              <a:defRPr sz="1050" b="0" i="0" u="none" strike="noStrike" cap="none">
                <a:solidFill>
                  <a:srgbClr val="111111"/>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2">
  <p:cSld name="TITLE_1">
    <p:bg>
      <p:bgPr>
        <a:blipFill>
          <a:blip r:embed="rId2">
            <a:alphaModFix/>
          </a:blip>
          <a:stretch>
            <a:fillRect/>
          </a:stretch>
        </a:blip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ctrTitle"/>
          </p:nvPr>
        </p:nvSpPr>
        <p:spPr>
          <a:xfrm>
            <a:off x="717750" y="1371325"/>
            <a:ext cx="7708500" cy="14259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lt1"/>
              </a:buClr>
              <a:buSzPts val="5400"/>
              <a:buNone/>
              <a:defRPr sz="5400">
                <a:solidFill>
                  <a:schemeClr val="lt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6" name="Google Shape;16;p3"/>
          <p:cNvSpPr txBox="1">
            <a:spLocks noGrp="1"/>
          </p:cNvSpPr>
          <p:nvPr>
            <p:ph type="subTitle" idx="1"/>
          </p:nvPr>
        </p:nvSpPr>
        <p:spPr>
          <a:xfrm>
            <a:off x="717850" y="2797275"/>
            <a:ext cx="77085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Clr>
                <a:srgbClr val="97A9B5"/>
              </a:buClr>
              <a:buSzPts val="2800"/>
              <a:buNone/>
              <a:defRPr sz="2800">
                <a:solidFill>
                  <a:srgbClr val="97A9B5"/>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18" name="Google Shape;18;p3"/>
          <p:cNvPicPr preferRelativeResize="0"/>
          <p:nvPr/>
        </p:nvPicPr>
        <p:blipFill rotWithShape="1">
          <a:blip r:embed="rId3">
            <a:alphaModFix/>
          </a:blip>
          <a:srcRect t="49" b="49"/>
          <a:stretch/>
        </p:blipFill>
        <p:spPr>
          <a:xfrm>
            <a:off x="377800" y="4128825"/>
            <a:ext cx="1729824" cy="463072"/>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107"/>
        <p:cNvGrpSpPr/>
        <p:nvPr/>
      </p:nvGrpSpPr>
      <p:grpSpPr>
        <a:xfrm>
          <a:off x="0" y="0"/>
          <a:ext cx="0" cy="0"/>
          <a:chOff x="0" y="0"/>
          <a:chExt cx="0" cy="0"/>
        </a:xfrm>
      </p:grpSpPr>
      <p:sp>
        <p:nvSpPr>
          <p:cNvPr id="108" name="Google Shape;108;p23"/>
          <p:cNvSpPr txBox="1">
            <a:spLocks noGrp="1"/>
          </p:cNvSpPr>
          <p:nvPr>
            <p:ph type="ctrTitle"/>
          </p:nvPr>
        </p:nvSpPr>
        <p:spPr>
          <a:xfrm>
            <a:off x="3276500" y="849093"/>
            <a:ext cx="2591100" cy="3633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2800"/>
              <a:buNone/>
              <a:defRPr sz="2900" b="0" i="0">
                <a:solidFill>
                  <a:schemeClr val="dk1"/>
                </a:solidFill>
                <a:latin typeface="Calibri"/>
                <a:ea typeface="Calibri"/>
                <a:cs typeface="Calibri"/>
                <a:sym typeface="Calibri"/>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9" name="Google Shape;109;p23"/>
          <p:cNvSpPr txBox="1">
            <a:spLocks noGrp="1"/>
          </p:cNvSpPr>
          <p:nvPr>
            <p:ph type="subTitle" idx="1"/>
          </p:nvPr>
        </p:nvSpPr>
        <p:spPr>
          <a:xfrm>
            <a:off x="1371600" y="2880360"/>
            <a:ext cx="6400800" cy="1286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800"/>
              <a:buNone/>
              <a:defRPr/>
            </a:lvl1pPr>
            <a:lvl2pPr lvl="1" algn="l" rtl="0">
              <a:spcBef>
                <a:spcPts val="1200"/>
              </a:spcBef>
              <a:spcAft>
                <a:spcPts val="0"/>
              </a:spcAft>
              <a:buSzPts val="1400"/>
              <a:buNone/>
              <a:defRPr/>
            </a:lvl2pPr>
            <a:lvl3pPr lvl="2" algn="l" rtl="0">
              <a:spcBef>
                <a:spcPts val="1200"/>
              </a:spcBef>
              <a:spcAft>
                <a:spcPts val="0"/>
              </a:spcAft>
              <a:buSzPts val="1400"/>
              <a:buNone/>
              <a:defRPr/>
            </a:lvl3pPr>
            <a:lvl4pPr lvl="3" algn="l" rtl="0">
              <a:spcBef>
                <a:spcPts val="1200"/>
              </a:spcBef>
              <a:spcAft>
                <a:spcPts val="0"/>
              </a:spcAft>
              <a:buSzPts val="1400"/>
              <a:buNone/>
              <a:defRPr/>
            </a:lvl4pPr>
            <a:lvl5pPr lvl="4" algn="l" rtl="0">
              <a:spcBef>
                <a:spcPts val="1200"/>
              </a:spcBef>
              <a:spcAft>
                <a:spcPts val="0"/>
              </a:spcAft>
              <a:buSzPts val="1400"/>
              <a:buNone/>
              <a:defRPr/>
            </a:lvl5pPr>
            <a:lvl6pPr lvl="5" algn="l" rtl="0">
              <a:spcBef>
                <a:spcPts val="1200"/>
              </a:spcBef>
              <a:spcAft>
                <a:spcPts val="0"/>
              </a:spcAft>
              <a:buSzPts val="1400"/>
              <a:buNone/>
              <a:defRPr/>
            </a:lvl6pPr>
            <a:lvl7pPr lvl="6" algn="l" rtl="0">
              <a:spcBef>
                <a:spcPts val="1200"/>
              </a:spcBef>
              <a:spcAft>
                <a:spcPts val="0"/>
              </a:spcAft>
              <a:buSzPts val="1400"/>
              <a:buNone/>
              <a:defRPr/>
            </a:lvl7pPr>
            <a:lvl8pPr lvl="7" algn="l" rtl="0">
              <a:spcBef>
                <a:spcPts val="1200"/>
              </a:spcBef>
              <a:spcAft>
                <a:spcPts val="0"/>
              </a:spcAft>
              <a:buSzPts val="1400"/>
              <a:buNone/>
              <a:defRPr/>
            </a:lvl8pPr>
            <a:lvl9pPr lvl="8" algn="l" rtl="0">
              <a:spcBef>
                <a:spcPts val="1200"/>
              </a:spcBef>
              <a:spcAft>
                <a:spcPts val="1200"/>
              </a:spcAft>
              <a:buSzPts val="1400"/>
              <a:buNone/>
              <a:defRPr/>
            </a:lvl9pPr>
          </a:lstStyle>
          <a:p>
            <a:endParaRPr/>
          </a:p>
        </p:txBody>
      </p:sp>
      <p:sp>
        <p:nvSpPr>
          <p:cNvPr id="110" name="Google Shape;110;p23"/>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1" name="Google Shape;111;p23"/>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2" name="Google Shape;112;p23"/>
          <p:cNvSpPr txBox="1">
            <a:spLocks noGrp="1"/>
          </p:cNvSpPr>
          <p:nvPr>
            <p:ph type="sldNum" idx="12"/>
          </p:nvPr>
        </p:nvSpPr>
        <p:spPr>
          <a:xfrm>
            <a:off x="8833693" y="4932227"/>
            <a:ext cx="237600" cy="161700"/>
          </a:xfrm>
          <a:prstGeom prst="rect">
            <a:avLst/>
          </a:prstGeom>
          <a:noFill/>
          <a:ln>
            <a:noFill/>
          </a:ln>
        </p:spPr>
        <p:txBody>
          <a:bodyPr spcFirstLastPara="1" wrap="square" lIns="0" tIns="0" rIns="0" bIns="0" anchor="t" anchorCtr="0">
            <a:spAutoFit/>
          </a:bodyPr>
          <a:lstStyle>
            <a:lvl1pPr marL="38100" marR="0" lvl="0" indent="0" algn="l" rtl="0">
              <a:lnSpc>
                <a:spcPct val="106666"/>
              </a:lnSpc>
              <a:spcBef>
                <a:spcPts val="0"/>
              </a:spcBef>
              <a:buNone/>
              <a:defRPr sz="1050" b="0" i="0" u="none" strike="noStrike" cap="none">
                <a:solidFill>
                  <a:srgbClr val="111111"/>
                </a:solidFill>
                <a:latin typeface="Arial"/>
                <a:ea typeface="Arial"/>
                <a:cs typeface="Arial"/>
                <a:sym typeface="Arial"/>
              </a:defRPr>
            </a:lvl1pPr>
            <a:lvl2pPr marL="38100" marR="0" lvl="1" indent="0" algn="l" rtl="0">
              <a:lnSpc>
                <a:spcPct val="106666"/>
              </a:lnSpc>
              <a:spcBef>
                <a:spcPts val="0"/>
              </a:spcBef>
              <a:buNone/>
              <a:defRPr sz="1050" b="0" i="0" u="none" strike="noStrike" cap="none">
                <a:solidFill>
                  <a:srgbClr val="111111"/>
                </a:solidFill>
                <a:latin typeface="Arial"/>
                <a:ea typeface="Arial"/>
                <a:cs typeface="Arial"/>
                <a:sym typeface="Arial"/>
              </a:defRPr>
            </a:lvl2pPr>
            <a:lvl3pPr marL="38100" marR="0" lvl="2" indent="0" algn="l" rtl="0">
              <a:lnSpc>
                <a:spcPct val="106666"/>
              </a:lnSpc>
              <a:spcBef>
                <a:spcPts val="0"/>
              </a:spcBef>
              <a:buNone/>
              <a:defRPr sz="1050" b="0" i="0" u="none" strike="noStrike" cap="none">
                <a:solidFill>
                  <a:srgbClr val="111111"/>
                </a:solidFill>
                <a:latin typeface="Arial"/>
                <a:ea typeface="Arial"/>
                <a:cs typeface="Arial"/>
                <a:sym typeface="Arial"/>
              </a:defRPr>
            </a:lvl3pPr>
            <a:lvl4pPr marL="38100" marR="0" lvl="3" indent="0" algn="l" rtl="0">
              <a:lnSpc>
                <a:spcPct val="106666"/>
              </a:lnSpc>
              <a:spcBef>
                <a:spcPts val="0"/>
              </a:spcBef>
              <a:buNone/>
              <a:defRPr sz="1050" b="0" i="0" u="none" strike="noStrike" cap="none">
                <a:solidFill>
                  <a:srgbClr val="111111"/>
                </a:solidFill>
                <a:latin typeface="Arial"/>
                <a:ea typeface="Arial"/>
                <a:cs typeface="Arial"/>
                <a:sym typeface="Arial"/>
              </a:defRPr>
            </a:lvl4pPr>
            <a:lvl5pPr marL="38100" marR="0" lvl="4" indent="0" algn="l" rtl="0">
              <a:lnSpc>
                <a:spcPct val="106666"/>
              </a:lnSpc>
              <a:spcBef>
                <a:spcPts val="0"/>
              </a:spcBef>
              <a:buNone/>
              <a:defRPr sz="1050" b="0" i="0" u="none" strike="noStrike" cap="none">
                <a:solidFill>
                  <a:srgbClr val="111111"/>
                </a:solidFill>
                <a:latin typeface="Arial"/>
                <a:ea typeface="Arial"/>
                <a:cs typeface="Arial"/>
                <a:sym typeface="Arial"/>
              </a:defRPr>
            </a:lvl5pPr>
            <a:lvl6pPr marL="38100" marR="0" lvl="5" indent="0" algn="l" rtl="0">
              <a:lnSpc>
                <a:spcPct val="106666"/>
              </a:lnSpc>
              <a:spcBef>
                <a:spcPts val="0"/>
              </a:spcBef>
              <a:buNone/>
              <a:defRPr sz="1050" b="0" i="0" u="none" strike="noStrike" cap="none">
                <a:solidFill>
                  <a:srgbClr val="111111"/>
                </a:solidFill>
                <a:latin typeface="Arial"/>
                <a:ea typeface="Arial"/>
                <a:cs typeface="Arial"/>
                <a:sym typeface="Arial"/>
              </a:defRPr>
            </a:lvl6pPr>
            <a:lvl7pPr marL="38100" marR="0" lvl="6" indent="0" algn="l" rtl="0">
              <a:lnSpc>
                <a:spcPct val="106666"/>
              </a:lnSpc>
              <a:spcBef>
                <a:spcPts val="0"/>
              </a:spcBef>
              <a:buNone/>
              <a:defRPr sz="1050" b="0" i="0" u="none" strike="noStrike" cap="none">
                <a:solidFill>
                  <a:srgbClr val="111111"/>
                </a:solidFill>
                <a:latin typeface="Arial"/>
                <a:ea typeface="Arial"/>
                <a:cs typeface="Arial"/>
                <a:sym typeface="Arial"/>
              </a:defRPr>
            </a:lvl7pPr>
            <a:lvl8pPr marL="38100" marR="0" lvl="7" indent="0" algn="l" rtl="0">
              <a:lnSpc>
                <a:spcPct val="106666"/>
              </a:lnSpc>
              <a:spcBef>
                <a:spcPts val="0"/>
              </a:spcBef>
              <a:buNone/>
              <a:defRPr sz="1050" b="0" i="0" u="none" strike="noStrike" cap="none">
                <a:solidFill>
                  <a:srgbClr val="111111"/>
                </a:solidFill>
                <a:latin typeface="Arial"/>
                <a:ea typeface="Arial"/>
                <a:cs typeface="Arial"/>
                <a:sym typeface="Arial"/>
              </a:defRPr>
            </a:lvl8pPr>
            <a:lvl9pPr marL="38100" marR="0" lvl="8" indent="0" algn="l" rtl="0">
              <a:lnSpc>
                <a:spcPct val="106666"/>
              </a:lnSpc>
              <a:spcBef>
                <a:spcPts val="0"/>
              </a:spcBef>
              <a:buNone/>
              <a:defRPr sz="1050" b="0" i="0" u="none" strike="noStrike" cap="none">
                <a:solidFill>
                  <a:srgbClr val="111111"/>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113"/>
        <p:cNvGrpSpPr/>
        <p:nvPr/>
      </p:nvGrpSpPr>
      <p:grpSpPr>
        <a:xfrm>
          <a:off x="0" y="0"/>
          <a:ext cx="0" cy="0"/>
          <a:chOff x="0" y="0"/>
          <a:chExt cx="0" cy="0"/>
        </a:xfrm>
      </p:grpSpPr>
      <p:sp>
        <p:nvSpPr>
          <p:cNvPr id="114" name="Google Shape;114;p24"/>
          <p:cNvSpPr txBox="1">
            <a:spLocks noGrp="1"/>
          </p:cNvSpPr>
          <p:nvPr>
            <p:ph type="title"/>
          </p:nvPr>
        </p:nvSpPr>
        <p:spPr>
          <a:xfrm>
            <a:off x="749299" y="489391"/>
            <a:ext cx="7645500" cy="8784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2800"/>
              <a:buNone/>
              <a:defRPr sz="2250" b="0" i="0">
                <a:solidFill>
                  <a:schemeClr val="dk1"/>
                </a:solidFill>
                <a:latin typeface="Arial"/>
                <a:ea typeface="Arial"/>
                <a:cs typeface="Arial"/>
                <a:sym typeface="Aria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5" name="Google Shape;115;p24"/>
          <p:cNvSpPr txBox="1">
            <a:spLocks noGrp="1"/>
          </p:cNvSpPr>
          <p:nvPr>
            <p:ph type="body" idx="1"/>
          </p:nvPr>
        </p:nvSpPr>
        <p:spPr>
          <a:xfrm>
            <a:off x="-12700" y="1230819"/>
            <a:ext cx="3412500" cy="3525000"/>
          </a:xfrm>
          <a:prstGeom prst="rect">
            <a:avLst/>
          </a:prstGeom>
          <a:noFill/>
          <a:ln>
            <a:noFill/>
          </a:ln>
        </p:spPr>
        <p:txBody>
          <a:bodyPr spcFirstLastPara="1" wrap="square" lIns="0" tIns="0" rIns="0" bIns="0" anchor="t" anchorCtr="0">
            <a:spAutoFit/>
          </a:bodyPr>
          <a:lstStyle>
            <a:lvl1pPr marL="457200" lvl="0" indent="-228600" algn="l" rtl="0">
              <a:spcBef>
                <a:spcPts val="0"/>
              </a:spcBef>
              <a:spcAft>
                <a:spcPts val="0"/>
              </a:spcAft>
              <a:buSzPts val="1800"/>
              <a:buNone/>
              <a:defRPr sz="2250" b="0" i="0">
                <a:solidFill>
                  <a:schemeClr val="dk1"/>
                </a:solidFill>
                <a:latin typeface="Arial"/>
                <a:ea typeface="Arial"/>
                <a:cs typeface="Arial"/>
                <a:sym typeface="Arial"/>
              </a:defRPr>
            </a:lvl1pPr>
            <a:lvl2pPr marL="914400" lvl="1" indent="-228600" algn="l" rtl="0">
              <a:spcBef>
                <a:spcPts val="1200"/>
              </a:spcBef>
              <a:spcAft>
                <a:spcPts val="0"/>
              </a:spcAft>
              <a:buSzPts val="1400"/>
              <a:buNone/>
              <a:defRPr/>
            </a:lvl2pPr>
            <a:lvl3pPr marL="1371600" lvl="2" indent="-228600" algn="l" rtl="0">
              <a:spcBef>
                <a:spcPts val="1200"/>
              </a:spcBef>
              <a:spcAft>
                <a:spcPts val="0"/>
              </a:spcAft>
              <a:buSzPts val="1400"/>
              <a:buNone/>
              <a:defRPr/>
            </a:lvl3pPr>
            <a:lvl4pPr marL="1828800" lvl="3" indent="-228600" algn="l" rtl="0">
              <a:spcBef>
                <a:spcPts val="1200"/>
              </a:spcBef>
              <a:spcAft>
                <a:spcPts val="0"/>
              </a:spcAft>
              <a:buSzPts val="1400"/>
              <a:buNone/>
              <a:defRPr/>
            </a:lvl4pPr>
            <a:lvl5pPr marL="2286000" lvl="4" indent="-228600" algn="l" rtl="0">
              <a:spcBef>
                <a:spcPts val="1200"/>
              </a:spcBef>
              <a:spcAft>
                <a:spcPts val="0"/>
              </a:spcAft>
              <a:buSzPts val="1400"/>
              <a:buNone/>
              <a:defRPr/>
            </a:lvl5pPr>
            <a:lvl6pPr marL="2743200" lvl="5" indent="-228600" algn="l" rtl="0">
              <a:spcBef>
                <a:spcPts val="1200"/>
              </a:spcBef>
              <a:spcAft>
                <a:spcPts val="0"/>
              </a:spcAft>
              <a:buSzPts val="1400"/>
              <a:buNone/>
              <a:defRPr/>
            </a:lvl6pPr>
            <a:lvl7pPr marL="3200400" lvl="6" indent="-228600" algn="l" rtl="0">
              <a:spcBef>
                <a:spcPts val="1200"/>
              </a:spcBef>
              <a:spcAft>
                <a:spcPts val="0"/>
              </a:spcAft>
              <a:buSzPts val="1400"/>
              <a:buNone/>
              <a:defRPr/>
            </a:lvl7pPr>
            <a:lvl8pPr marL="3657600" lvl="7" indent="-228600" algn="l" rtl="0">
              <a:spcBef>
                <a:spcPts val="1200"/>
              </a:spcBef>
              <a:spcAft>
                <a:spcPts val="0"/>
              </a:spcAft>
              <a:buSzPts val="1400"/>
              <a:buNone/>
              <a:defRPr/>
            </a:lvl8pPr>
            <a:lvl9pPr marL="4114800" lvl="8" indent="-228600" algn="l" rtl="0">
              <a:spcBef>
                <a:spcPts val="1200"/>
              </a:spcBef>
              <a:spcAft>
                <a:spcPts val="1200"/>
              </a:spcAft>
              <a:buSzPts val="1400"/>
              <a:buNone/>
              <a:defRPr/>
            </a:lvl9pPr>
          </a:lstStyle>
          <a:p>
            <a:endParaRPr/>
          </a:p>
        </p:txBody>
      </p:sp>
      <p:sp>
        <p:nvSpPr>
          <p:cNvPr id="116" name="Google Shape;116;p24"/>
          <p:cNvSpPr txBox="1">
            <a:spLocks noGrp="1"/>
          </p:cNvSpPr>
          <p:nvPr>
            <p:ph type="body" idx="2"/>
          </p:nvPr>
        </p:nvSpPr>
        <p:spPr>
          <a:xfrm>
            <a:off x="4768849" y="1142728"/>
            <a:ext cx="3703200" cy="3264300"/>
          </a:xfrm>
          <a:prstGeom prst="rect">
            <a:avLst/>
          </a:prstGeom>
          <a:noFill/>
          <a:ln>
            <a:noFill/>
          </a:ln>
        </p:spPr>
        <p:txBody>
          <a:bodyPr spcFirstLastPara="1" wrap="square" lIns="0" tIns="0" rIns="0" bIns="0" anchor="t" anchorCtr="0">
            <a:spAutoFit/>
          </a:bodyPr>
          <a:lstStyle>
            <a:lvl1pPr marL="457200" lvl="0" indent="-228600" algn="l" rtl="0">
              <a:spcBef>
                <a:spcPts val="0"/>
              </a:spcBef>
              <a:spcAft>
                <a:spcPts val="0"/>
              </a:spcAft>
              <a:buSzPts val="1800"/>
              <a:buNone/>
              <a:defRPr sz="2250" b="1" i="0">
                <a:solidFill>
                  <a:schemeClr val="lt1"/>
                </a:solidFill>
                <a:latin typeface="Arial"/>
                <a:ea typeface="Arial"/>
                <a:cs typeface="Arial"/>
                <a:sym typeface="Arial"/>
              </a:defRPr>
            </a:lvl1pPr>
            <a:lvl2pPr marL="914400" lvl="1" indent="-228600" algn="l" rtl="0">
              <a:spcBef>
                <a:spcPts val="1200"/>
              </a:spcBef>
              <a:spcAft>
                <a:spcPts val="0"/>
              </a:spcAft>
              <a:buSzPts val="1400"/>
              <a:buNone/>
              <a:defRPr/>
            </a:lvl2pPr>
            <a:lvl3pPr marL="1371600" lvl="2" indent="-228600" algn="l" rtl="0">
              <a:spcBef>
                <a:spcPts val="1200"/>
              </a:spcBef>
              <a:spcAft>
                <a:spcPts val="0"/>
              </a:spcAft>
              <a:buSzPts val="1400"/>
              <a:buNone/>
              <a:defRPr/>
            </a:lvl3pPr>
            <a:lvl4pPr marL="1828800" lvl="3" indent="-228600" algn="l" rtl="0">
              <a:spcBef>
                <a:spcPts val="1200"/>
              </a:spcBef>
              <a:spcAft>
                <a:spcPts val="0"/>
              </a:spcAft>
              <a:buSzPts val="1400"/>
              <a:buNone/>
              <a:defRPr/>
            </a:lvl4pPr>
            <a:lvl5pPr marL="2286000" lvl="4" indent="-228600" algn="l" rtl="0">
              <a:spcBef>
                <a:spcPts val="1200"/>
              </a:spcBef>
              <a:spcAft>
                <a:spcPts val="0"/>
              </a:spcAft>
              <a:buSzPts val="1400"/>
              <a:buNone/>
              <a:defRPr/>
            </a:lvl5pPr>
            <a:lvl6pPr marL="2743200" lvl="5" indent="-228600" algn="l" rtl="0">
              <a:spcBef>
                <a:spcPts val="1200"/>
              </a:spcBef>
              <a:spcAft>
                <a:spcPts val="0"/>
              </a:spcAft>
              <a:buSzPts val="1400"/>
              <a:buNone/>
              <a:defRPr/>
            </a:lvl6pPr>
            <a:lvl7pPr marL="3200400" lvl="6" indent="-228600" algn="l" rtl="0">
              <a:spcBef>
                <a:spcPts val="1200"/>
              </a:spcBef>
              <a:spcAft>
                <a:spcPts val="0"/>
              </a:spcAft>
              <a:buSzPts val="1400"/>
              <a:buNone/>
              <a:defRPr/>
            </a:lvl7pPr>
            <a:lvl8pPr marL="3657600" lvl="7" indent="-228600" algn="l" rtl="0">
              <a:spcBef>
                <a:spcPts val="1200"/>
              </a:spcBef>
              <a:spcAft>
                <a:spcPts val="0"/>
              </a:spcAft>
              <a:buSzPts val="1400"/>
              <a:buNone/>
              <a:defRPr/>
            </a:lvl8pPr>
            <a:lvl9pPr marL="4114800" lvl="8" indent="-228600" algn="l" rtl="0">
              <a:spcBef>
                <a:spcPts val="1200"/>
              </a:spcBef>
              <a:spcAft>
                <a:spcPts val="1200"/>
              </a:spcAft>
              <a:buSzPts val="1400"/>
              <a:buNone/>
              <a:defRPr/>
            </a:lvl9pPr>
          </a:lstStyle>
          <a:p>
            <a:endParaRPr/>
          </a:p>
        </p:txBody>
      </p:sp>
      <p:sp>
        <p:nvSpPr>
          <p:cNvPr id="117" name="Google Shape;117;p24"/>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8" name="Google Shape;118;p24"/>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9" name="Google Shape;119;p24"/>
          <p:cNvSpPr txBox="1">
            <a:spLocks noGrp="1"/>
          </p:cNvSpPr>
          <p:nvPr>
            <p:ph type="sldNum" idx="12"/>
          </p:nvPr>
        </p:nvSpPr>
        <p:spPr>
          <a:xfrm>
            <a:off x="8833693" y="4932227"/>
            <a:ext cx="237600" cy="161700"/>
          </a:xfrm>
          <a:prstGeom prst="rect">
            <a:avLst/>
          </a:prstGeom>
          <a:noFill/>
          <a:ln>
            <a:noFill/>
          </a:ln>
        </p:spPr>
        <p:txBody>
          <a:bodyPr spcFirstLastPara="1" wrap="square" lIns="0" tIns="0" rIns="0" bIns="0" anchor="t" anchorCtr="0">
            <a:spAutoFit/>
          </a:bodyPr>
          <a:lstStyle>
            <a:lvl1pPr marL="38100" marR="0" lvl="0" indent="0" algn="l" rtl="0">
              <a:lnSpc>
                <a:spcPct val="106666"/>
              </a:lnSpc>
              <a:spcBef>
                <a:spcPts val="0"/>
              </a:spcBef>
              <a:buNone/>
              <a:defRPr sz="1050" b="0" i="0">
                <a:solidFill>
                  <a:srgbClr val="111111"/>
                </a:solidFill>
                <a:latin typeface="Arial"/>
                <a:ea typeface="Arial"/>
                <a:cs typeface="Arial"/>
                <a:sym typeface="Arial"/>
              </a:defRPr>
            </a:lvl1pPr>
            <a:lvl2pPr marL="38100" marR="0" lvl="1" indent="0" algn="l" rtl="0">
              <a:lnSpc>
                <a:spcPct val="106666"/>
              </a:lnSpc>
              <a:spcBef>
                <a:spcPts val="0"/>
              </a:spcBef>
              <a:buNone/>
              <a:defRPr sz="1050" b="0" i="0">
                <a:solidFill>
                  <a:srgbClr val="111111"/>
                </a:solidFill>
                <a:latin typeface="Arial"/>
                <a:ea typeface="Arial"/>
                <a:cs typeface="Arial"/>
                <a:sym typeface="Arial"/>
              </a:defRPr>
            </a:lvl2pPr>
            <a:lvl3pPr marL="38100" marR="0" lvl="2" indent="0" algn="l" rtl="0">
              <a:lnSpc>
                <a:spcPct val="106666"/>
              </a:lnSpc>
              <a:spcBef>
                <a:spcPts val="0"/>
              </a:spcBef>
              <a:buNone/>
              <a:defRPr sz="1050" b="0" i="0">
                <a:solidFill>
                  <a:srgbClr val="111111"/>
                </a:solidFill>
                <a:latin typeface="Arial"/>
                <a:ea typeface="Arial"/>
                <a:cs typeface="Arial"/>
                <a:sym typeface="Arial"/>
              </a:defRPr>
            </a:lvl3pPr>
            <a:lvl4pPr marL="38100" marR="0" lvl="3" indent="0" algn="l" rtl="0">
              <a:lnSpc>
                <a:spcPct val="106666"/>
              </a:lnSpc>
              <a:spcBef>
                <a:spcPts val="0"/>
              </a:spcBef>
              <a:buNone/>
              <a:defRPr sz="1050" b="0" i="0">
                <a:solidFill>
                  <a:srgbClr val="111111"/>
                </a:solidFill>
                <a:latin typeface="Arial"/>
                <a:ea typeface="Arial"/>
                <a:cs typeface="Arial"/>
                <a:sym typeface="Arial"/>
              </a:defRPr>
            </a:lvl4pPr>
            <a:lvl5pPr marL="38100" marR="0" lvl="4" indent="0" algn="l" rtl="0">
              <a:lnSpc>
                <a:spcPct val="106666"/>
              </a:lnSpc>
              <a:spcBef>
                <a:spcPts val="0"/>
              </a:spcBef>
              <a:buNone/>
              <a:defRPr sz="1050" b="0" i="0">
                <a:solidFill>
                  <a:srgbClr val="111111"/>
                </a:solidFill>
                <a:latin typeface="Arial"/>
                <a:ea typeface="Arial"/>
                <a:cs typeface="Arial"/>
                <a:sym typeface="Arial"/>
              </a:defRPr>
            </a:lvl5pPr>
            <a:lvl6pPr marL="38100" marR="0" lvl="5" indent="0" algn="l" rtl="0">
              <a:lnSpc>
                <a:spcPct val="106666"/>
              </a:lnSpc>
              <a:spcBef>
                <a:spcPts val="0"/>
              </a:spcBef>
              <a:buNone/>
              <a:defRPr sz="1050" b="0" i="0">
                <a:solidFill>
                  <a:srgbClr val="111111"/>
                </a:solidFill>
                <a:latin typeface="Arial"/>
                <a:ea typeface="Arial"/>
                <a:cs typeface="Arial"/>
                <a:sym typeface="Arial"/>
              </a:defRPr>
            </a:lvl6pPr>
            <a:lvl7pPr marL="38100" marR="0" lvl="6" indent="0" algn="l" rtl="0">
              <a:lnSpc>
                <a:spcPct val="106666"/>
              </a:lnSpc>
              <a:spcBef>
                <a:spcPts val="0"/>
              </a:spcBef>
              <a:buNone/>
              <a:defRPr sz="1050" b="0" i="0">
                <a:solidFill>
                  <a:srgbClr val="111111"/>
                </a:solidFill>
                <a:latin typeface="Arial"/>
                <a:ea typeface="Arial"/>
                <a:cs typeface="Arial"/>
                <a:sym typeface="Arial"/>
              </a:defRPr>
            </a:lvl7pPr>
            <a:lvl8pPr marL="38100" marR="0" lvl="7" indent="0" algn="l" rtl="0">
              <a:lnSpc>
                <a:spcPct val="106666"/>
              </a:lnSpc>
              <a:spcBef>
                <a:spcPts val="0"/>
              </a:spcBef>
              <a:buNone/>
              <a:defRPr sz="1050" b="0" i="0">
                <a:solidFill>
                  <a:srgbClr val="111111"/>
                </a:solidFill>
                <a:latin typeface="Arial"/>
                <a:ea typeface="Arial"/>
                <a:cs typeface="Arial"/>
                <a:sym typeface="Arial"/>
              </a:defRPr>
            </a:lvl8pPr>
            <a:lvl9pPr marL="38100" marR="0" lvl="8" indent="0" algn="l" rtl="0">
              <a:lnSpc>
                <a:spcPct val="106666"/>
              </a:lnSpc>
              <a:spcBef>
                <a:spcPts val="0"/>
              </a:spcBef>
              <a:buNone/>
              <a:defRPr sz="1050" b="0" i="0">
                <a:solidFill>
                  <a:srgbClr val="111111"/>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20"/>
        <p:cNvGrpSpPr/>
        <p:nvPr/>
      </p:nvGrpSpPr>
      <p:grpSpPr>
        <a:xfrm>
          <a:off x="0" y="0"/>
          <a:ext cx="0" cy="0"/>
          <a:chOff x="0" y="0"/>
          <a:chExt cx="0" cy="0"/>
        </a:xfrm>
      </p:grpSpPr>
      <p:sp>
        <p:nvSpPr>
          <p:cNvPr id="121" name="Google Shape;121;p25"/>
          <p:cNvSpPr txBox="1">
            <a:spLocks noGrp="1"/>
          </p:cNvSpPr>
          <p:nvPr>
            <p:ph type="title"/>
          </p:nvPr>
        </p:nvSpPr>
        <p:spPr>
          <a:xfrm>
            <a:off x="749299" y="489391"/>
            <a:ext cx="7645500" cy="8784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2800"/>
              <a:buNone/>
              <a:defRPr sz="2250" b="0" i="0">
                <a:solidFill>
                  <a:schemeClr val="dk1"/>
                </a:solidFill>
                <a:latin typeface="Arial"/>
                <a:ea typeface="Arial"/>
                <a:cs typeface="Arial"/>
                <a:sym typeface="Aria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2" name="Google Shape;122;p25"/>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3" name="Google Shape;123;p25"/>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4" name="Google Shape;124;p25"/>
          <p:cNvSpPr txBox="1">
            <a:spLocks noGrp="1"/>
          </p:cNvSpPr>
          <p:nvPr>
            <p:ph type="sldNum" idx="12"/>
          </p:nvPr>
        </p:nvSpPr>
        <p:spPr>
          <a:xfrm>
            <a:off x="8833693" y="4932227"/>
            <a:ext cx="237600" cy="161700"/>
          </a:xfrm>
          <a:prstGeom prst="rect">
            <a:avLst/>
          </a:prstGeom>
          <a:noFill/>
          <a:ln>
            <a:noFill/>
          </a:ln>
        </p:spPr>
        <p:txBody>
          <a:bodyPr spcFirstLastPara="1" wrap="square" lIns="0" tIns="0" rIns="0" bIns="0" anchor="t" anchorCtr="0">
            <a:spAutoFit/>
          </a:bodyPr>
          <a:lstStyle>
            <a:lvl1pPr marL="38100" marR="0" lvl="0" indent="0" algn="l" rtl="0">
              <a:lnSpc>
                <a:spcPct val="106666"/>
              </a:lnSpc>
              <a:spcBef>
                <a:spcPts val="0"/>
              </a:spcBef>
              <a:buNone/>
              <a:defRPr sz="1050" b="0" i="0" u="none" strike="noStrike" cap="none">
                <a:solidFill>
                  <a:srgbClr val="111111"/>
                </a:solidFill>
                <a:latin typeface="Arial"/>
                <a:ea typeface="Arial"/>
                <a:cs typeface="Arial"/>
                <a:sym typeface="Arial"/>
              </a:defRPr>
            </a:lvl1pPr>
            <a:lvl2pPr marL="38100" marR="0" lvl="1" indent="0" algn="l" rtl="0">
              <a:lnSpc>
                <a:spcPct val="106666"/>
              </a:lnSpc>
              <a:spcBef>
                <a:spcPts val="0"/>
              </a:spcBef>
              <a:buNone/>
              <a:defRPr sz="1050" b="0" i="0" u="none" strike="noStrike" cap="none">
                <a:solidFill>
                  <a:srgbClr val="111111"/>
                </a:solidFill>
                <a:latin typeface="Arial"/>
                <a:ea typeface="Arial"/>
                <a:cs typeface="Arial"/>
                <a:sym typeface="Arial"/>
              </a:defRPr>
            </a:lvl2pPr>
            <a:lvl3pPr marL="38100" marR="0" lvl="2" indent="0" algn="l" rtl="0">
              <a:lnSpc>
                <a:spcPct val="106666"/>
              </a:lnSpc>
              <a:spcBef>
                <a:spcPts val="0"/>
              </a:spcBef>
              <a:buNone/>
              <a:defRPr sz="1050" b="0" i="0" u="none" strike="noStrike" cap="none">
                <a:solidFill>
                  <a:srgbClr val="111111"/>
                </a:solidFill>
                <a:latin typeface="Arial"/>
                <a:ea typeface="Arial"/>
                <a:cs typeface="Arial"/>
                <a:sym typeface="Arial"/>
              </a:defRPr>
            </a:lvl3pPr>
            <a:lvl4pPr marL="38100" marR="0" lvl="3" indent="0" algn="l" rtl="0">
              <a:lnSpc>
                <a:spcPct val="106666"/>
              </a:lnSpc>
              <a:spcBef>
                <a:spcPts val="0"/>
              </a:spcBef>
              <a:buNone/>
              <a:defRPr sz="1050" b="0" i="0" u="none" strike="noStrike" cap="none">
                <a:solidFill>
                  <a:srgbClr val="111111"/>
                </a:solidFill>
                <a:latin typeface="Arial"/>
                <a:ea typeface="Arial"/>
                <a:cs typeface="Arial"/>
                <a:sym typeface="Arial"/>
              </a:defRPr>
            </a:lvl4pPr>
            <a:lvl5pPr marL="38100" marR="0" lvl="4" indent="0" algn="l" rtl="0">
              <a:lnSpc>
                <a:spcPct val="106666"/>
              </a:lnSpc>
              <a:spcBef>
                <a:spcPts val="0"/>
              </a:spcBef>
              <a:buNone/>
              <a:defRPr sz="1050" b="0" i="0" u="none" strike="noStrike" cap="none">
                <a:solidFill>
                  <a:srgbClr val="111111"/>
                </a:solidFill>
                <a:latin typeface="Arial"/>
                <a:ea typeface="Arial"/>
                <a:cs typeface="Arial"/>
                <a:sym typeface="Arial"/>
              </a:defRPr>
            </a:lvl5pPr>
            <a:lvl6pPr marL="38100" marR="0" lvl="5" indent="0" algn="l" rtl="0">
              <a:lnSpc>
                <a:spcPct val="106666"/>
              </a:lnSpc>
              <a:spcBef>
                <a:spcPts val="0"/>
              </a:spcBef>
              <a:buNone/>
              <a:defRPr sz="1050" b="0" i="0" u="none" strike="noStrike" cap="none">
                <a:solidFill>
                  <a:srgbClr val="111111"/>
                </a:solidFill>
                <a:latin typeface="Arial"/>
                <a:ea typeface="Arial"/>
                <a:cs typeface="Arial"/>
                <a:sym typeface="Arial"/>
              </a:defRPr>
            </a:lvl6pPr>
            <a:lvl7pPr marL="38100" marR="0" lvl="6" indent="0" algn="l" rtl="0">
              <a:lnSpc>
                <a:spcPct val="106666"/>
              </a:lnSpc>
              <a:spcBef>
                <a:spcPts val="0"/>
              </a:spcBef>
              <a:buNone/>
              <a:defRPr sz="1050" b="0" i="0" u="none" strike="noStrike" cap="none">
                <a:solidFill>
                  <a:srgbClr val="111111"/>
                </a:solidFill>
                <a:latin typeface="Arial"/>
                <a:ea typeface="Arial"/>
                <a:cs typeface="Arial"/>
                <a:sym typeface="Arial"/>
              </a:defRPr>
            </a:lvl7pPr>
            <a:lvl8pPr marL="38100" marR="0" lvl="7" indent="0" algn="l" rtl="0">
              <a:lnSpc>
                <a:spcPct val="106666"/>
              </a:lnSpc>
              <a:spcBef>
                <a:spcPts val="0"/>
              </a:spcBef>
              <a:buNone/>
              <a:defRPr sz="1050" b="0" i="0" u="none" strike="noStrike" cap="none">
                <a:solidFill>
                  <a:srgbClr val="111111"/>
                </a:solidFill>
                <a:latin typeface="Arial"/>
                <a:ea typeface="Arial"/>
                <a:cs typeface="Arial"/>
                <a:sym typeface="Arial"/>
              </a:defRPr>
            </a:lvl8pPr>
            <a:lvl9pPr marL="38100" marR="0" lvl="8" indent="0" algn="l" rtl="0">
              <a:lnSpc>
                <a:spcPct val="106666"/>
              </a:lnSpc>
              <a:spcBef>
                <a:spcPts val="0"/>
              </a:spcBef>
              <a:buNone/>
              <a:defRPr sz="1050" b="0" i="0" u="none" strike="noStrike" cap="none">
                <a:solidFill>
                  <a:srgbClr val="111111"/>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1">
  <p:cSld name="Blank">
    <p:spTree>
      <p:nvGrpSpPr>
        <p:cNvPr id="1" name="Shape 125"/>
        <p:cNvGrpSpPr/>
        <p:nvPr/>
      </p:nvGrpSpPr>
      <p:grpSpPr>
        <a:xfrm>
          <a:off x="0" y="0"/>
          <a:ext cx="0" cy="0"/>
          <a:chOff x="0" y="0"/>
          <a:chExt cx="0" cy="0"/>
        </a:xfrm>
      </p:grpSpPr>
      <p:sp>
        <p:nvSpPr>
          <p:cNvPr id="126" name="Google Shape;126;p26"/>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7" name="Google Shape;127;p26"/>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8" name="Google Shape;128;p26"/>
          <p:cNvSpPr txBox="1">
            <a:spLocks noGrp="1"/>
          </p:cNvSpPr>
          <p:nvPr>
            <p:ph type="sldNum" idx="12"/>
          </p:nvPr>
        </p:nvSpPr>
        <p:spPr>
          <a:xfrm>
            <a:off x="8833693" y="4932227"/>
            <a:ext cx="237600" cy="161700"/>
          </a:xfrm>
          <a:prstGeom prst="rect">
            <a:avLst/>
          </a:prstGeom>
          <a:noFill/>
          <a:ln>
            <a:noFill/>
          </a:ln>
        </p:spPr>
        <p:txBody>
          <a:bodyPr spcFirstLastPara="1" wrap="square" lIns="0" tIns="0" rIns="0" bIns="0" anchor="t" anchorCtr="0">
            <a:spAutoFit/>
          </a:bodyPr>
          <a:lstStyle>
            <a:lvl1pPr marL="38100" marR="0" lvl="0" indent="0" algn="l" rtl="0">
              <a:lnSpc>
                <a:spcPct val="106666"/>
              </a:lnSpc>
              <a:spcBef>
                <a:spcPts val="0"/>
              </a:spcBef>
              <a:buNone/>
              <a:defRPr sz="1050" b="0" i="0">
                <a:solidFill>
                  <a:srgbClr val="111111"/>
                </a:solidFill>
                <a:latin typeface="Arial"/>
                <a:ea typeface="Arial"/>
                <a:cs typeface="Arial"/>
                <a:sym typeface="Arial"/>
              </a:defRPr>
            </a:lvl1pPr>
            <a:lvl2pPr marL="38100" marR="0" lvl="1" indent="0" algn="l" rtl="0">
              <a:lnSpc>
                <a:spcPct val="106666"/>
              </a:lnSpc>
              <a:spcBef>
                <a:spcPts val="0"/>
              </a:spcBef>
              <a:buNone/>
              <a:defRPr sz="1050" b="0" i="0">
                <a:solidFill>
                  <a:srgbClr val="111111"/>
                </a:solidFill>
                <a:latin typeface="Arial"/>
                <a:ea typeface="Arial"/>
                <a:cs typeface="Arial"/>
                <a:sym typeface="Arial"/>
              </a:defRPr>
            </a:lvl2pPr>
            <a:lvl3pPr marL="38100" marR="0" lvl="2" indent="0" algn="l" rtl="0">
              <a:lnSpc>
                <a:spcPct val="106666"/>
              </a:lnSpc>
              <a:spcBef>
                <a:spcPts val="0"/>
              </a:spcBef>
              <a:buNone/>
              <a:defRPr sz="1050" b="0" i="0">
                <a:solidFill>
                  <a:srgbClr val="111111"/>
                </a:solidFill>
                <a:latin typeface="Arial"/>
                <a:ea typeface="Arial"/>
                <a:cs typeface="Arial"/>
                <a:sym typeface="Arial"/>
              </a:defRPr>
            </a:lvl3pPr>
            <a:lvl4pPr marL="38100" marR="0" lvl="3" indent="0" algn="l" rtl="0">
              <a:lnSpc>
                <a:spcPct val="106666"/>
              </a:lnSpc>
              <a:spcBef>
                <a:spcPts val="0"/>
              </a:spcBef>
              <a:buNone/>
              <a:defRPr sz="1050" b="0" i="0">
                <a:solidFill>
                  <a:srgbClr val="111111"/>
                </a:solidFill>
                <a:latin typeface="Arial"/>
                <a:ea typeface="Arial"/>
                <a:cs typeface="Arial"/>
                <a:sym typeface="Arial"/>
              </a:defRPr>
            </a:lvl4pPr>
            <a:lvl5pPr marL="38100" marR="0" lvl="4" indent="0" algn="l" rtl="0">
              <a:lnSpc>
                <a:spcPct val="106666"/>
              </a:lnSpc>
              <a:spcBef>
                <a:spcPts val="0"/>
              </a:spcBef>
              <a:buNone/>
              <a:defRPr sz="1050" b="0" i="0">
                <a:solidFill>
                  <a:srgbClr val="111111"/>
                </a:solidFill>
                <a:latin typeface="Arial"/>
                <a:ea typeface="Arial"/>
                <a:cs typeface="Arial"/>
                <a:sym typeface="Arial"/>
              </a:defRPr>
            </a:lvl5pPr>
            <a:lvl6pPr marL="38100" marR="0" lvl="5" indent="0" algn="l" rtl="0">
              <a:lnSpc>
                <a:spcPct val="106666"/>
              </a:lnSpc>
              <a:spcBef>
                <a:spcPts val="0"/>
              </a:spcBef>
              <a:buNone/>
              <a:defRPr sz="1050" b="0" i="0">
                <a:solidFill>
                  <a:srgbClr val="111111"/>
                </a:solidFill>
                <a:latin typeface="Arial"/>
                <a:ea typeface="Arial"/>
                <a:cs typeface="Arial"/>
                <a:sym typeface="Arial"/>
              </a:defRPr>
            </a:lvl6pPr>
            <a:lvl7pPr marL="38100" marR="0" lvl="6" indent="0" algn="l" rtl="0">
              <a:lnSpc>
                <a:spcPct val="106666"/>
              </a:lnSpc>
              <a:spcBef>
                <a:spcPts val="0"/>
              </a:spcBef>
              <a:buNone/>
              <a:defRPr sz="1050" b="0" i="0">
                <a:solidFill>
                  <a:srgbClr val="111111"/>
                </a:solidFill>
                <a:latin typeface="Arial"/>
                <a:ea typeface="Arial"/>
                <a:cs typeface="Arial"/>
                <a:sym typeface="Arial"/>
              </a:defRPr>
            </a:lvl7pPr>
            <a:lvl8pPr marL="38100" marR="0" lvl="7" indent="0" algn="l" rtl="0">
              <a:lnSpc>
                <a:spcPct val="106666"/>
              </a:lnSpc>
              <a:spcBef>
                <a:spcPts val="0"/>
              </a:spcBef>
              <a:buNone/>
              <a:defRPr sz="1050" b="0" i="0">
                <a:solidFill>
                  <a:srgbClr val="111111"/>
                </a:solidFill>
                <a:latin typeface="Arial"/>
                <a:ea typeface="Arial"/>
                <a:cs typeface="Arial"/>
                <a:sym typeface="Arial"/>
              </a:defRPr>
            </a:lvl8pPr>
            <a:lvl9pPr marL="38100" marR="0" lvl="8" indent="0" algn="l" rtl="0">
              <a:lnSpc>
                <a:spcPct val="106666"/>
              </a:lnSpc>
              <a:spcBef>
                <a:spcPts val="0"/>
              </a:spcBef>
              <a:buNone/>
              <a:defRPr sz="1050" b="0" i="0">
                <a:solidFill>
                  <a:srgbClr val="111111"/>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1">
  <p:cSld name="OBJECT_1">
    <p:spTree>
      <p:nvGrpSpPr>
        <p:cNvPr id="1" name="Shape 129"/>
        <p:cNvGrpSpPr/>
        <p:nvPr/>
      </p:nvGrpSpPr>
      <p:grpSpPr>
        <a:xfrm>
          <a:off x="0" y="0"/>
          <a:ext cx="0" cy="0"/>
          <a:chOff x="0" y="0"/>
          <a:chExt cx="0" cy="0"/>
        </a:xfrm>
      </p:grpSpPr>
      <p:sp>
        <p:nvSpPr>
          <p:cNvPr id="130" name="Google Shape;130;p27"/>
          <p:cNvSpPr txBox="1">
            <a:spLocks noGrp="1"/>
          </p:cNvSpPr>
          <p:nvPr>
            <p:ph type="title"/>
          </p:nvPr>
        </p:nvSpPr>
        <p:spPr>
          <a:xfrm>
            <a:off x="7801520" y="34257"/>
            <a:ext cx="1256700" cy="2838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2800"/>
              <a:buNone/>
              <a:defRPr sz="2250" b="0" i="0">
                <a:solidFill>
                  <a:schemeClr val="lt1"/>
                </a:solidFill>
                <a:latin typeface="Tahoma"/>
                <a:ea typeface="Tahoma"/>
                <a:cs typeface="Tahoma"/>
                <a:sym typeface="Tahoma"/>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1" name="Google Shape;131;p27"/>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2" name="Google Shape;132;p27"/>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3" name="Google Shape;133;p27"/>
          <p:cNvSpPr txBox="1">
            <a:spLocks noGrp="1"/>
          </p:cNvSpPr>
          <p:nvPr>
            <p:ph type="sldNum" idx="12"/>
          </p:nvPr>
        </p:nvSpPr>
        <p:spPr>
          <a:xfrm>
            <a:off x="8833693" y="4932227"/>
            <a:ext cx="237600" cy="161700"/>
          </a:xfrm>
          <a:prstGeom prst="rect">
            <a:avLst/>
          </a:prstGeom>
          <a:noFill/>
          <a:ln>
            <a:noFill/>
          </a:ln>
        </p:spPr>
        <p:txBody>
          <a:bodyPr spcFirstLastPara="1" wrap="square" lIns="0" tIns="0" rIns="0" bIns="0" anchor="t" anchorCtr="0">
            <a:spAutoFit/>
          </a:bodyPr>
          <a:lstStyle>
            <a:lvl1pPr marL="38100" marR="0" lvl="0" indent="0" algn="l" rtl="0">
              <a:lnSpc>
                <a:spcPct val="106666"/>
              </a:lnSpc>
              <a:spcBef>
                <a:spcPts val="0"/>
              </a:spcBef>
              <a:buNone/>
              <a:defRPr sz="1050" b="0" i="0" u="none" strike="noStrike" cap="none">
                <a:solidFill>
                  <a:srgbClr val="111111"/>
                </a:solidFill>
                <a:latin typeface="Arial"/>
                <a:ea typeface="Arial"/>
                <a:cs typeface="Arial"/>
                <a:sym typeface="Arial"/>
              </a:defRPr>
            </a:lvl1pPr>
            <a:lvl2pPr marL="38100" marR="0" lvl="1" indent="0" algn="l" rtl="0">
              <a:lnSpc>
                <a:spcPct val="106666"/>
              </a:lnSpc>
              <a:spcBef>
                <a:spcPts val="0"/>
              </a:spcBef>
              <a:buNone/>
              <a:defRPr sz="1050" b="0" i="0" u="none" strike="noStrike" cap="none">
                <a:solidFill>
                  <a:srgbClr val="111111"/>
                </a:solidFill>
                <a:latin typeface="Arial"/>
                <a:ea typeface="Arial"/>
                <a:cs typeface="Arial"/>
                <a:sym typeface="Arial"/>
              </a:defRPr>
            </a:lvl2pPr>
            <a:lvl3pPr marL="38100" marR="0" lvl="2" indent="0" algn="l" rtl="0">
              <a:lnSpc>
                <a:spcPct val="106666"/>
              </a:lnSpc>
              <a:spcBef>
                <a:spcPts val="0"/>
              </a:spcBef>
              <a:buNone/>
              <a:defRPr sz="1050" b="0" i="0" u="none" strike="noStrike" cap="none">
                <a:solidFill>
                  <a:srgbClr val="111111"/>
                </a:solidFill>
                <a:latin typeface="Arial"/>
                <a:ea typeface="Arial"/>
                <a:cs typeface="Arial"/>
                <a:sym typeface="Arial"/>
              </a:defRPr>
            </a:lvl3pPr>
            <a:lvl4pPr marL="38100" marR="0" lvl="3" indent="0" algn="l" rtl="0">
              <a:lnSpc>
                <a:spcPct val="106666"/>
              </a:lnSpc>
              <a:spcBef>
                <a:spcPts val="0"/>
              </a:spcBef>
              <a:buNone/>
              <a:defRPr sz="1050" b="0" i="0" u="none" strike="noStrike" cap="none">
                <a:solidFill>
                  <a:srgbClr val="111111"/>
                </a:solidFill>
                <a:latin typeface="Arial"/>
                <a:ea typeface="Arial"/>
                <a:cs typeface="Arial"/>
                <a:sym typeface="Arial"/>
              </a:defRPr>
            </a:lvl4pPr>
            <a:lvl5pPr marL="38100" marR="0" lvl="4" indent="0" algn="l" rtl="0">
              <a:lnSpc>
                <a:spcPct val="106666"/>
              </a:lnSpc>
              <a:spcBef>
                <a:spcPts val="0"/>
              </a:spcBef>
              <a:buNone/>
              <a:defRPr sz="1050" b="0" i="0" u="none" strike="noStrike" cap="none">
                <a:solidFill>
                  <a:srgbClr val="111111"/>
                </a:solidFill>
                <a:latin typeface="Arial"/>
                <a:ea typeface="Arial"/>
                <a:cs typeface="Arial"/>
                <a:sym typeface="Arial"/>
              </a:defRPr>
            </a:lvl5pPr>
            <a:lvl6pPr marL="38100" marR="0" lvl="5" indent="0" algn="l" rtl="0">
              <a:lnSpc>
                <a:spcPct val="106666"/>
              </a:lnSpc>
              <a:spcBef>
                <a:spcPts val="0"/>
              </a:spcBef>
              <a:buNone/>
              <a:defRPr sz="1050" b="0" i="0" u="none" strike="noStrike" cap="none">
                <a:solidFill>
                  <a:srgbClr val="111111"/>
                </a:solidFill>
                <a:latin typeface="Arial"/>
                <a:ea typeface="Arial"/>
                <a:cs typeface="Arial"/>
                <a:sym typeface="Arial"/>
              </a:defRPr>
            </a:lvl6pPr>
            <a:lvl7pPr marL="38100" marR="0" lvl="6" indent="0" algn="l" rtl="0">
              <a:lnSpc>
                <a:spcPct val="106666"/>
              </a:lnSpc>
              <a:spcBef>
                <a:spcPts val="0"/>
              </a:spcBef>
              <a:buNone/>
              <a:defRPr sz="1050" b="0" i="0" u="none" strike="noStrike" cap="none">
                <a:solidFill>
                  <a:srgbClr val="111111"/>
                </a:solidFill>
                <a:latin typeface="Arial"/>
                <a:ea typeface="Arial"/>
                <a:cs typeface="Arial"/>
                <a:sym typeface="Arial"/>
              </a:defRPr>
            </a:lvl7pPr>
            <a:lvl8pPr marL="38100" marR="0" lvl="7" indent="0" algn="l" rtl="0">
              <a:lnSpc>
                <a:spcPct val="106666"/>
              </a:lnSpc>
              <a:spcBef>
                <a:spcPts val="0"/>
              </a:spcBef>
              <a:buNone/>
              <a:defRPr sz="1050" b="0" i="0" u="none" strike="noStrike" cap="none">
                <a:solidFill>
                  <a:srgbClr val="111111"/>
                </a:solidFill>
                <a:latin typeface="Arial"/>
                <a:ea typeface="Arial"/>
                <a:cs typeface="Arial"/>
                <a:sym typeface="Arial"/>
              </a:defRPr>
            </a:lvl8pPr>
            <a:lvl9pPr marL="38100" marR="0" lvl="8" indent="0" algn="l" rtl="0">
              <a:lnSpc>
                <a:spcPct val="106666"/>
              </a:lnSpc>
              <a:spcBef>
                <a:spcPts val="0"/>
              </a:spcBef>
              <a:buNone/>
              <a:defRPr sz="1050" b="0" i="0" u="none" strike="noStrike" cap="none">
                <a:solidFill>
                  <a:srgbClr val="111111"/>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Slide 1">
  <p:cSld name="Title Slide">
    <p:spTree>
      <p:nvGrpSpPr>
        <p:cNvPr id="1" name="Shape 134"/>
        <p:cNvGrpSpPr/>
        <p:nvPr/>
      </p:nvGrpSpPr>
      <p:grpSpPr>
        <a:xfrm>
          <a:off x="0" y="0"/>
          <a:ext cx="0" cy="0"/>
          <a:chOff x="0" y="0"/>
          <a:chExt cx="0" cy="0"/>
        </a:xfrm>
      </p:grpSpPr>
      <p:sp>
        <p:nvSpPr>
          <p:cNvPr id="135" name="Google Shape;135;p28"/>
          <p:cNvSpPr txBox="1">
            <a:spLocks noGrp="1"/>
          </p:cNvSpPr>
          <p:nvPr>
            <p:ph type="ctrTitle"/>
          </p:nvPr>
        </p:nvSpPr>
        <p:spPr>
          <a:xfrm>
            <a:off x="3858319" y="504073"/>
            <a:ext cx="1465500" cy="5217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2800"/>
              <a:buNone/>
              <a:defRPr sz="4250" b="0" i="0">
                <a:solidFill>
                  <a:schemeClr val="dk1"/>
                </a:solidFill>
                <a:latin typeface="Calibri"/>
                <a:ea typeface="Calibri"/>
                <a:cs typeface="Calibri"/>
                <a:sym typeface="Calibri"/>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6" name="Google Shape;136;p28"/>
          <p:cNvSpPr txBox="1">
            <a:spLocks noGrp="1"/>
          </p:cNvSpPr>
          <p:nvPr>
            <p:ph type="subTitle" idx="1"/>
          </p:nvPr>
        </p:nvSpPr>
        <p:spPr>
          <a:xfrm>
            <a:off x="1371600" y="2880360"/>
            <a:ext cx="6400800" cy="1286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800"/>
              <a:buNone/>
              <a:defRPr/>
            </a:lvl1pPr>
            <a:lvl2pPr lvl="1" algn="l" rtl="0">
              <a:spcBef>
                <a:spcPts val="1200"/>
              </a:spcBef>
              <a:spcAft>
                <a:spcPts val="0"/>
              </a:spcAft>
              <a:buSzPts val="1400"/>
              <a:buNone/>
              <a:defRPr/>
            </a:lvl2pPr>
            <a:lvl3pPr lvl="2" algn="l" rtl="0">
              <a:spcBef>
                <a:spcPts val="1200"/>
              </a:spcBef>
              <a:spcAft>
                <a:spcPts val="0"/>
              </a:spcAft>
              <a:buSzPts val="1400"/>
              <a:buNone/>
              <a:defRPr/>
            </a:lvl3pPr>
            <a:lvl4pPr lvl="3" algn="l" rtl="0">
              <a:spcBef>
                <a:spcPts val="1200"/>
              </a:spcBef>
              <a:spcAft>
                <a:spcPts val="0"/>
              </a:spcAft>
              <a:buSzPts val="1400"/>
              <a:buNone/>
              <a:defRPr/>
            </a:lvl4pPr>
            <a:lvl5pPr lvl="4" algn="l" rtl="0">
              <a:spcBef>
                <a:spcPts val="1200"/>
              </a:spcBef>
              <a:spcAft>
                <a:spcPts val="0"/>
              </a:spcAft>
              <a:buSzPts val="1400"/>
              <a:buNone/>
              <a:defRPr/>
            </a:lvl5pPr>
            <a:lvl6pPr lvl="5" algn="l" rtl="0">
              <a:spcBef>
                <a:spcPts val="1200"/>
              </a:spcBef>
              <a:spcAft>
                <a:spcPts val="0"/>
              </a:spcAft>
              <a:buSzPts val="1400"/>
              <a:buNone/>
              <a:defRPr/>
            </a:lvl6pPr>
            <a:lvl7pPr lvl="6" algn="l" rtl="0">
              <a:spcBef>
                <a:spcPts val="1200"/>
              </a:spcBef>
              <a:spcAft>
                <a:spcPts val="0"/>
              </a:spcAft>
              <a:buSzPts val="1400"/>
              <a:buNone/>
              <a:defRPr/>
            </a:lvl7pPr>
            <a:lvl8pPr lvl="7" algn="l" rtl="0">
              <a:spcBef>
                <a:spcPts val="1200"/>
              </a:spcBef>
              <a:spcAft>
                <a:spcPts val="0"/>
              </a:spcAft>
              <a:buSzPts val="1400"/>
              <a:buNone/>
              <a:defRPr/>
            </a:lvl8pPr>
            <a:lvl9pPr lvl="8" algn="l" rtl="0">
              <a:spcBef>
                <a:spcPts val="1200"/>
              </a:spcBef>
              <a:spcAft>
                <a:spcPts val="1200"/>
              </a:spcAft>
              <a:buSzPts val="1400"/>
              <a:buNone/>
              <a:defRPr/>
            </a:lvl9pPr>
          </a:lstStyle>
          <a:p>
            <a:endParaRPr/>
          </a:p>
        </p:txBody>
      </p:sp>
      <p:sp>
        <p:nvSpPr>
          <p:cNvPr id="137" name="Google Shape;137;p28"/>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8" name="Google Shape;138;p28"/>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9" name="Google Shape;139;p28"/>
          <p:cNvSpPr txBox="1">
            <a:spLocks noGrp="1"/>
          </p:cNvSpPr>
          <p:nvPr>
            <p:ph type="sldNum" idx="12"/>
          </p:nvPr>
        </p:nvSpPr>
        <p:spPr>
          <a:xfrm>
            <a:off x="8833693" y="4932227"/>
            <a:ext cx="237600" cy="161700"/>
          </a:xfrm>
          <a:prstGeom prst="rect">
            <a:avLst/>
          </a:prstGeom>
          <a:noFill/>
          <a:ln>
            <a:noFill/>
          </a:ln>
        </p:spPr>
        <p:txBody>
          <a:bodyPr spcFirstLastPara="1" wrap="square" lIns="0" tIns="0" rIns="0" bIns="0" anchor="t" anchorCtr="0">
            <a:spAutoFit/>
          </a:bodyPr>
          <a:lstStyle>
            <a:lvl1pPr marL="38100" marR="0" lvl="0" indent="0" algn="l" rtl="0">
              <a:lnSpc>
                <a:spcPct val="106666"/>
              </a:lnSpc>
              <a:spcBef>
                <a:spcPts val="0"/>
              </a:spcBef>
              <a:buNone/>
              <a:defRPr sz="1050" b="0" i="0">
                <a:solidFill>
                  <a:srgbClr val="111111"/>
                </a:solidFill>
                <a:latin typeface="Arial"/>
                <a:ea typeface="Arial"/>
                <a:cs typeface="Arial"/>
                <a:sym typeface="Arial"/>
              </a:defRPr>
            </a:lvl1pPr>
            <a:lvl2pPr marL="38100" marR="0" lvl="1" indent="0" algn="l" rtl="0">
              <a:lnSpc>
                <a:spcPct val="106666"/>
              </a:lnSpc>
              <a:spcBef>
                <a:spcPts val="0"/>
              </a:spcBef>
              <a:buNone/>
              <a:defRPr sz="1050" b="0" i="0">
                <a:solidFill>
                  <a:srgbClr val="111111"/>
                </a:solidFill>
                <a:latin typeface="Arial"/>
                <a:ea typeface="Arial"/>
                <a:cs typeface="Arial"/>
                <a:sym typeface="Arial"/>
              </a:defRPr>
            </a:lvl2pPr>
            <a:lvl3pPr marL="38100" marR="0" lvl="2" indent="0" algn="l" rtl="0">
              <a:lnSpc>
                <a:spcPct val="106666"/>
              </a:lnSpc>
              <a:spcBef>
                <a:spcPts val="0"/>
              </a:spcBef>
              <a:buNone/>
              <a:defRPr sz="1050" b="0" i="0">
                <a:solidFill>
                  <a:srgbClr val="111111"/>
                </a:solidFill>
                <a:latin typeface="Arial"/>
                <a:ea typeface="Arial"/>
                <a:cs typeface="Arial"/>
                <a:sym typeface="Arial"/>
              </a:defRPr>
            </a:lvl3pPr>
            <a:lvl4pPr marL="38100" marR="0" lvl="3" indent="0" algn="l" rtl="0">
              <a:lnSpc>
                <a:spcPct val="106666"/>
              </a:lnSpc>
              <a:spcBef>
                <a:spcPts val="0"/>
              </a:spcBef>
              <a:buNone/>
              <a:defRPr sz="1050" b="0" i="0">
                <a:solidFill>
                  <a:srgbClr val="111111"/>
                </a:solidFill>
                <a:latin typeface="Arial"/>
                <a:ea typeface="Arial"/>
                <a:cs typeface="Arial"/>
                <a:sym typeface="Arial"/>
              </a:defRPr>
            </a:lvl4pPr>
            <a:lvl5pPr marL="38100" marR="0" lvl="4" indent="0" algn="l" rtl="0">
              <a:lnSpc>
                <a:spcPct val="106666"/>
              </a:lnSpc>
              <a:spcBef>
                <a:spcPts val="0"/>
              </a:spcBef>
              <a:buNone/>
              <a:defRPr sz="1050" b="0" i="0">
                <a:solidFill>
                  <a:srgbClr val="111111"/>
                </a:solidFill>
                <a:latin typeface="Arial"/>
                <a:ea typeface="Arial"/>
                <a:cs typeface="Arial"/>
                <a:sym typeface="Arial"/>
              </a:defRPr>
            </a:lvl5pPr>
            <a:lvl6pPr marL="38100" marR="0" lvl="5" indent="0" algn="l" rtl="0">
              <a:lnSpc>
                <a:spcPct val="106666"/>
              </a:lnSpc>
              <a:spcBef>
                <a:spcPts val="0"/>
              </a:spcBef>
              <a:buNone/>
              <a:defRPr sz="1050" b="0" i="0">
                <a:solidFill>
                  <a:srgbClr val="111111"/>
                </a:solidFill>
                <a:latin typeface="Arial"/>
                <a:ea typeface="Arial"/>
                <a:cs typeface="Arial"/>
                <a:sym typeface="Arial"/>
              </a:defRPr>
            </a:lvl6pPr>
            <a:lvl7pPr marL="38100" marR="0" lvl="6" indent="0" algn="l" rtl="0">
              <a:lnSpc>
                <a:spcPct val="106666"/>
              </a:lnSpc>
              <a:spcBef>
                <a:spcPts val="0"/>
              </a:spcBef>
              <a:buNone/>
              <a:defRPr sz="1050" b="0" i="0">
                <a:solidFill>
                  <a:srgbClr val="111111"/>
                </a:solidFill>
                <a:latin typeface="Arial"/>
                <a:ea typeface="Arial"/>
                <a:cs typeface="Arial"/>
                <a:sym typeface="Arial"/>
              </a:defRPr>
            </a:lvl7pPr>
            <a:lvl8pPr marL="38100" marR="0" lvl="7" indent="0" algn="l" rtl="0">
              <a:lnSpc>
                <a:spcPct val="106666"/>
              </a:lnSpc>
              <a:spcBef>
                <a:spcPts val="0"/>
              </a:spcBef>
              <a:buNone/>
              <a:defRPr sz="1050" b="0" i="0">
                <a:solidFill>
                  <a:srgbClr val="111111"/>
                </a:solidFill>
                <a:latin typeface="Arial"/>
                <a:ea typeface="Arial"/>
                <a:cs typeface="Arial"/>
                <a:sym typeface="Arial"/>
              </a:defRPr>
            </a:lvl8pPr>
            <a:lvl9pPr marL="38100" marR="0" lvl="8" indent="0" algn="l" rtl="0">
              <a:lnSpc>
                <a:spcPct val="106666"/>
              </a:lnSpc>
              <a:spcBef>
                <a:spcPts val="0"/>
              </a:spcBef>
              <a:buNone/>
              <a:defRPr sz="1050" b="0" i="0">
                <a:solidFill>
                  <a:srgbClr val="111111"/>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body with background pixels 2 1">
  <p:cSld name="TITLE_AND_BODY_1_1_1">
    <p:spTree>
      <p:nvGrpSpPr>
        <p:cNvPr id="1" name="Shape 140"/>
        <p:cNvGrpSpPr/>
        <p:nvPr/>
      </p:nvGrpSpPr>
      <p:grpSpPr>
        <a:xfrm>
          <a:off x="0" y="0"/>
          <a:ext cx="0" cy="0"/>
          <a:chOff x="0" y="0"/>
          <a:chExt cx="0" cy="0"/>
        </a:xfrm>
      </p:grpSpPr>
      <p:sp>
        <p:nvSpPr>
          <p:cNvPr id="141" name="Google Shape;141;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2" name="Google Shape;142;p29"/>
          <p:cNvSpPr txBox="1">
            <a:spLocks noGrp="1"/>
          </p:cNvSpPr>
          <p:nvPr>
            <p:ph type="body" idx="1"/>
          </p:nvPr>
        </p:nvSpPr>
        <p:spPr>
          <a:xfrm>
            <a:off x="311700" y="1152475"/>
            <a:ext cx="52671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43" name="Google Shape;143;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44" name="Google Shape;144;p29"/>
          <p:cNvSpPr/>
          <p:nvPr/>
        </p:nvSpPr>
        <p:spPr>
          <a:xfrm>
            <a:off x="5902175" y="-75"/>
            <a:ext cx="32418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145" name="Google Shape;145;p29"/>
          <p:cNvSpPr txBox="1">
            <a:spLocks noGrp="1"/>
          </p:cNvSpPr>
          <p:nvPr>
            <p:ph type="body" idx="2"/>
          </p:nvPr>
        </p:nvSpPr>
        <p:spPr>
          <a:xfrm>
            <a:off x="6235925" y="1152475"/>
            <a:ext cx="2664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0"/>
              </a:spcBef>
              <a:spcAft>
                <a:spcPts val="0"/>
              </a:spcAft>
              <a:buClr>
                <a:schemeClr val="lt1"/>
              </a:buClr>
              <a:buSzPts val="1400"/>
              <a:buChar char="○"/>
              <a:defRPr>
                <a:solidFill>
                  <a:schemeClr val="lt1"/>
                </a:solidFill>
              </a:defRPr>
            </a:lvl2pPr>
            <a:lvl3pPr marL="1371600" lvl="2" indent="-317500" rtl="0">
              <a:spcBef>
                <a:spcPts val="0"/>
              </a:spcBef>
              <a:spcAft>
                <a:spcPts val="0"/>
              </a:spcAft>
              <a:buClr>
                <a:schemeClr val="lt1"/>
              </a:buClr>
              <a:buSzPts val="1400"/>
              <a:buChar char="■"/>
              <a:defRPr>
                <a:solidFill>
                  <a:schemeClr val="lt1"/>
                </a:solidFill>
              </a:defRPr>
            </a:lvl3pPr>
            <a:lvl4pPr marL="1828800" lvl="3" indent="-317500" rtl="0">
              <a:spcBef>
                <a:spcPts val="0"/>
              </a:spcBef>
              <a:spcAft>
                <a:spcPts val="0"/>
              </a:spcAft>
              <a:buClr>
                <a:schemeClr val="lt1"/>
              </a:buClr>
              <a:buSzPts val="1400"/>
              <a:buChar char="●"/>
              <a:defRPr>
                <a:solidFill>
                  <a:schemeClr val="lt1"/>
                </a:solidFill>
              </a:defRPr>
            </a:lvl4pPr>
            <a:lvl5pPr marL="2286000" lvl="4" indent="-317500" rtl="0">
              <a:spcBef>
                <a:spcPts val="0"/>
              </a:spcBef>
              <a:spcAft>
                <a:spcPts val="0"/>
              </a:spcAft>
              <a:buClr>
                <a:schemeClr val="lt1"/>
              </a:buClr>
              <a:buSzPts val="1400"/>
              <a:buChar char="○"/>
              <a:defRPr>
                <a:solidFill>
                  <a:schemeClr val="lt1"/>
                </a:solidFill>
              </a:defRPr>
            </a:lvl5pPr>
            <a:lvl6pPr marL="2743200" lvl="5" indent="-317500" rtl="0">
              <a:spcBef>
                <a:spcPts val="0"/>
              </a:spcBef>
              <a:spcAft>
                <a:spcPts val="0"/>
              </a:spcAft>
              <a:buClr>
                <a:schemeClr val="lt1"/>
              </a:buClr>
              <a:buSzPts val="1400"/>
              <a:buChar char="■"/>
              <a:defRPr>
                <a:solidFill>
                  <a:schemeClr val="lt1"/>
                </a:solidFill>
              </a:defRPr>
            </a:lvl6pPr>
            <a:lvl7pPr marL="3200400" lvl="6" indent="-317500" rtl="0">
              <a:spcBef>
                <a:spcPts val="0"/>
              </a:spcBef>
              <a:spcAft>
                <a:spcPts val="0"/>
              </a:spcAft>
              <a:buClr>
                <a:schemeClr val="lt1"/>
              </a:buClr>
              <a:buSzPts val="1400"/>
              <a:buChar char="●"/>
              <a:defRPr>
                <a:solidFill>
                  <a:schemeClr val="lt1"/>
                </a:solidFill>
              </a:defRPr>
            </a:lvl7pPr>
            <a:lvl8pPr marL="3657600" lvl="7" indent="-317500" rtl="0">
              <a:spcBef>
                <a:spcPts val="0"/>
              </a:spcBef>
              <a:spcAft>
                <a:spcPts val="0"/>
              </a:spcAft>
              <a:buClr>
                <a:schemeClr val="lt1"/>
              </a:buClr>
              <a:buSzPts val="1400"/>
              <a:buChar char="○"/>
              <a:defRPr>
                <a:solidFill>
                  <a:schemeClr val="lt1"/>
                </a:solidFill>
              </a:defRPr>
            </a:lvl8pPr>
            <a:lvl9pPr marL="4114800" lvl="8" indent="-317500" rtl="0">
              <a:spcBef>
                <a:spcPts val="0"/>
              </a:spcBef>
              <a:spcAft>
                <a:spcPts val="0"/>
              </a:spcAft>
              <a:buClr>
                <a:schemeClr val="lt1"/>
              </a:buClr>
              <a:buSzPts val="1400"/>
              <a:buChar char="■"/>
              <a:defRPr>
                <a:solidFill>
                  <a:schemeClr val="lt1"/>
                </a:solidFill>
              </a:defRPr>
            </a:lvl9pPr>
          </a:lstStyle>
          <a:p>
            <a:endParaRPr/>
          </a:p>
        </p:txBody>
      </p:sp>
      <p:pic>
        <p:nvPicPr>
          <p:cNvPr id="146" name="Google Shape;146;p29"/>
          <p:cNvPicPr preferRelativeResize="0"/>
          <p:nvPr/>
        </p:nvPicPr>
        <p:blipFill>
          <a:blip r:embed="rId2">
            <a:alphaModFix/>
          </a:blip>
          <a:stretch>
            <a:fillRect/>
          </a:stretch>
        </p:blipFill>
        <p:spPr>
          <a:xfrm>
            <a:off x="238400" y="4591675"/>
            <a:ext cx="368949" cy="307950"/>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body with background pixels 1">
  <p:cSld name="TITLE_AND_BODY_1_2">
    <p:bg>
      <p:bgPr>
        <a:blipFill>
          <a:blip r:embed="rId2">
            <a:alphaModFix/>
          </a:blip>
          <a:stretch>
            <a:fillRect/>
          </a:stretch>
        </a:blipFill>
        <a:effectLst/>
      </p:bgPr>
    </p:bg>
    <p:spTree>
      <p:nvGrpSpPr>
        <p:cNvPr id="1" name="Shape 147"/>
        <p:cNvGrpSpPr/>
        <p:nvPr/>
      </p:nvGrpSpPr>
      <p:grpSpPr>
        <a:xfrm>
          <a:off x="0" y="0"/>
          <a:ext cx="0" cy="0"/>
          <a:chOff x="0" y="0"/>
          <a:chExt cx="0" cy="0"/>
        </a:xfrm>
      </p:grpSpPr>
      <p:sp>
        <p:nvSpPr>
          <p:cNvPr id="148" name="Google Shape;148;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9" name="Google Shape;149;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Clr>
                <a:schemeClr val="dk1"/>
              </a:buClr>
              <a:buSzPts val="1800"/>
              <a:buChar char="●"/>
              <a:defRPr>
                <a:solidFill>
                  <a:schemeClr val="dk1"/>
                </a:solidFill>
              </a:defRPr>
            </a:lvl1pPr>
            <a:lvl2pPr marL="914400" lvl="1" indent="-317500" rtl="0">
              <a:spcBef>
                <a:spcPts val="0"/>
              </a:spcBef>
              <a:spcAft>
                <a:spcPts val="0"/>
              </a:spcAft>
              <a:buClr>
                <a:schemeClr val="dk1"/>
              </a:buClr>
              <a:buSzPts val="1400"/>
              <a:buChar char="○"/>
              <a:defRPr>
                <a:solidFill>
                  <a:schemeClr val="dk1"/>
                </a:solidFill>
              </a:defRPr>
            </a:lvl2pPr>
            <a:lvl3pPr marL="1371600" lvl="2" indent="-317500" rtl="0">
              <a:spcBef>
                <a:spcPts val="0"/>
              </a:spcBef>
              <a:spcAft>
                <a:spcPts val="0"/>
              </a:spcAft>
              <a:buClr>
                <a:schemeClr val="dk1"/>
              </a:buClr>
              <a:buSzPts val="1400"/>
              <a:buChar char="■"/>
              <a:defRPr>
                <a:solidFill>
                  <a:schemeClr val="dk1"/>
                </a:solidFill>
              </a:defRPr>
            </a:lvl3pPr>
            <a:lvl4pPr marL="1828800" lvl="3" indent="-317500" rtl="0">
              <a:spcBef>
                <a:spcPts val="0"/>
              </a:spcBef>
              <a:spcAft>
                <a:spcPts val="0"/>
              </a:spcAft>
              <a:buClr>
                <a:schemeClr val="dk1"/>
              </a:buClr>
              <a:buSzPts val="1400"/>
              <a:buChar char="●"/>
              <a:defRPr>
                <a:solidFill>
                  <a:schemeClr val="dk1"/>
                </a:solidFill>
              </a:defRPr>
            </a:lvl4pPr>
            <a:lvl5pPr marL="2286000" lvl="4" indent="-317500" rtl="0">
              <a:spcBef>
                <a:spcPts val="0"/>
              </a:spcBef>
              <a:spcAft>
                <a:spcPts val="0"/>
              </a:spcAft>
              <a:buClr>
                <a:schemeClr val="dk1"/>
              </a:buClr>
              <a:buSzPts val="1400"/>
              <a:buChar char="○"/>
              <a:defRPr>
                <a:solidFill>
                  <a:schemeClr val="dk1"/>
                </a:solidFill>
              </a:defRPr>
            </a:lvl5pPr>
            <a:lvl6pPr marL="2743200" lvl="5" indent="-317500" rtl="0">
              <a:spcBef>
                <a:spcPts val="0"/>
              </a:spcBef>
              <a:spcAft>
                <a:spcPts val="0"/>
              </a:spcAft>
              <a:buClr>
                <a:schemeClr val="dk1"/>
              </a:buClr>
              <a:buSzPts val="1400"/>
              <a:buChar char="■"/>
              <a:defRPr>
                <a:solidFill>
                  <a:schemeClr val="dk1"/>
                </a:solidFill>
              </a:defRPr>
            </a:lvl6pPr>
            <a:lvl7pPr marL="3200400" lvl="6" indent="-317500" rtl="0">
              <a:spcBef>
                <a:spcPts val="0"/>
              </a:spcBef>
              <a:spcAft>
                <a:spcPts val="0"/>
              </a:spcAft>
              <a:buClr>
                <a:schemeClr val="dk1"/>
              </a:buClr>
              <a:buSzPts val="1400"/>
              <a:buChar char="●"/>
              <a:defRPr>
                <a:solidFill>
                  <a:schemeClr val="dk1"/>
                </a:solidFill>
              </a:defRPr>
            </a:lvl7pPr>
            <a:lvl8pPr marL="3657600" lvl="7" indent="-317500" rtl="0">
              <a:spcBef>
                <a:spcPts val="0"/>
              </a:spcBef>
              <a:spcAft>
                <a:spcPts val="0"/>
              </a:spcAft>
              <a:buClr>
                <a:schemeClr val="dk1"/>
              </a:buClr>
              <a:buSzPts val="1400"/>
              <a:buChar char="○"/>
              <a:defRPr>
                <a:solidFill>
                  <a:schemeClr val="dk1"/>
                </a:solidFill>
              </a:defRPr>
            </a:lvl8pPr>
            <a:lvl9pPr marL="4114800" lvl="8" indent="-317500" rtl="0">
              <a:spcBef>
                <a:spcPts val="0"/>
              </a:spcBef>
              <a:spcAft>
                <a:spcPts val="0"/>
              </a:spcAft>
              <a:buClr>
                <a:schemeClr val="dk1"/>
              </a:buClr>
              <a:buSzPts val="1400"/>
              <a:buChar char="■"/>
              <a:defRPr>
                <a:solidFill>
                  <a:schemeClr val="dk1"/>
                </a:solidFill>
              </a:defRPr>
            </a:lvl9pPr>
          </a:lstStyle>
          <a:p>
            <a:endParaRPr/>
          </a:p>
        </p:txBody>
      </p:sp>
      <p:sp>
        <p:nvSpPr>
          <p:cNvPr id="150" name="Google Shape;150;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151" name="Google Shape;151;p30"/>
          <p:cNvPicPr preferRelativeResize="0"/>
          <p:nvPr/>
        </p:nvPicPr>
        <p:blipFill rotWithShape="1">
          <a:blip r:embed="rId3">
            <a:alphaModFix/>
          </a:blip>
          <a:srcRect t="3095" b="3104"/>
          <a:stretch/>
        </p:blipFill>
        <p:spPr>
          <a:xfrm>
            <a:off x="238400" y="4591675"/>
            <a:ext cx="368950" cy="3079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1" type="secHead">
  <p:cSld name="SECTION_HEADER">
    <p:bg>
      <p:bgPr>
        <a:blipFill>
          <a:blip r:embed="rId2">
            <a:alphaModFix/>
          </a:blip>
          <a:stretch>
            <a:fillRect/>
          </a:stretch>
        </a:blipFill>
        <a:effectLst/>
      </p:bgPr>
    </p:bg>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 pink">
  <p:cSld name="SECTION_HEADER_1_1">
    <p:bg>
      <p:bgPr>
        <a:solidFill>
          <a:schemeClr val="accent4"/>
        </a:solidFill>
        <a:effectLst/>
      </p:bgPr>
    </p:bg>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1"/>
              </a:buClr>
              <a:buSzPts val="3600"/>
              <a:buNone/>
              <a:defRPr sz="36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29" name="Google Shape;29;p6"/>
          <p:cNvPicPr preferRelativeResize="0"/>
          <p:nvPr/>
        </p:nvPicPr>
        <p:blipFill rotWithShape="1">
          <a:blip r:embed="rId2">
            <a:alphaModFix/>
          </a:blip>
          <a:srcRect t="3095" b="3104"/>
          <a:stretch/>
        </p:blipFill>
        <p:spPr>
          <a:xfrm>
            <a:off x="238400" y="4591675"/>
            <a:ext cx="368950" cy="30795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 green">
  <p:cSld name="SECTION_HEADER_1_1_1_1">
    <p:bg>
      <p:bgPr>
        <a:solidFill>
          <a:schemeClr val="accent2"/>
        </a:solidFill>
        <a:effectLst/>
      </p:bgPr>
    </p:bg>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1"/>
              </a:buClr>
              <a:buSzPts val="3600"/>
              <a:buNone/>
              <a:defRPr sz="36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6" name="Google Shape;36;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37" name="Google Shape;37;p8"/>
          <p:cNvPicPr preferRelativeResize="0"/>
          <p:nvPr/>
        </p:nvPicPr>
        <p:blipFill rotWithShape="1">
          <a:blip r:embed="rId2">
            <a:alphaModFix/>
          </a:blip>
          <a:srcRect t="3095" b="3104"/>
          <a:stretch/>
        </p:blipFill>
        <p:spPr>
          <a:xfrm>
            <a:off x="238400" y="4591675"/>
            <a:ext cx="368950" cy="30795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 yellow">
  <p:cSld name="SECTION_HEADER_1_1_1_1_1">
    <p:bg>
      <p:bgPr>
        <a:solidFill>
          <a:schemeClr val="accent3"/>
        </a:solidFill>
        <a:effectLst/>
      </p:bgPr>
    </p:bg>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1"/>
              </a:buClr>
              <a:buSzPts val="3600"/>
              <a:buNone/>
              <a:defRPr sz="36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41" name="Google Shape;41;p9"/>
          <p:cNvPicPr preferRelativeResize="0"/>
          <p:nvPr/>
        </p:nvPicPr>
        <p:blipFill rotWithShape="1">
          <a:blip r:embed="rId2">
            <a:alphaModFix/>
          </a:blip>
          <a:srcRect t="3095" b="3104"/>
          <a:stretch/>
        </p:blipFill>
        <p:spPr>
          <a:xfrm>
            <a:off x="238400" y="4591675"/>
            <a:ext cx="368950" cy="3079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2"/>
        <p:cNvGrpSpPr/>
        <p:nvPr/>
      </p:nvGrpSpPr>
      <p:grpSpPr>
        <a:xfrm>
          <a:off x="0" y="0"/>
          <a:ext cx="0" cy="0"/>
          <a:chOff x="0" y="0"/>
          <a:chExt cx="0" cy="0"/>
        </a:xfrm>
      </p:grpSpPr>
      <p:sp>
        <p:nvSpPr>
          <p:cNvPr id="43" name="Google Shape;43;p1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4" name="Google Shape;44;p1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46" name="Google Shape;46;p10"/>
          <p:cNvPicPr preferRelativeResize="0"/>
          <p:nvPr/>
        </p:nvPicPr>
        <p:blipFill>
          <a:blip r:embed="rId2">
            <a:alphaModFix/>
          </a:blip>
          <a:stretch>
            <a:fillRect/>
          </a:stretch>
        </p:blipFill>
        <p:spPr>
          <a:xfrm>
            <a:off x="238400" y="4591675"/>
            <a:ext cx="284347" cy="23733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body with background pixels">
  <p:cSld name="TITLE_AND_BODY_1">
    <p:bg>
      <p:bgPr>
        <a:blipFill>
          <a:blip r:embed="rId2">
            <a:alphaModFix/>
          </a:blip>
          <a:stretch>
            <a:fillRect/>
          </a:stretch>
        </a:blipFill>
        <a:effectLst/>
      </p:bgPr>
    </p:bg>
    <p:spTree>
      <p:nvGrpSpPr>
        <p:cNvPr id="1" name="Shape 47"/>
        <p:cNvGrpSpPr/>
        <p:nvPr/>
      </p:nvGrpSpPr>
      <p:grpSpPr>
        <a:xfrm>
          <a:off x="0" y="0"/>
          <a:ext cx="0" cy="0"/>
          <a:chOff x="0" y="0"/>
          <a:chExt cx="0" cy="0"/>
        </a:xfrm>
      </p:grpSpPr>
      <p:sp>
        <p:nvSpPr>
          <p:cNvPr id="48" name="Google Shape;48;p1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9" name="Google Shape;49;p1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50" name="Google Shape;50;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51" name="Google Shape;51;p11"/>
          <p:cNvPicPr preferRelativeResize="0"/>
          <p:nvPr/>
        </p:nvPicPr>
        <p:blipFill>
          <a:blip r:embed="rId3">
            <a:alphaModFix/>
          </a:blip>
          <a:stretch>
            <a:fillRect/>
          </a:stretch>
        </p:blipFill>
        <p:spPr>
          <a:xfrm>
            <a:off x="238400" y="4591675"/>
            <a:ext cx="284347" cy="23733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with background pixels 2">
  <p:cSld name="TITLE_AND_BODY_1_1">
    <p:spTree>
      <p:nvGrpSpPr>
        <p:cNvPr id="1" name="Shape 52"/>
        <p:cNvGrpSpPr/>
        <p:nvPr/>
      </p:nvGrpSpPr>
      <p:grpSpPr>
        <a:xfrm>
          <a:off x="0" y="0"/>
          <a:ext cx="0" cy="0"/>
          <a:chOff x="0" y="0"/>
          <a:chExt cx="0" cy="0"/>
        </a:xfrm>
      </p:grpSpPr>
      <p:sp>
        <p:nvSpPr>
          <p:cNvPr id="53" name="Google Shape;53;p1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4" name="Google Shape;54;p12"/>
          <p:cNvSpPr txBox="1">
            <a:spLocks noGrp="1"/>
          </p:cNvSpPr>
          <p:nvPr>
            <p:ph type="body" idx="1"/>
          </p:nvPr>
        </p:nvSpPr>
        <p:spPr>
          <a:xfrm>
            <a:off x="311700" y="1152475"/>
            <a:ext cx="52794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55" name="Google Shape;55;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56" name="Google Shape;56;p12"/>
          <p:cNvPicPr preferRelativeResize="0"/>
          <p:nvPr/>
        </p:nvPicPr>
        <p:blipFill>
          <a:blip r:embed="rId2">
            <a:alphaModFix/>
          </a:blip>
          <a:stretch>
            <a:fillRect/>
          </a:stretch>
        </p:blipFill>
        <p:spPr>
          <a:xfrm>
            <a:off x="238400" y="4591675"/>
            <a:ext cx="284347" cy="237336"/>
          </a:xfrm>
          <a:prstGeom prst="rect">
            <a:avLst/>
          </a:prstGeom>
          <a:noFill/>
          <a:ln>
            <a:noFill/>
          </a:ln>
        </p:spPr>
      </p:pic>
      <p:sp>
        <p:nvSpPr>
          <p:cNvPr id="57" name="Google Shape;57;p12"/>
          <p:cNvSpPr/>
          <p:nvPr/>
        </p:nvSpPr>
        <p:spPr>
          <a:xfrm>
            <a:off x="5902175" y="-75"/>
            <a:ext cx="32418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58" name="Google Shape;58;p12"/>
          <p:cNvSpPr txBox="1">
            <a:spLocks noGrp="1"/>
          </p:cNvSpPr>
          <p:nvPr>
            <p:ph type="body" idx="2"/>
          </p:nvPr>
        </p:nvSpPr>
        <p:spPr>
          <a:xfrm>
            <a:off x="6205500" y="1152475"/>
            <a:ext cx="26268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0"/>
              </a:spcBef>
              <a:spcAft>
                <a:spcPts val="0"/>
              </a:spcAft>
              <a:buClr>
                <a:schemeClr val="lt1"/>
              </a:buClr>
              <a:buSzPts val="1400"/>
              <a:buChar char="○"/>
              <a:defRPr>
                <a:solidFill>
                  <a:schemeClr val="lt1"/>
                </a:solidFill>
              </a:defRPr>
            </a:lvl2pPr>
            <a:lvl3pPr marL="1371600" lvl="2" indent="-317500" rtl="0">
              <a:spcBef>
                <a:spcPts val="0"/>
              </a:spcBef>
              <a:spcAft>
                <a:spcPts val="0"/>
              </a:spcAft>
              <a:buClr>
                <a:schemeClr val="lt1"/>
              </a:buClr>
              <a:buSzPts val="1400"/>
              <a:buChar char="■"/>
              <a:defRPr>
                <a:solidFill>
                  <a:schemeClr val="lt1"/>
                </a:solidFill>
              </a:defRPr>
            </a:lvl3pPr>
            <a:lvl4pPr marL="1828800" lvl="3" indent="-317500" rtl="0">
              <a:spcBef>
                <a:spcPts val="0"/>
              </a:spcBef>
              <a:spcAft>
                <a:spcPts val="0"/>
              </a:spcAft>
              <a:buClr>
                <a:schemeClr val="lt1"/>
              </a:buClr>
              <a:buSzPts val="1400"/>
              <a:buChar char="●"/>
              <a:defRPr>
                <a:solidFill>
                  <a:schemeClr val="lt1"/>
                </a:solidFill>
              </a:defRPr>
            </a:lvl4pPr>
            <a:lvl5pPr marL="2286000" lvl="4" indent="-317500" rtl="0">
              <a:spcBef>
                <a:spcPts val="0"/>
              </a:spcBef>
              <a:spcAft>
                <a:spcPts val="0"/>
              </a:spcAft>
              <a:buClr>
                <a:schemeClr val="lt1"/>
              </a:buClr>
              <a:buSzPts val="1400"/>
              <a:buChar char="○"/>
              <a:defRPr>
                <a:solidFill>
                  <a:schemeClr val="lt1"/>
                </a:solidFill>
              </a:defRPr>
            </a:lvl5pPr>
            <a:lvl6pPr marL="2743200" lvl="5" indent="-317500" rtl="0">
              <a:spcBef>
                <a:spcPts val="0"/>
              </a:spcBef>
              <a:spcAft>
                <a:spcPts val="0"/>
              </a:spcAft>
              <a:buClr>
                <a:schemeClr val="lt1"/>
              </a:buClr>
              <a:buSzPts val="1400"/>
              <a:buChar char="■"/>
              <a:defRPr>
                <a:solidFill>
                  <a:schemeClr val="lt1"/>
                </a:solidFill>
              </a:defRPr>
            </a:lvl6pPr>
            <a:lvl7pPr marL="3200400" lvl="6" indent="-317500" rtl="0">
              <a:spcBef>
                <a:spcPts val="0"/>
              </a:spcBef>
              <a:spcAft>
                <a:spcPts val="0"/>
              </a:spcAft>
              <a:buClr>
                <a:schemeClr val="lt1"/>
              </a:buClr>
              <a:buSzPts val="1400"/>
              <a:buChar char="●"/>
              <a:defRPr>
                <a:solidFill>
                  <a:schemeClr val="lt1"/>
                </a:solidFill>
              </a:defRPr>
            </a:lvl7pPr>
            <a:lvl8pPr marL="3657600" lvl="7" indent="-317500" rtl="0">
              <a:spcBef>
                <a:spcPts val="0"/>
              </a:spcBef>
              <a:spcAft>
                <a:spcPts val="0"/>
              </a:spcAft>
              <a:buClr>
                <a:schemeClr val="lt1"/>
              </a:buClr>
              <a:buSzPts val="1400"/>
              <a:buChar char="○"/>
              <a:defRPr>
                <a:solidFill>
                  <a:schemeClr val="lt1"/>
                </a:solidFill>
              </a:defRPr>
            </a:lvl8pPr>
            <a:lvl9pPr marL="4114800" lvl="8" indent="-317500" rtl="0">
              <a:spcBef>
                <a:spcPts val="0"/>
              </a:spcBef>
              <a:spcAft>
                <a:spcPts val="0"/>
              </a:spcAft>
              <a:buClr>
                <a:schemeClr val="lt1"/>
              </a:buClr>
              <a:buSzPts val="1400"/>
              <a:buChar char="■"/>
              <a:defRPr>
                <a:solidFill>
                  <a:schemeClr val="lt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Lexend"/>
              <a:buChar char="●"/>
              <a:defRPr sz="1800">
                <a:solidFill>
                  <a:schemeClr val="dk2"/>
                </a:solidFill>
                <a:latin typeface="Lexend"/>
                <a:ea typeface="Lexend"/>
                <a:cs typeface="Lexend"/>
                <a:sym typeface="Lexend"/>
              </a:defRPr>
            </a:lvl1pPr>
            <a:lvl2pPr marL="914400" lvl="1" indent="-317500">
              <a:lnSpc>
                <a:spcPct val="115000"/>
              </a:lnSpc>
              <a:spcBef>
                <a:spcPts val="0"/>
              </a:spcBef>
              <a:spcAft>
                <a:spcPts val="0"/>
              </a:spcAft>
              <a:buClr>
                <a:schemeClr val="dk2"/>
              </a:buClr>
              <a:buSzPts val="1400"/>
              <a:buFont typeface="Lexend"/>
              <a:buChar char="○"/>
              <a:defRPr>
                <a:solidFill>
                  <a:schemeClr val="dk2"/>
                </a:solidFill>
                <a:latin typeface="Lexend"/>
                <a:ea typeface="Lexend"/>
                <a:cs typeface="Lexend"/>
                <a:sym typeface="Lexend"/>
              </a:defRPr>
            </a:lvl2pPr>
            <a:lvl3pPr marL="1371600" lvl="2" indent="-317500">
              <a:lnSpc>
                <a:spcPct val="115000"/>
              </a:lnSpc>
              <a:spcBef>
                <a:spcPts val="0"/>
              </a:spcBef>
              <a:spcAft>
                <a:spcPts val="0"/>
              </a:spcAft>
              <a:buClr>
                <a:schemeClr val="dk2"/>
              </a:buClr>
              <a:buSzPts val="1400"/>
              <a:buFont typeface="Lexend"/>
              <a:buChar char="■"/>
              <a:defRPr>
                <a:solidFill>
                  <a:schemeClr val="dk2"/>
                </a:solidFill>
                <a:latin typeface="Lexend"/>
                <a:ea typeface="Lexend"/>
                <a:cs typeface="Lexend"/>
                <a:sym typeface="Lexend"/>
              </a:defRPr>
            </a:lvl3pPr>
            <a:lvl4pPr marL="1828800" lvl="3" indent="-317500">
              <a:lnSpc>
                <a:spcPct val="115000"/>
              </a:lnSpc>
              <a:spcBef>
                <a:spcPts val="0"/>
              </a:spcBef>
              <a:spcAft>
                <a:spcPts val="0"/>
              </a:spcAft>
              <a:buClr>
                <a:schemeClr val="dk2"/>
              </a:buClr>
              <a:buSzPts val="1400"/>
              <a:buFont typeface="Lexend"/>
              <a:buChar char="●"/>
              <a:defRPr>
                <a:solidFill>
                  <a:schemeClr val="dk2"/>
                </a:solidFill>
                <a:latin typeface="Lexend"/>
                <a:ea typeface="Lexend"/>
                <a:cs typeface="Lexend"/>
                <a:sym typeface="Lexend"/>
              </a:defRPr>
            </a:lvl4pPr>
            <a:lvl5pPr marL="2286000" lvl="4" indent="-317500">
              <a:lnSpc>
                <a:spcPct val="115000"/>
              </a:lnSpc>
              <a:spcBef>
                <a:spcPts val="0"/>
              </a:spcBef>
              <a:spcAft>
                <a:spcPts val="0"/>
              </a:spcAft>
              <a:buClr>
                <a:schemeClr val="dk2"/>
              </a:buClr>
              <a:buSzPts val="1400"/>
              <a:buFont typeface="Lexend"/>
              <a:buChar char="○"/>
              <a:defRPr>
                <a:solidFill>
                  <a:schemeClr val="dk2"/>
                </a:solidFill>
                <a:latin typeface="Lexend"/>
                <a:ea typeface="Lexend"/>
                <a:cs typeface="Lexend"/>
                <a:sym typeface="Lexend"/>
              </a:defRPr>
            </a:lvl5pPr>
            <a:lvl6pPr marL="2743200" lvl="5" indent="-317500">
              <a:lnSpc>
                <a:spcPct val="115000"/>
              </a:lnSpc>
              <a:spcBef>
                <a:spcPts val="0"/>
              </a:spcBef>
              <a:spcAft>
                <a:spcPts val="0"/>
              </a:spcAft>
              <a:buClr>
                <a:schemeClr val="dk2"/>
              </a:buClr>
              <a:buSzPts val="1400"/>
              <a:buFont typeface="Lexend"/>
              <a:buChar char="■"/>
              <a:defRPr>
                <a:solidFill>
                  <a:schemeClr val="dk2"/>
                </a:solidFill>
                <a:latin typeface="Lexend"/>
                <a:ea typeface="Lexend"/>
                <a:cs typeface="Lexend"/>
                <a:sym typeface="Lexend"/>
              </a:defRPr>
            </a:lvl6pPr>
            <a:lvl7pPr marL="3200400" lvl="6" indent="-317500">
              <a:lnSpc>
                <a:spcPct val="115000"/>
              </a:lnSpc>
              <a:spcBef>
                <a:spcPts val="0"/>
              </a:spcBef>
              <a:spcAft>
                <a:spcPts val="0"/>
              </a:spcAft>
              <a:buClr>
                <a:schemeClr val="dk2"/>
              </a:buClr>
              <a:buSzPts val="1400"/>
              <a:buFont typeface="Lexend"/>
              <a:buChar char="●"/>
              <a:defRPr>
                <a:solidFill>
                  <a:schemeClr val="dk2"/>
                </a:solidFill>
                <a:latin typeface="Lexend"/>
                <a:ea typeface="Lexend"/>
                <a:cs typeface="Lexend"/>
                <a:sym typeface="Lexend"/>
              </a:defRPr>
            </a:lvl7pPr>
            <a:lvl8pPr marL="3657600" lvl="7" indent="-317500">
              <a:lnSpc>
                <a:spcPct val="115000"/>
              </a:lnSpc>
              <a:spcBef>
                <a:spcPts val="0"/>
              </a:spcBef>
              <a:spcAft>
                <a:spcPts val="0"/>
              </a:spcAft>
              <a:buClr>
                <a:schemeClr val="dk2"/>
              </a:buClr>
              <a:buSzPts val="1400"/>
              <a:buFont typeface="Lexend"/>
              <a:buChar char="○"/>
              <a:defRPr>
                <a:solidFill>
                  <a:schemeClr val="dk2"/>
                </a:solidFill>
                <a:latin typeface="Lexend"/>
                <a:ea typeface="Lexend"/>
                <a:cs typeface="Lexend"/>
                <a:sym typeface="Lexend"/>
              </a:defRPr>
            </a:lvl8pPr>
            <a:lvl9pPr marL="4114800" lvl="8" indent="-317500">
              <a:lnSpc>
                <a:spcPct val="115000"/>
              </a:lnSpc>
              <a:spcBef>
                <a:spcPts val="0"/>
              </a:spcBef>
              <a:spcAft>
                <a:spcPts val="0"/>
              </a:spcAft>
              <a:buClr>
                <a:schemeClr val="dk2"/>
              </a:buClr>
              <a:buSzPts val="1400"/>
              <a:buFont typeface="Lexend"/>
              <a:buChar char="■"/>
              <a:defRPr>
                <a:solidFill>
                  <a:schemeClr val="dk2"/>
                </a:solidFill>
                <a:latin typeface="Lexend"/>
                <a:ea typeface="Lexend"/>
                <a:cs typeface="Lexend"/>
                <a:sym typeface="Lexend"/>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2" r:id="rId23"/>
    <p:sldLayoutId id="2147483673" r:id="rId24"/>
    <p:sldLayoutId id="2147483674" r:id="rId25"/>
    <p:sldLayoutId id="2147483675" r:id="rId26"/>
    <p:sldLayoutId id="2147483676" r:id="rId2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31"/>
          <p:cNvSpPr txBox="1">
            <a:spLocks noGrp="1"/>
          </p:cNvSpPr>
          <p:nvPr>
            <p:ph type="ctrTitle"/>
          </p:nvPr>
        </p:nvSpPr>
        <p:spPr>
          <a:xfrm>
            <a:off x="717750" y="1371325"/>
            <a:ext cx="7708500" cy="14259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Project 2</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Employee Management System</a:t>
            </a:r>
            <a:endParaRPr/>
          </a:p>
        </p:txBody>
      </p:sp>
      <p:sp>
        <p:nvSpPr>
          <p:cNvPr id="162" name="Google Shape;162;p32"/>
          <p:cNvSpPr txBox="1">
            <a:spLocks noGrp="1"/>
          </p:cNvSpPr>
          <p:nvPr>
            <p:ph type="body" idx="1"/>
          </p:nvPr>
        </p:nvSpPr>
        <p:spPr>
          <a:xfrm>
            <a:off x="311700" y="1152475"/>
            <a:ext cx="8520600" cy="382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You are tasked to build an employee  management system for a small business.</a:t>
            </a:r>
            <a:endParaRPr dirty="0"/>
          </a:p>
          <a:p>
            <a:pPr marL="0" lvl="0" indent="0" algn="l" rtl="0">
              <a:spcBef>
                <a:spcPts val="1000"/>
              </a:spcBef>
              <a:spcAft>
                <a:spcPts val="0"/>
              </a:spcAft>
              <a:buNone/>
            </a:pPr>
            <a:r>
              <a:rPr lang="en" dirty="0"/>
              <a:t>The system allows the business to store and manage employee data, and perform tasks related to employee management, such as adding and removing employees, updating employee information, searching for employees by name or department, and calculating total salary expenses.</a:t>
            </a:r>
            <a:endParaRPr dirty="0"/>
          </a:p>
          <a:p>
            <a:pPr marL="0" lvl="0" indent="0" algn="l" rtl="0">
              <a:spcBef>
                <a:spcPts val="1000"/>
              </a:spcBef>
              <a:spcAft>
                <a:spcPts val="0"/>
              </a:spcAft>
              <a:buNone/>
            </a:pPr>
            <a:r>
              <a:rPr lang="en" dirty="0"/>
              <a:t>You will need to create one class for this project:</a:t>
            </a:r>
            <a:endParaRPr dirty="0"/>
          </a:p>
          <a:p>
            <a:pPr marL="457200" lvl="0" indent="-342900" algn="l" rtl="0">
              <a:spcBef>
                <a:spcPts val="1000"/>
              </a:spcBef>
              <a:spcAft>
                <a:spcPts val="0"/>
              </a:spcAft>
              <a:buSzPts val="1800"/>
              <a:buChar char="●"/>
            </a:pPr>
            <a:r>
              <a:rPr lang="en" dirty="0">
                <a:latin typeface="Consolas"/>
                <a:ea typeface="Consolas"/>
                <a:cs typeface="Consolas"/>
                <a:sym typeface="Consolas"/>
              </a:rPr>
              <a:t>Employee</a:t>
            </a:r>
            <a:r>
              <a:rPr lang="en" dirty="0"/>
              <a:t>, which represents a single employee.</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3"/>
          <p:cNvSpPr txBox="1">
            <a:spLocks noGrp="1"/>
          </p:cNvSpPr>
          <p:nvPr>
            <p:ph type="title"/>
          </p:nvPr>
        </p:nvSpPr>
        <p:spPr>
          <a:xfrm>
            <a:off x="311700" y="2851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Employee Class</a:t>
            </a:r>
            <a:endParaRPr/>
          </a:p>
        </p:txBody>
      </p:sp>
      <p:sp>
        <p:nvSpPr>
          <p:cNvPr id="168" name="Google Shape;168;p33"/>
          <p:cNvSpPr txBox="1">
            <a:spLocks noGrp="1"/>
          </p:cNvSpPr>
          <p:nvPr>
            <p:ph type="body" idx="1"/>
          </p:nvPr>
        </p:nvSpPr>
        <p:spPr>
          <a:xfrm>
            <a:off x="311700" y="890175"/>
            <a:ext cx="8520600" cy="517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The employee class represents one employee.</a:t>
            </a:r>
            <a:endParaRPr>
              <a:latin typeface="Consolas"/>
              <a:ea typeface="Consolas"/>
              <a:cs typeface="Consolas"/>
              <a:sym typeface="Consolas"/>
            </a:endParaRPr>
          </a:p>
        </p:txBody>
      </p:sp>
      <p:sp>
        <p:nvSpPr>
          <p:cNvPr id="169" name="Google Shape;169;p33"/>
          <p:cNvSpPr txBox="1"/>
          <p:nvPr/>
        </p:nvSpPr>
        <p:spPr>
          <a:xfrm>
            <a:off x="311700" y="1407375"/>
            <a:ext cx="2560800" cy="2488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600" b="1">
                <a:solidFill>
                  <a:schemeClr val="dk2"/>
                </a:solidFill>
                <a:latin typeface="Lexend"/>
                <a:ea typeface="Lexend"/>
                <a:cs typeface="Lexend"/>
                <a:sym typeface="Lexend"/>
              </a:rPr>
              <a:t>Attributes</a:t>
            </a:r>
            <a:endParaRPr sz="1600" b="1">
              <a:solidFill>
                <a:schemeClr val="dk2"/>
              </a:solidFill>
              <a:latin typeface="Lexend"/>
              <a:ea typeface="Lexend"/>
              <a:cs typeface="Lexend"/>
              <a:sym typeface="Lexend"/>
            </a:endParaRPr>
          </a:p>
          <a:p>
            <a:pPr marL="457200" lvl="0" indent="-330200" algn="l" rtl="0">
              <a:lnSpc>
                <a:spcPct val="115000"/>
              </a:lnSpc>
              <a:spcBef>
                <a:spcPts val="1000"/>
              </a:spcBef>
              <a:spcAft>
                <a:spcPts val="0"/>
              </a:spcAft>
              <a:buClr>
                <a:schemeClr val="dk2"/>
              </a:buClr>
              <a:buSzPts val="1600"/>
              <a:buFont typeface="Consolas"/>
              <a:buChar char="●"/>
            </a:pPr>
            <a:r>
              <a:rPr lang="en" sz="1600">
                <a:solidFill>
                  <a:schemeClr val="dk2"/>
                </a:solidFill>
                <a:latin typeface="Consolas"/>
                <a:ea typeface="Consolas"/>
                <a:cs typeface="Consolas"/>
                <a:sym typeface="Consolas"/>
              </a:rPr>
              <a:t>name: </a:t>
            </a:r>
            <a:r>
              <a:rPr lang="en" sz="1600">
                <a:solidFill>
                  <a:schemeClr val="dk2"/>
                </a:solidFill>
                <a:latin typeface="Lexend"/>
                <a:ea typeface="Lexend"/>
                <a:cs typeface="Lexend"/>
                <a:sym typeface="Lexend"/>
              </a:rPr>
              <a:t>string</a:t>
            </a:r>
            <a:endParaRPr sz="1600">
              <a:solidFill>
                <a:schemeClr val="dk2"/>
              </a:solidFill>
              <a:latin typeface="Lexend"/>
              <a:ea typeface="Lexend"/>
              <a:cs typeface="Lexend"/>
              <a:sym typeface="Lexend"/>
            </a:endParaRPr>
          </a:p>
          <a:p>
            <a:pPr marL="457200" lvl="0" indent="-330200" algn="l" rtl="0">
              <a:lnSpc>
                <a:spcPct val="115000"/>
              </a:lnSpc>
              <a:spcBef>
                <a:spcPts val="1000"/>
              </a:spcBef>
              <a:spcAft>
                <a:spcPts val="0"/>
              </a:spcAft>
              <a:buClr>
                <a:schemeClr val="dk2"/>
              </a:buClr>
              <a:buSzPts val="1600"/>
              <a:buFont typeface="Consolas"/>
              <a:buChar char="●"/>
            </a:pPr>
            <a:r>
              <a:rPr lang="en" sz="1600">
                <a:solidFill>
                  <a:schemeClr val="dk2"/>
                </a:solidFill>
                <a:latin typeface="Consolas"/>
                <a:ea typeface="Consolas"/>
                <a:cs typeface="Consolas"/>
                <a:sym typeface="Consolas"/>
              </a:rPr>
              <a:t>job_title: </a:t>
            </a:r>
            <a:r>
              <a:rPr lang="en" sz="1600">
                <a:solidFill>
                  <a:schemeClr val="dk2"/>
                </a:solidFill>
                <a:latin typeface="Lexend"/>
                <a:ea typeface="Lexend"/>
                <a:cs typeface="Lexend"/>
                <a:sym typeface="Lexend"/>
              </a:rPr>
              <a:t>string</a:t>
            </a:r>
            <a:endParaRPr sz="1600">
              <a:solidFill>
                <a:schemeClr val="dk2"/>
              </a:solidFill>
              <a:latin typeface="Lexend"/>
              <a:ea typeface="Lexend"/>
              <a:cs typeface="Lexend"/>
              <a:sym typeface="Lexend"/>
            </a:endParaRPr>
          </a:p>
          <a:p>
            <a:pPr marL="457200" lvl="0" indent="-330200" algn="l" rtl="0">
              <a:lnSpc>
                <a:spcPct val="115000"/>
              </a:lnSpc>
              <a:spcBef>
                <a:spcPts val="1000"/>
              </a:spcBef>
              <a:spcAft>
                <a:spcPts val="0"/>
              </a:spcAft>
              <a:buClr>
                <a:schemeClr val="dk2"/>
              </a:buClr>
              <a:buSzPts val="1600"/>
              <a:buFont typeface="Consolas"/>
              <a:buChar char="●"/>
            </a:pPr>
            <a:r>
              <a:rPr lang="en" sz="1600">
                <a:solidFill>
                  <a:schemeClr val="dk2"/>
                </a:solidFill>
                <a:latin typeface="Consolas"/>
                <a:ea typeface="Consolas"/>
                <a:cs typeface="Consolas"/>
                <a:sym typeface="Consolas"/>
              </a:rPr>
              <a:t>department: </a:t>
            </a:r>
            <a:r>
              <a:rPr lang="en" sz="1600">
                <a:solidFill>
                  <a:schemeClr val="dk2"/>
                </a:solidFill>
                <a:latin typeface="Lexend"/>
                <a:ea typeface="Lexend"/>
                <a:cs typeface="Lexend"/>
                <a:sym typeface="Lexend"/>
              </a:rPr>
              <a:t>string</a:t>
            </a:r>
            <a:endParaRPr sz="1600">
              <a:solidFill>
                <a:schemeClr val="dk2"/>
              </a:solidFill>
              <a:latin typeface="Lexend"/>
              <a:ea typeface="Lexend"/>
              <a:cs typeface="Lexend"/>
              <a:sym typeface="Lexend"/>
            </a:endParaRPr>
          </a:p>
          <a:p>
            <a:pPr marL="457200" lvl="0" indent="-330200" algn="l" rtl="0">
              <a:lnSpc>
                <a:spcPct val="115000"/>
              </a:lnSpc>
              <a:spcBef>
                <a:spcPts val="1000"/>
              </a:spcBef>
              <a:spcAft>
                <a:spcPts val="0"/>
              </a:spcAft>
              <a:buClr>
                <a:schemeClr val="dk2"/>
              </a:buClr>
              <a:buSzPts val="1600"/>
              <a:buFont typeface="Consolas"/>
              <a:buChar char="●"/>
            </a:pPr>
            <a:r>
              <a:rPr lang="en" sz="1600">
                <a:solidFill>
                  <a:schemeClr val="dk2"/>
                </a:solidFill>
                <a:latin typeface="Consolas"/>
                <a:ea typeface="Consolas"/>
                <a:cs typeface="Consolas"/>
                <a:sym typeface="Consolas"/>
              </a:rPr>
              <a:t>salary: </a:t>
            </a:r>
            <a:r>
              <a:rPr lang="en" sz="1600">
                <a:solidFill>
                  <a:schemeClr val="dk2"/>
                </a:solidFill>
                <a:latin typeface="Lexend"/>
                <a:ea typeface="Lexend"/>
                <a:cs typeface="Lexend"/>
                <a:sym typeface="Lexend"/>
              </a:rPr>
              <a:t>float</a:t>
            </a:r>
            <a:endParaRPr sz="1600">
              <a:solidFill>
                <a:schemeClr val="dk2"/>
              </a:solidFill>
              <a:latin typeface="Lexend"/>
              <a:ea typeface="Lexend"/>
              <a:cs typeface="Lexend"/>
              <a:sym typeface="Lexend"/>
            </a:endParaRPr>
          </a:p>
          <a:p>
            <a:pPr marL="457200" lvl="0" indent="-330200" algn="l" rtl="0">
              <a:lnSpc>
                <a:spcPct val="115000"/>
              </a:lnSpc>
              <a:spcBef>
                <a:spcPts val="1000"/>
              </a:spcBef>
              <a:spcAft>
                <a:spcPts val="1000"/>
              </a:spcAft>
              <a:buClr>
                <a:schemeClr val="dk2"/>
              </a:buClr>
              <a:buSzPts val="1600"/>
              <a:buFont typeface="Consolas"/>
              <a:buChar char="●"/>
            </a:pPr>
            <a:r>
              <a:rPr lang="en" sz="1600">
                <a:solidFill>
                  <a:schemeClr val="dk2"/>
                </a:solidFill>
                <a:latin typeface="Consolas"/>
                <a:ea typeface="Consolas"/>
                <a:cs typeface="Consolas"/>
                <a:sym typeface="Consolas"/>
              </a:rPr>
              <a:t>hire_year: </a:t>
            </a:r>
            <a:r>
              <a:rPr lang="en" sz="1600">
                <a:solidFill>
                  <a:schemeClr val="dk2"/>
                </a:solidFill>
                <a:latin typeface="Lexend"/>
                <a:ea typeface="Lexend"/>
                <a:cs typeface="Lexend"/>
                <a:sym typeface="Lexend"/>
              </a:rPr>
              <a:t>int</a:t>
            </a:r>
            <a:endParaRPr sz="1200">
              <a:latin typeface="Lexend"/>
              <a:ea typeface="Lexend"/>
              <a:cs typeface="Lexend"/>
              <a:sym typeface="Lexend"/>
            </a:endParaRPr>
          </a:p>
        </p:txBody>
      </p:sp>
      <p:sp>
        <p:nvSpPr>
          <p:cNvPr id="170" name="Google Shape;170;p33"/>
          <p:cNvSpPr txBox="1"/>
          <p:nvPr/>
        </p:nvSpPr>
        <p:spPr>
          <a:xfrm>
            <a:off x="2872500" y="1326509"/>
            <a:ext cx="6115800" cy="3971313"/>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600" b="1" dirty="0">
                <a:solidFill>
                  <a:schemeClr val="dk2"/>
                </a:solidFill>
                <a:latin typeface="Lexend"/>
                <a:ea typeface="Lexend"/>
                <a:cs typeface="Lexend"/>
                <a:sym typeface="Lexend"/>
              </a:rPr>
              <a:t>Methods</a:t>
            </a:r>
            <a:endParaRPr sz="1600" b="1" dirty="0">
              <a:solidFill>
                <a:schemeClr val="dk2"/>
              </a:solidFill>
              <a:latin typeface="Lexend"/>
              <a:ea typeface="Lexend"/>
              <a:cs typeface="Lexend"/>
              <a:sym typeface="Lexend"/>
            </a:endParaRPr>
          </a:p>
          <a:p>
            <a:pPr marL="457200" lvl="0" indent="-330200" algn="l" rtl="0">
              <a:lnSpc>
                <a:spcPct val="115000"/>
              </a:lnSpc>
              <a:spcBef>
                <a:spcPts val="1000"/>
              </a:spcBef>
              <a:spcAft>
                <a:spcPts val="0"/>
              </a:spcAft>
              <a:buClr>
                <a:schemeClr val="dk2"/>
              </a:buClr>
              <a:buSzPts val="1600"/>
              <a:buFont typeface="Consolas"/>
              <a:buChar char="●"/>
            </a:pPr>
            <a:r>
              <a:rPr lang="en" dirty="0">
                <a:solidFill>
                  <a:schemeClr val="dk2"/>
                </a:solidFill>
                <a:latin typeface="Consolas"/>
                <a:ea typeface="Consolas"/>
                <a:cs typeface="Consolas"/>
                <a:sym typeface="Consolas"/>
              </a:rPr>
              <a:t>__str__(): </a:t>
            </a:r>
            <a:r>
              <a:rPr lang="en" dirty="0">
                <a:solidFill>
                  <a:schemeClr val="dk2"/>
                </a:solidFill>
                <a:latin typeface="Lexend"/>
                <a:ea typeface="Lexend"/>
                <a:cs typeface="Lexend"/>
                <a:sym typeface="Lexend"/>
              </a:rPr>
              <a:t>return a string representation.</a:t>
            </a:r>
            <a:endParaRPr dirty="0">
              <a:solidFill>
                <a:schemeClr val="dk2"/>
              </a:solidFill>
              <a:latin typeface="Lexend"/>
              <a:ea typeface="Lexend"/>
              <a:cs typeface="Lexend"/>
              <a:sym typeface="Lexend"/>
            </a:endParaRPr>
          </a:p>
          <a:p>
            <a:pPr marL="457200" lvl="0" indent="-330200" algn="l" rtl="0">
              <a:lnSpc>
                <a:spcPct val="115000"/>
              </a:lnSpc>
              <a:spcBef>
                <a:spcPts val="1000"/>
              </a:spcBef>
              <a:spcAft>
                <a:spcPts val="0"/>
              </a:spcAft>
              <a:buClr>
                <a:schemeClr val="dk2"/>
              </a:buClr>
              <a:buSzPts val="1600"/>
              <a:buFont typeface="Consolas"/>
              <a:buChar char="●"/>
            </a:pPr>
            <a:r>
              <a:rPr lang="en" dirty="0">
                <a:solidFill>
                  <a:schemeClr val="dk2"/>
                </a:solidFill>
                <a:latin typeface="Consolas"/>
                <a:ea typeface="Consolas"/>
                <a:cs typeface="Consolas"/>
                <a:sym typeface="Consolas"/>
              </a:rPr>
              <a:t>years_worked(): </a:t>
            </a:r>
            <a:r>
              <a:rPr lang="en" dirty="0">
                <a:solidFill>
                  <a:schemeClr val="dk2"/>
                </a:solidFill>
                <a:latin typeface="Lexend"/>
                <a:ea typeface="Lexend"/>
                <a:cs typeface="Lexend"/>
                <a:sym typeface="Lexend"/>
              </a:rPr>
              <a:t>return the total years this employee has worked here, based on the hire year.</a:t>
            </a:r>
            <a:endParaRPr dirty="0">
              <a:solidFill>
                <a:schemeClr val="dk2"/>
              </a:solidFill>
              <a:latin typeface="Lexend"/>
              <a:ea typeface="Lexend"/>
              <a:cs typeface="Lexend"/>
              <a:sym typeface="Lexend"/>
            </a:endParaRPr>
          </a:p>
          <a:p>
            <a:pPr marL="457200" lvl="0" indent="-330200" algn="l" rtl="0">
              <a:lnSpc>
                <a:spcPct val="115000"/>
              </a:lnSpc>
              <a:spcBef>
                <a:spcPts val="1000"/>
              </a:spcBef>
              <a:spcAft>
                <a:spcPts val="0"/>
              </a:spcAft>
              <a:buClr>
                <a:schemeClr val="dk2"/>
              </a:buClr>
              <a:buSzPts val="1600"/>
              <a:buFont typeface="Consolas"/>
              <a:buChar char="●"/>
            </a:pPr>
            <a:r>
              <a:rPr lang="en" dirty="0">
                <a:solidFill>
                  <a:schemeClr val="dk2"/>
                </a:solidFill>
                <a:latin typeface="Consolas"/>
                <a:ea typeface="Consolas"/>
                <a:cs typeface="Consolas"/>
                <a:sym typeface="Consolas"/>
              </a:rPr>
              <a:t>total_expense(): </a:t>
            </a:r>
            <a:r>
              <a:rPr lang="en" dirty="0">
                <a:solidFill>
                  <a:schemeClr val="dk2"/>
                </a:solidFill>
                <a:latin typeface="Lexend"/>
                <a:ea typeface="Lexend"/>
                <a:cs typeface="Lexend"/>
                <a:sym typeface="Lexend"/>
              </a:rPr>
              <a:t>calculate the total salary expense for this employee, which is the salary multiplied by the years worked.</a:t>
            </a:r>
          </a:p>
          <a:p>
            <a:pPr marL="457200" lvl="0" indent="-330200" algn="l" rtl="0">
              <a:lnSpc>
                <a:spcPct val="115000"/>
              </a:lnSpc>
              <a:spcBef>
                <a:spcPts val="1000"/>
              </a:spcBef>
              <a:spcAft>
                <a:spcPts val="0"/>
              </a:spcAft>
              <a:buClr>
                <a:schemeClr val="dk2"/>
              </a:buClr>
              <a:buSzPts val="1600"/>
              <a:buFont typeface="Consolas"/>
              <a:buChar char="●"/>
            </a:pPr>
            <a:r>
              <a:rPr lang="en" dirty="0">
                <a:latin typeface="Consolas"/>
                <a:ea typeface="Consolas"/>
                <a:cs typeface="Consolas"/>
                <a:sym typeface="Consolas"/>
              </a:rPr>
              <a:t>write_employees()</a:t>
            </a:r>
            <a:r>
              <a:rPr lang="en" dirty="0">
                <a:solidFill>
                  <a:schemeClr val="dk2"/>
                </a:solidFill>
                <a:latin typeface="Lexend"/>
                <a:ea typeface="Consolas"/>
                <a:cs typeface="Consolas"/>
                <a:sym typeface="Lexend"/>
              </a:rPr>
              <a:t>: Write your employee information to a text file.</a:t>
            </a:r>
            <a:endParaRPr dirty="0">
              <a:solidFill>
                <a:schemeClr val="dk2"/>
              </a:solidFill>
              <a:latin typeface="Lexend"/>
              <a:ea typeface="Lexend"/>
              <a:cs typeface="Lexend"/>
              <a:sym typeface="Lexend"/>
            </a:endParaRPr>
          </a:p>
          <a:p>
            <a:pPr marL="457200" lvl="0" indent="-330200" algn="l" rtl="0">
              <a:lnSpc>
                <a:spcPct val="115000"/>
              </a:lnSpc>
              <a:spcBef>
                <a:spcPts val="1000"/>
              </a:spcBef>
              <a:spcAft>
                <a:spcPts val="1000"/>
              </a:spcAft>
              <a:buClr>
                <a:schemeClr val="dk2"/>
              </a:buClr>
              <a:buSzPts val="1600"/>
              <a:buFont typeface="Lexend"/>
              <a:buChar char="●"/>
            </a:pPr>
            <a:r>
              <a:rPr lang="en" dirty="0">
                <a:solidFill>
                  <a:schemeClr val="dk2"/>
                </a:solidFill>
                <a:latin typeface="Lexend"/>
                <a:ea typeface="Lexend"/>
                <a:cs typeface="Lexend"/>
                <a:sym typeface="Lexend"/>
              </a:rPr>
              <a:t>Add accessor and mutator methods for each attribute so a user doesn't need to access them directly. </a:t>
            </a:r>
          </a:p>
          <a:p>
            <a:pPr marL="457200" lvl="0" indent="-330200" algn="l" rtl="0">
              <a:lnSpc>
                <a:spcPct val="115000"/>
              </a:lnSpc>
              <a:spcBef>
                <a:spcPts val="1000"/>
              </a:spcBef>
              <a:spcAft>
                <a:spcPts val="1000"/>
              </a:spcAft>
              <a:buClr>
                <a:schemeClr val="dk2"/>
              </a:buClr>
              <a:buSzPts val="1600"/>
              <a:buFont typeface="Lexend"/>
              <a:buChar char="●"/>
            </a:pPr>
            <a:r>
              <a:rPr lang="en">
                <a:solidFill>
                  <a:schemeClr val="dk2"/>
                </a:solidFill>
                <a:latin typeface="Lexend"/>
                <a:ea typeface="Lexend"/>
                <a:cs typeface="Lexend"/>
                <a:sym typeface="Lexend"/>
              </a:rPr>
              <a:t>Be sure to use type hinting and a docstring in your class</a:t>
            </a:r>
            <a:endParaRPr dirty="0">
              <a:solidFill>
                <a:schemeClr val="dk2"/>
              </a:solidFill>
              <a:latin typeface="Lexend"/>
              <a:ea typeface="Lexend"/>
              <a:cs typeface="Lexend"/>
              <a:sym typeface="Lexend"/>
            </a:endParaRPr>
          </a:p>
        </p:txBody>
      </p:sp>
    </p:spTree>
  </p:cSld>
  <p:clrMapOvr>
    <a:masterClrMapping/>
  </p:clrMapOvr>
</p:sld>
</file>

<file path=ppt/theme/theme1.xml><?xml version="1.0" encoding="utf-8"?>
<a:theme xmlns:a="http://schemas.openxmlformats.org/drawingml/2006/main" name="CanCode Communities">
  <a:themeElements>
    <a:clrScheme name="Simple Light">
      <a:dk1>
        <a:srgbClr val="0A273C"/>
      </a:dk1>
      <a:lt1>
        <a:srgbClr val="FFFFFF"/>
      </a:lt1>
      <a:dk2>
        <a:srgbClr val="465966"/>
      </a:dk2>
      <a:lt2>
        <a:srgbClr val="E2E2E2"/>
      </a:lt2>
      <a:accent1>
        <a:srgbClr val="04B4DE"/>
      </a:accent1>
      <a:accent2>
        <a:srgbClr val="72BD55"/>
      </a:accent2>
      <a:accent3>
        <a:srgbClr val="F8CE12"/>
      </a:accent3>
      <a:accent4>
        <a:srgbClr val="DD1C93"/>
      </a:accent4>
      <a:accent5>
        <a:srgbClr val="73CFE6"/>
      </a:accent5>
      <a:accent6>
        <a:srgbClr val="FAE896"/>
      </a:accent6>
      <a:hlink>
        <a:srgbClr val="04B4D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EE4FB622CA4F344B05D076EDFB51995" ma:contentTypeVersion="5" ma:contentTypeDescription="Create a new document." ma:contentTypeScope="" ma:versionID="a9364616bdb2af8688c6453ed297a7bd">
  <xsd:schema xmlns:xsd="http://www.w3.org/2001/XMLSchema" xmlns:xs="http://www.w3.org/2001/XMLSchema" xmlns:p="http://schemas.microsoft.com/office/2006/metadata/properties" xmlns:ns2="d86d0b58-d608-4116-9e2f-b8018625df67" targetNamespace="http://schemas.microsoft.com/office/2006/metadata/properties" ma:root="true" ma:fieldsID="8569a4e4adffcd8024a1e5a7d2867af9" ns2:_="">
    <xsd:import namespace="d86d0b58-d608-4116-9e2f-b8018625df67"/>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6d0b58-d608-4116-9e2f-b8018625df67"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69F1769-5389-4F22-B773-FE879523C23D}"/>
</file>

<file path=customXml/itemProps2.xml><?xml version="1.0" encoding="utf-8"?>
<ds:datastoreItem xmlns:ds="http://schemas.openxmlformats.org/officeDocument/2006/customXml" ds:itemID="{C7206E6F-E47C-4792-BF96-1846C08BE544}"/>
</file>

<file path=docProps/app.xml><?xml version="1.0" encoding="utf-8"?>
<Properties xmlns="http://schemas.openxmlformats.org/officeDocument/2006/extended-properties" xmlns:vt="http://schemas.openxmlformats.org/officeDocument/2006/docPropsVTypes">
  <TotalTime>37</TotalTime>
  <Words>207</Words>
  <Application>Microsoft Office PowerPoint</Application>
  <PresentationFormat>On-screen Show (16:9)</PresentationFormat>
  <Paragraphs>21</Paragraphs>
  <Slides>3</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Lexend</vt:lpstr>
      <vt:lpstr>Calibri</vt:lpstr>
      <vt:lpstr>Consolas</vt:lpstr>
      <vt:lpstr>Tahoma</vt:lpstr>
      <vt:lpstr>Courier New</vt:lpstr>
      <vt:lpstr>Arial</vt:lpstr>
      <vt:lpstr>CanCode Communities</vt:lpstr>
      <vt:lpstr>Project 2</vt:lpstr>
      <vt:lpstr>Employee Management System</vt:lpstr>
      <vt:lpstr>Employee Class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dc:title>
  <cp:lastModifiedBy>Juste, Jean (NYSPI)</cp:lastModifiedBy>
  <cp:revision>4</cp:revision>
  <dcterms:modified xsi:type="dcterms:W3CDTF">2024-05-01T16:56:36Z</dcterms:modified>
</cp:coreProperties>
</file>