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51" r:id="rId5"/>
    <p:sldId id="262" r:id="rId6"/>
    <p:sldId id="375" r:id="rId7"/>
    <p:sldId id="259" r:id="rId8"/>
    <p:sldId id="263" r:id="rId9"/>
    <p:sldId id="352" r:id="rId10"/>
    <p:sldId id="353" r:id="rId11"/>
    <p:sldId id="264" r:id="rId12"/>
    <p:sldId id="3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32"/>
    <a:srgbClr val="47244C"/>
    <a:srgbClr val="A95DB3"/>
    <a:srgbClr val="FFC46D"/>
    <a:srgbClr val="993BC7"/>
    <a:srgbClr val="82418B"/>
    <a:srgbClr val="603066"/>
    <a:srgbClr val="CEA4D4"/>
    <a:srgbClr val="FD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nt Gaikwad" userId="5cee92973e042cfb" providerId="LiveId" clId="{C6793A34-AFF3-4FAE-B84D-0C1BFDCE9638}"/>
    <pc:docChg chg="custSel modSld">
      <pc:chgData name="Sushant Gaikwad" userId="5cee92973e042cfb" providerId="LiveId" clId="{C6793A34-AFF3-4FAE-B84D-0C1BFDCE9638}" dt="2023-07-30T04:17:53.997" v="75" actId="12"/>
      <pc:docMkLst>
        <pc:docMk/>
      </pc:docMkLst>
      <pc:sldChg chg="modSp mod">
        <pc:chgData name="Sushant Gaikwad" userId="5cee92973e042cfb" providerId="LiveId" clId="{C6793A34-AFF3-4FAE-B84D-0C1BFDCE9638}" dt="2023-07-30T04:14:47.650" v="31" actId="1037"/>
        <pc:sldMkLst>
          <pc:docMk/>
          <pc:sldMk cId="2403869352" sldId="257"/>
        </pc:sldMkLst>
        <pc:picChg chg="mod">
          <ac:chgData name="Sushant Gaikwad" userId="5cee92973e042cfb" providerId="LiveId" clId="{C6793A34-AFF3-4FAE-B84D-0C1BFDCE9638}" dt="2023-07-30T04:14:47.650" v="31" actId="1037"/>
          <ac:picMkLst>
            <pc:docMk/>
            <pc:sldMk cId="2403869352" sldId="257"/>
            <ac:picMk id="2" creationId="{CA9C7AA9-01B6-56BA-6545-B9B89A36C1ED}"/>
          </ac:picMkLst>
        </pc:picChg>
      </pc:sldChg>
      <pc:sldChg chg="modSp mod">
        <pc:chgData name="Sushant Gaikwad" userId="5cee92973e042cfb" providerId="LiveId" clId="{C6793A34-AFF3-4FAE-B84D-0C1BFDCE9638}" dt="2023-07-30T04:15:07.824" v="54" actId="1037"/>
        <pc:sldMkLst>
          <pc:docMk/>
          <pc:sldMk cId="2845212668" sldId="260"/>
        </pc:sldMkLst>
        <pc:spChg chg="mod">
          <ac:chgData name="Sushant Gaikwad" userId="5cee92973e042cfb" providerId="LiveId" clId="{C6793A34-AFF3-4FAE-B84D-0C1BFDCE9638}" dt="2023-07-30T04:15:07.824" v="54" actId="1037"/>
          <ac:spMkLst>
            <pc:docMk/>
            <pc:sldMk cId="2845212668" sldId="260"/>
            <ac:spMk id="38" creationId="{BAB2548A-A259-4442-AB08-A1BAFCC7C879}"/>
          </ac:spMkLst>
        </pc:spChg>
        <pc:spChg chg="mod">
          <ac:chgData name="Sushant Gaikwad" userId="5cee92973e042cfb" providerId="LiveId" clId="{C6793A34-AFF3-4FAE-B84D-0C1BFDCE9638}" dt="2023-07-30T04:15:07.824" v="54" actId="1037"/>
          <ac:spMkLst>
            <pc:docMk/>
            <pc:sldMk cId="2845212668" sldId="260"/>
            <ac:spMk id="39" creationId="{1FCCA08D-E024-4A0C-9D4E-907389213468}"/>
          </ac:spMkLst>
        </pc:spChg>
        <pc:grpChg chg="mod">
          <ac:chgData name="Sushant Gaikwad" userId="5cee92973e042cfb" providerId="LiveId" clId="{C6793A34-AFF3-4FAE-B84D-0C1BFDCE9638}" dt="2023-07-30T04:15:07.824" v="54" actId="1037"/>
          <ac:grpSpMkLst>
            <pc:docMk/>
            <pc:sldMk cId="2845212668" sldId="260"/>
            <ac:grpSpMk id="37" creationId="{D8A601E8-5281-4A6B-AE7B-D9CBC2EB61F0}"/>
          </ac:grpSpMkLst>
        </pc:grpChg>
        <pc:picChg chg="mod">
          <ac:chgData name="Sushant Gaikwad" userId="5cee92973e042cfb" providerId="LiveId" clId="{C6793A34-AFF3-4FAE-B84D-0C1BFDCE9638}" dt="2023-07-30T04:14:56.872" v="33" actId="14100"/>
          <ac:picMkLst>
            <pc:docMk/>
            <pc:sldMk cId="2845212668" sldId="260"/>
            <ac:picMk id="2" creationId="{F9ACB85D-2E41-8A3C-743D-36005F6B2144}"/>
          </ac:picMkLst>
        </pc:picChg>
      </pc:sldChg>
      <pc:sldChg chg="modSp mod">
        <pc:chgData name="Sushant Gaikwad" userId="5cee92973e042cfb" providerId="LiveId" clId="{C6793A34-AFF3-4FAE-B84D-0C1BFDCE9638}" dt="2023-07-30T04:15:40.225" v="63" actId="1076"/>
        <pc:sldMkLst>
          <pc:docMk/>
          <pc:sldMk cId="1311606357" sldId="262"/>
        </pc:sldMkLst>
        <pc:picChg chg="mod">
          <ac:chgData name="Sushant Gaikwad" userId="5cee92973e042cfb" providerId="LiveId" clId="{C6793A34-AFF3-4FAE-B84D-0C1BFDCE9638}" dt="2023-07-30T04:15:40.225" v="63" actId="1076"/>
          <ac:picMkLst>
            <pc:docMk/>
            <pc:sldMk cId="1311606357" sldId="262"/>
            <ac:picMk id="2" creationId="{2A457233-0849-A038-9E33-149206411C49}"/>
          </ac:picMkLst>
        </pc:picChg>
      </pc:sldChg>
      <pc:sldChg chg="modSp mod">
        <pc:chgData name="Sushant Gaikwad" userId="5cee92973e042cfb" providerId="LiveId" clId="{C6793A34-AFF3-4FAE-B84D-0C1BFDCE9638}" dt="2023-07-30T04:16:47.855" v="67" actId="20577"/>
        <pc:sldMkLst>
          <pc:docMk/>
          <pc:sldMk cId="2167118570" sldId="263"/>
        </pc:sldMkLst>
        <pc:spChg chg="mod">
          <ac:chgData name="Sushant Gaikwad" userId="5cee92973e042cfb" providerId="LiveId" clId="{C6793A34-AFF3-4FAE-B84D-0C1BFDCE9638}" dt="2023-07-30T04:16:47.855" v="67" actId="20577"/>
          <ac:spMkLst>
            <pc:docMk/>
            <pc:sldMk cId="2167118570" sldId="263"/>
            <ac:spMk id="2" creationId="{7FDBB3EE-2B83-1316-9D07-295EBB302176}"/>
          </ac:spMkLst>
        </pc:spChg>
      </pc:sldChg>
      <pc:sldChg chg="modSp mod">
        <pc:chgData name="Sushant Gaikwad" userId="5cee92973e042cfb" providerId="LiveId" clId="{C6793A34-AFF3-4FAE-B84D-0C1BFDCE9638}" dt="2023-07-30T04:17:41.551" v="73" actId="12"/>
        <pc:sldMkLst>
          <pc:docMk/>
          <pc:sldMk cId="760615691" sldId="264"/>
        </pc:sldMkLst>
        <pc:spChg chg="mod">
          <ac:chgData name="Sushant Gaikwad" userId="5cee92973e042cfb" providerId="LiveId" clId="{C6793A34-AFF3-4FAE-B84D-0C1BFDCE9638}" dt="2023-07-30T04:17:41.551" v="73" actId="12"/>
          <ac:spMkLst>
            <pc:docMk/>
            <pc:sldMk cId="760615691" sldId="264"/>
            <ac:spMk id="3" creationId="{8AD14565-C5FC-EFCB-CA2C-602A9447123A}"/>
          </ac:spMkLst>
        </pc:spChg>
      </pc:sldChg>
      <pc:sldChg chg="modSp mod">
        <pc:chgData name="Sushant Gaikwad" userId="5cee92973e042cfb" providerId="LiveId" clId="{C6793A34-AFF3-4FAE-B84D-0C1BFDCE9638}" dt="2023-07-30T04:17:53.997" v="75" actId="12"/>
        <pc:sldMkLst>
          <pc:docMk/>
          <pc:sldMk cId="2739169807" sldId="352"/>
        </pc:sldMkLst>
        <pc:spChg chg="mod">
          <ac:chgData name="Sushant Gaikwad" userId="5cee92973e042cfb" providerId="LiveId" clId="{C6793A34-AFF3-4FAE-B84D-0C1BFDCE9638}" dt="2023-07-30T04:17:53.997" v="75" actId="12"/>
          <ac:spMkLst>
            <pc:docMk/>
            <pc:sldMk cId="2739169807" sldId="352"/>
            <ac:spMk id="2" creationId="{7FDBB3EE-2B83-1316-9D07-295EBB302176}"/>
          </ac:spMkLst>
        </pc:spChg>
      </pc:sldChg>
      <pc:sldChg chg="delSp modSp mod">
        <pc:chgData name="Sushant Gaikwad" userId="5cee92973e042cfb" providerId="LiveId" clId="{C6793A34-AFF3-4FAE-B84D-0C1BFDCE9638}" dt="2023-07-30T04:17:47.930" v="74" actId="12"/>
        <pc:sldMkLst>
          <pc:docMk/>
          <pc:sldMk cId="2880445464" sldId="353"/>
        </pc:sldMkLst>
        <pc:spChg chg="mod">
          <ac:chgData name="Sushant Gaikwad" userId="5cee92973e042cfb" providerId="LiveId" clId="{C6793A34-AFF3-4FAE-B84D-0C1BFDCE9638}" dt="2023-07-30T04:17:47.930" v="74" actId="12"/>
          <ac:spMkLst>
            <pc:docMk/>
            <pc:sldMk cId="2880445464" sldId="353"/>
            <ac:spMk id="2" creationId="{7FDBB3EE-2B83-1316-9D07-295EBB302176}"/>
          </ac:spMkLst>
        </pc:spChg>
        <pc:spChg chg="del mod">
          <ac:chgData name="Sushant Gaikwad" userId="5cee92973e042cfb" providerId="LiveId" clId="{C6793A34-AFF3-4FAE-B84D-0C1BFDCE9638}" dt="2023-07-30T04:17:27.938" v="72" actId="478"/>
          <ac:spMkLst>
            <pc:docMk/>
            <pc:sldMk cId="2880445464" sldId="353"/>
            <ac:spMk id="3" creationId="{5CE3A324-C2AF-693B-8B20-68F1845995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6FD6A8E-6560-4FC1-93F7-B16A57B32D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6113" y="0"/>
            <a:ext cx="2949168" cy="2762250"/>
          </a:xfrm>
          <a:prstGeom prst="diamond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4C47407-8B2D-44B4-AE97-38F22D8F7E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37081" y="3160942"/>
            <a:ext cx="3947233" cy="3697058"/>
          </a:xfrm>
          <a:prstGeom prst="diamond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F5E123B-AAA4-4BF0-A32E-D6D9B409A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20369" y="1113066"/>
            <a:ext cx="3947233" cy="3697058"/>
          </a:xfrm>
          <a:prstGeom prst="diamond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8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37062FF-1B8F-477D-A65B-712CAEDFE5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1300" y="0"/>
            <a:ext cx="3505200" cy="5334000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CC00738-8780-476C-86DC-54B075EC25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7800" y="1524000"/>
            <a:ext cx="3505200" cy="5334000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E22704E-9990-4002-9DC6-5128FAD1F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82650"/>
            <a:ext cx="2476500" cy="1711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93269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E85FB5-5CC5-4515-A82E-4BDDBFBB08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0200" y="-19050"/>
            <a:ext cx="6762750" cy="6858000"/>
          </a:xfrm>
          <a:custGeom>
            <a:avLst/>
            <a:gdLst>
              <a:gd name="connsiteX0" fmla="*/ 0 w 4686300"/>
              <a:gd name="connsiteY0" fmla="*/ 6858000 h 6858000"/>
              <a:gd name="connsiteX1" fmla="*/ 1171575 w 4686300"/>
              <a:gd name="connsiteY1" fmla="*/ 0 h 6858000"/>
              <a:gd name="connsiteX2" fmla="*/ 4686300 w 4686300"/>
              <a:gd name="connsiteY2" fmla="*/ 0 h 6858000"/>
              <a:gd name="connsiteX3" fmla="*/ 3514725 w 4686300"/>
              <a:gd name="connsiteY3" fmla="*/ 6858000 h 6858000"/>
              <a:gd name="connsiteX4" fmla="*/ 0 w 4686300"/>
              <a:gd name="connsiteY4" fmla="*/ 6858000 h 6858000"/>
              <a:gd name="connsiteX0" fmla="*/ 0 w 6534150"/>
              <a:gd name="connsiteY0" fmla="*/ 6838950 h 6858000"/>
              <a:gd name="connsiteX1" fmla="*/ 3019425 w 6534150"/>
              <a:gd name="connsiteY1" fmla="*/ 0 h 6858000"/>
              <a:gd name="connsiteX2" fmla="*/ 6534150 w 6534150"/>
              <a:gd name="connsiteY2" fmla="*/ 0 h 6858000"/>
              <a:gd name="connsiteX3" fmla="*/ 5362575 w 6534150"/>
              <a:gd name="connsiteY3" fmla="*/ 6858000 h 6858000"/>
              <a:gd name="connsiteX4" fmla="*/ 0 w 6534150"/>
              <a:gd name="connsiteY4" fmla="*/ 6838950 h 6858000"/>
              <a:gd name="connsiteX0" fmla="*/ 0 w 6534150"/>
              <a:gd name="connsiteY0" fmla="*/ 6838950 h 6838950"/>
              <a:gd name="connsiteX1" fmla="*/ 3019425 w 6534150"/>
              <a:gd name="connsiteY1" fmla="*/ 0 h 6838950"/>
              <a:gd name="connsiteX2" fmla="*/ 6534150 w 6534150"/>
              <a:gd name="connsiteY2" fmla="*/ 0 h 6838950"/>
              <a:gd name="connsiteX3" fmla="*/ 3457575 w 6534150"/>
              <a:gd name="connsiteY3" fmla="*/ 6819900 h 6838950"/>
              <a:gd name="connsiteX4" fmla="*/ 0 w 6534150"/>
              <a:gd name="connsiteY4" fmla="*/ 6838950 h 6838950"/>
              <a:gd name="connsiteX0" fmla="*/ 0 w 6534150"/>
              <a:gd name="connsiteY0" fmla="*/ 6838950 h 6838950"/>
              <a:gd name="connsiteX1" fmla="*/ 3019425 w 6534150"/>
              <a:gd name="connsiteY1" fmla="*/ 0 h 6838950"/>
              <a:gd name="connsiteX2" fmla="*/ 6534150 w 6534150"/>
              <a:gd name="connsiteY2" fmla="*/ 0 h 6838950"/>
              <a:gd name="connsiteX3" fmla="*/ 3457575 w 6534150"/>
              <a:gd name="connsiteY3" fmla="*/ 6819900 h 6838950"/>
              <a:gd name="connsiteX4" fmla="*/ 0 w 6534150"/>
              <a:gd name="connsiteY4" fmla="*/ 6838950 h 6838950"/>
              <a:gd name="connsiteX0" fmla="*/ 0 w 6534150"/>
              <a:gd name="connsiteY0" fmla="*/ 6838950 h 6838950"/>
              <a:gd name="connsiteX1" fmla="*/ 3019425 w 6534150"/>
              <a:gd name="connsiteY1" fmla="*/ 0 h 6838950"/>
              <a:gd name="connsiteX2" fmla="*/ 6534150 w 6534150"/>
              <a:gd name="connsiteY2" fmla="*/ 0 h 6838950"/>
              <a:gd name="connsiteX3" fmla="*/ 3457575 w 6534150"/>
              <a:gd name="connsiteY3" fmla="*/ 6838950 h 6838950"/>
              <a:gd name="connsiteX4" fmla="*/ 0 w 6534150"/>
              <a:gd name="connsiteY4" fmla="*/ 6838950 h 6838950"/>
              <a:gd name="connsiteX0" fmla="*/ 0 w 6838950"/>
              <a:gd name="connsiteY0" fmla="*/ 6896100 h 6896100"/>
              <a:gd name="connsiteX1" fmla="*/ 3324225 w 6838950"/>
              <a:gd name="connsiteY1" fmla="*/ 0 h 6896100"/>
              <a:gd name="connsiteX2" fmla="*/ 6838950 w 6838950"/>
              <a:gd name="connsiteY2" fmla="*/ 0 h 6896100"/>
              <a:gd name="connsiteX3" fmla="*/ 3762375 w 6838950"/>
              <a:gd name="connsiteY3" fmla="*/ 6838950 h 6896100"/>
              <a:gd name="connsiteX4" fmla="*/ 0 w 6838950"/>
              <a:gd name="connsiteY4" fmla="*/ 6896100 h 6896100"/>
              <a:gd name="connsiteX0" fmla="*/ 0 w 6838950"/>
              <a:gd name="connsiteY0" fmla="*/ 6896100 h 6896100"/>
              <a:gd name="connsiteX1" fmla="*/ 3324225 w 6838950"/>
              <a:gd name="connsiteY1" fmla="*/ 0 h 6896100"/>
              <a:gd name="connsiteX2" fmla="*/ 6838950 w 6838950"/>
              <a:gd name="connsiteY2" fmla="*/ 0 h 6896100"/>
              <a:gd name="connsiteX3" fmla="*/ 3609975 w 6838950"/>
              <a:gd name="connsiteY3" fmla="*/ 6838950 h 6896100"/>
              <a:gd name="connsiteX4" fmla="*/ 0 w 6838950"/>
              <a:gd name="connsiteY4" fmla="*/ 6896100 h 6896100"/>
              <a:gd name="connsiteX0" fmla="*/ 0 w 6762750"/>
              <a:gd name="connsiteY0" fmla="*/ 6896100 h 6896100"/>
              <a:gd name="connsiteX1" fmla="*/ 3324225 w 6762750"/>
              <a:gd name="connsiteY1" fmla="*/ 0 h 6896100"/>
              <a:gd name="connsiteX2" fmla="*/ 6762750 w 6762750"/>
              <a:gd name="connsiteY2" fmla="*/ 2076450 h 6896100"/>
              <a:gd name="connsiteX3" fmla="*/ 3609975 w 6762750"/>
              <a:gd name="connsiteY3" fmla="*/ 6838950 h 6896100"/>
              <a:gd name="connsiteX4" fmla="*/ 0 w 6762750"/>
              <a:gd name="connsiteY4" fmla="*/ 6896100 h 6896100"/>
              <a:gd name="connsiteX0" fmla="*/ 0 w 6762750"/>
              <a:gd name="connsiteY0" fmla="*/ 6896100 h 6896100"/>
              <a:gd name="connsiteX1" fmla="*/ 3324225 w 6762750"/>
              <a:gd name="connsiteY1" fmla="*/ 0 h 6896100"/>
              <a:gd name="connsiteX2" fmla="*/ 5105400 w 6762750"/>
              <a:gd name="connsiteY2" fmla="*/ 1028700 h 6896100"/>
              <a:gd name="connsiteX3" fmla="*/ 6762750 w 6762750"/>
              <a:gd name="connsiteY3" fmla="*/ 2076450 h 6896100"/>
              <a:gd name="connsiteX4" fmla="*/ 3609975 w 6762750"/>
              <a:gd name="connsiteY4" fmla="*/ 6838950 h 6896100"/>
              <a:gd name="connsiteX5" fmla="*/ 0 w 6762750"/>
              <a:gd name="connsiteY5" fmla="*/ 6896100 h 6896100"/>
              <a:gd name="connsiteX0" fmla="*/ 0 w 6838950"/>
              <a:gd name="connsiteY0" fmla="*/ 6896100 h 6896100"/>
              <a:gd name="connsiteX1" fmla="*/ 3324225 w 6838950"/>
              <a:gd name="connsiteY1" fmla="*/ 0 h 6896100"/>
              <a:gd name="connsiteX2" fmla="*/ 6838950 w 6838950"/>
              <a:gd name="connsiteY2" fmla="*/ 38100 h 6896100"/>
              <a:gd name="connsiteX3" fmla="*/ 6762750 w 6838950"/>
              <a:gd name="connsiteY3" fmla="*/ 2076450 h 6896100"/>
              <a:gd name="connsiteX4" fmla="*/ 3609975 w 6838950"/>
              <a:gd name="connsiteY4" fmla="*/ 6838950 h 6896100"/>
              <a:gd name="connsiteX5" fmla="*/ 0 w 6838950"/>
              <a:gd name="connsiteY5" fmla="*/ 6896100 h 6896100"/>
              <a:gd name="connsiteX0" fmla="*/ 0 w 6838950"/>
              <a:gd name="connsiteY0" fmla="*/ 6896100 h 6896100"/>
              <a:gd name="connsiteX1" fmla="*/ 3324225 w 6838950"/>
              <a:gd name="connsiteY1" fmla="*/ 0 h 6896100"/>
              <a:gd name="connsiteX2" fmla="*/ 6838950 w 6838950"/>
              <a:gd name="connsiteY2" fmla="*/ 38100 h 6896100"/>
              <a:gd name="connsiteX3" fmla="*/ 6819900 w 6838950"/>
              <a:gd name="connsiteY3" fmla="*/ 2095500 h 6896100"/>
              <a:gd name="connsiteX4" fmla="*/ 3609975 w 6838950"/>
              <a:gd name="connsiteY4" fmla="*/ 6838950 h 6896100"/>
              <a:gd name="connsiteX5" fmla="*/ 0 w 6838950"/>
              <a:gd name="connsiteY5" fmla="*/ 6896100 h 6896100"/>
              <a:gd name="connsiteX0" fmla="*/ 0 w 6896100"/>
              <a:gd name="connsiteY0" fmla="*/ 6896100 h 6896100"/>
              <a:gd name="connsiteX1" fmla="*/ 3324225 w 6896100"/>
              <a:gd name="connsiteY1" fmla="*/ 0 h 6896100"/>
              <a:gd name="connsiteX2" fmla="*/ 6896100 w 6896100"/>
              <a:gd name="connsiteY2" fmla="*/ 0 h 6896100"/>
              <a:gd name="connsiteX3" fmla="*/ 6819900 w 6896100"/>
              <a:gd name="connsiteY3" fmla="*/ 2095500 h 6896100"/>
              <a:gd name="connsiteX4" fmla="*/ 3609975 w 6896100"/>
              <a:gd name="connsiteY4" fmla="*/ 6838950 h 6896100"/>
              <a:gd name="connsiteX5" fmla="*/ 0 w 6896100"/>
              <a:gd name="connsiteY5" fmla="*/ 6896100 h 6896100"/>
              <a:gd name="connsiteX0" fmla="*/ 0 w 6896100"/>
              <a:gd name="connsiteY0" fmla="*/ 6896100 h 6896100"/>
              <a:gd name="connsiteX1" fmla="*/ 933450 w 6896100"/>
              <a:gd name="connsiteY1" fmla="*/ 4972050 h 6896100"/>
              <a:gd name="connsiteX2" fmla="*/ 3324225 w 6896100"/>
              <a:gd name="connsiteY2" fmla="*/ 0 h 6896100"/>
              <a:gd name="connsiteX3" fmla="*/ 6896100 w 6896100"/>
              <a:gd name="connsiteY3" fmla="*/ 0 h 6896100"/>
              <a:gd name="connsiteX4" fmla="*/ 6819900 w 6896100"/>
              <a:gd name="connsiteY4" fmla="*/ 2095500 h 6896100"/>
              <a:gd name="connsiteX5" fmla="*/ 3609975 w 6896100"/>
              <a:gd name="connsiteY5" fmla="*/ 6838950 h 6896100"/>
              <a:gd name="connsiteX6" fmla="*/ 0 w 6896100"/>
              <a:gd name="connsiteY6" fmla="*/ 6896100 h 6896100"/>
              <a:gd name="connsiteX0" fmla="*/ 0 w 6896100"/>
              <a:gd name="connsiteY0" fmla="*/ 6896100 h 6896100"/>
              <a:gd name="connsiteX1" fmla="*/ 76200 w 6896100"/>
              <a:gd name="connsiteY1" fmla="*/ 5657850 h 6896100"/>
              <a:gd name="connsiteX2" fmla="*/ 3324225 w 6896100"/>
              <a:gd name="connsiteY2" fmla="*/ 0 h 6896100"/>
              <a:gd name="connsiteX3" fmla="*/ 6896100 w 6896100"/>
              <a:gd name="connsiteY3" fmla="*/ 0 h 6896100"/>
              <a:gd name="connsiteX4" fmla="*/ 6819900 w 6896100"/>
              <a:gd name="connsiteY4" fmla="*/ 2095500 h 6896100"/>
              <a:gd name="connsiteX5" fmla="*/ 3609975 w 6896100"/>
              <a:gd name="connsiteY5" fmla="*/ 6838950 h 6896100"/>
              <a:gd name="connsiteX6" fmla="*/ 0 w 6896100"/>
              <a:gd name="connsiteY6" fmla="*/ 6896100 h 6896100"/>
              <a:gd name="connsiteX0" fmla="*/ 0 w 6896100"/>
              <a:gd name="connsiteY0" fmla="*/ 6896100 h 6896100"/>
              <a:gd name="connsiteX1" fmla="*/ 76200 w 6896100"/>
              <a:gd name="connsiteY1" fmla="*/ 5657850 h 6896100"/>
              <a:gd name="connsiteX2" fmla="*/ 3324225 w 6896100"/>
              <a:gd name="connsiteY2" fmla="*/ 0 h 6896100"/>
              <a:gd name="connsiteX3" fmla="*/ 6896100 w 6896100"/>
              <a:gd name="connsiteY3" fmla="*/ 0 h 6896100"/>
              <a:gd name="connsiteX4" fmla="*/ 6819900 w 6896100"/>
              <a:gd name="connsiteY4" fmla="*/ 2095500 h 6896100"/>
              <a:gd name="connsiteX5" fmla="*/ 3038475 w 6896100"/>
              <a:gd name="connsiteY5" fmla="*/ 6819900 h 6896100"/>
              <a:gd name="connsiteX6" fmla="*/ 0 w 6896100"/>
              <a:gd name="connsiteY6" fmla="*/ 6896100 h 6896100"/>
              <a:gd name="connsiteX0" fmla="*/ 38100 w 6819900"/>
              <a:gd name="connsiteY0" fmla="*/ 6877050 h 6877050"/>
              <a:gd name="connsiteX1" fmla="*/ 0 w 6819900"/>
              <a:gd name="connsiteY1" fmla="*/ 5657850 h 6877050"/>
              <a:gd name="connsiteX2" fmla="*/ 3248025 w 6819900"/>
              <a:gd name="connsiteY2" fmla="*/ 0 h 6877050"/>
              <a:gd name="connsiteX3" fmla="*/ 6819900 w 6819900"/>
              <a:gd name="connsiteY3" fmla="*/ 0 h 6877050"/>
              <a:gd name="connsiteX4" fmla="*/ 6743700 w 6819900"/>
              <a:gd name="connsiteY4" fmla="*/ 2095500 h 6877050"/>
              <a:gd name="connsiteX5" fmla="*/ 2962275 w 6819900"/>
              <a:gd name="connsiteY5" fmla="*/ 6819900 h 6877050"/>
              <a:gd name="connsiteX6" fmla="*/ 38100 w 6819900"/>
              <a:gd name="connsiteY6" fmla="*/ 6877050 h 6877050"/>
              <a:gd name="connsiteX0" fmla="*/ 0 w 6838950"/>
              <a:gd name="connsiteY0" fmla="*/ 6838950 h 6838950"/>
              <a:gd name="connsiteX1" fmla="*/ 19050 w 6838950"/>
              <a:gd name="connsiteY1" fmla="*/ 5657850 h 6838950"/>
              <a:gd name="connsiteX2" fmla="*/ 3267075 w 6838950"/>
              <a:gd name="connsiteY2" fmla="*/ 0 h 6838950"/>
              <a:gd name="connsiteX3" fmla="*/ 6838950 w 6838950"/>
              <a:gd name="connsiteY3" fmla="*/ 0 h 6838950"/>
              <a:gd name="connsiteX4" fmla="*/ 6762750 w 6838950"/>
              <a:gd name="connsiteY4" fmla="*/ 2095500 h 6838950"/>
              <a:gd name="connsiteX5" fmla="*/ 2981325 w 6838950"/>
              <a:gd name="connsiteY5" fmla="*/ 6819900 h 6838950"/>
              <a:gd name="connsiteX6" fmla="*/ 0 w 6838950"/>
              <a:gd name="connsiteY6" fmla="*/ 6838950 h 6838950"/>
              <a:gd name="connsiteX0" fmla="*/ 0 w 6838950"/>
              <a:gd name="connsiteY0" fmla="*/ 6858000 h 6858000"/>
              <a:gd name="connsiteX1" fmla="*/ 19050 w 6838950"/>
              <a:gd name="connsiteY1" fmla="*/ 5676900 h 6858000"/>
              <a:gd name="connsiteX2" fmla="*/ 4105275 w 6838950"/>
              <a:gd name="connsiteY2" fmla="*/ 0 h 6858000"/>
              <a:gd name="connsiteX3" fmla="*/ 6838950 w 6838950"/>
              <a:gd name="connsiteY3" fmla="*/ 19050 h 6858000"/>
              <a:gd name="connsiteX4" fmla="*/ 6762750 w 6838950"/>
              <a:gd name="connsiteY4" fmla="*/ 2114550 h 6858000"/>
              <a:gd name="connsiteX5" fmla="*/ 2981325 w 6838950"/>
              <a:gd name="connsiteY5" fmla="*/ 6838950 h 6858000"/>
              <a:gd name="connsiteX6" fmla="*/ 0 w 6838950"/>
              <a:gd name="connsiteY6" fmla="*/ 6858000 h 6858000"/>
              <a:gd name="connsiteX0" fmla="*/ 0 w 6838950"/>
              <a:gd name="connsiteY0" fmla="*/ 6858000 h 6858000"/>
              <a:gd name="connsiteX1" fmla="*/ 19050 w 6838950"/>
              <a:gd name="connsiteY1" fmla="*/ 5676900 h 6858000"/>
              <a:gd name="connsiteX2" fmla="*/ 4105275 w 6838950"/>
              <a:gd name="connsiteY2" fmla="*/ 0 h 6858000"/>
              <a:gd name="connsiteX3" fmla="*/ 6838950 w 6838950"/>
              <a:gd name="connsiteY3" fmla="*/ 19050 h 6858000"/>
              <a:gd name="connsiteX4" fmla="*/ 6762750 w 6838950"/>
              <a:gd name="connsiteY4" fmla="*/ 1752600 h 6858000"/>
              <a:gd name="connsiteX5" fmla="*/ 2981325 w 6838950"/>
              <a:gd name="connsiteY5" fmla="*/ 6838950 h 6858000"/>
              <a:gd name="connsiteX6" fmla="*/ 0 w 6838950"/>
              <a:gd name="connsiteY6" fmla="*/ 6858000 h 6858000"/>
              <a:gd name="connsiteX0" fmla="*/ 0 w 6762750"/>
              <a:gd name="connsiteY0" fmla="*/ 6858000 h 6858000"/>
              <a:gd name="connsiteX1" fmla="*/ 19050 w 6762750"/>
              <a:gd name="connsiteY1" fmla="*/ 5676900 h 6858000"/>
              <a:gd name="connsiteX2" fmla="*/ 4105275 w 6762750"/>
              <a:gd name="connsiteY2" fmla="*/ 0 h 6858000"/>
              <a:gd name="connsiteX3" fmla="*/ 6762750 w 6762750"/>
              <a:gd name="connsiteY3" fmla="*/ 38100 h 6858000"/>
              <a:gd name="connsiteX4" fmla="*/ 6762750 w 6762750"/>
              <a:gd name="connsiteY4" fmla="*/ 1752600 h 6858000"/>
              <a:gd name="connsiteX5" fmla="*/ 2981325 w 6762750"/>
              <a:gd name="connsiteY5" fmla="*/ 6838950 h 6858000"/>
              <a:gd name="connsiteX6" fmla="*/ 0 w 676275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2750" h="6858000">
                <a:moveTo>
                  <a:pt x="0" y="6858000"/>
                </a:moveTo>
                <a:lnTo>
                  <a:pt x="19050" y="5676900"/>
                </a:lnTo>
                <a:lnTo>
                  <a:pt x="4105275" y="0"/>
                </a:lnTo>
                <a:lnTo>
                  <a:pt x="6762750" y="38100"/>
                </a:lnTo>
                <a:lnTo>
                  <a:pt x="6762750" y="1752600"/>
                </a:lnTo>
                <a:lnTo>
                  <a:pt x="2981325" y="683895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F39FFD9-D97E-45FC-90BE-E3E108EFB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793875"/>
            <a:ext cx="49149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5690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49656C5-9EBA-45D4-8DCC-4D18137C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65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94280BE-2E96-4796-A798-D5C6C7A815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6858000 h 6858000"/>
              <a:gd name="connsiteX1" fmla="*/ 1524000 w 6096000"/>
              <a:gd name="connsiteY1" fmla="*/ 0 h 6858000"/>
              <a:gd name="connsiteX2" fmla="*/ 6096000 w 6096000"/>
              <a:gd name="connsiteY2" fmla="*/ 0 h 6858000"/>
              <a:gd name="connsiteX3" fmla="*/ 4572000 w 6096000"/>
              <a:gd name="connsiteY3" fmla="*/ 6858000 h 6858000"/>
              <a:gd name="connsiteX4" fmla="*/ 0 w 6096000"/>
              <a:gd name="connsiteY4" fmla="*/ 6858000 h 6858000"/>
              <a:gd name="connsiteX0" fmla="*/ 0 w 6096000"/>
              <a:gd name="connsiteY0" fmla="*/ 6858000 h 6858000"/>
              <a:gd name="connsiteX1" fmla="*/ 2933700 w 6096000"/>
              <a:gd name="connsiteY1" fmla="*/ 19050 h 6858000"/>
              <a:gd name="connsiteX2" fmla="*/ 6096000 w 6096000"/>
              <a:gd name="connsiteY2" fmla="*/ 0 h 6858000"/>
              <a:gd name="connsiteX3" fmla="*/ 4572000 w 6096000"/>
              <a:gd name="connsiteY3" fmla="*/ 6858000 h 6858000"/>
              <a:gd name="connsiteX4" fmla="*/ 0 w 6096000"/>
              <a:gd name="connsiteY4" fmla="*/ 6858000 h 6858000"/>
              <a:gd name="connsiteX0" fmla="*/ 0 w 6096000"/>
              <a:gd name="connsiteY0" fmla="*/ 6858000 h 6858000"/>
              <a:gd name="connsiteX1" fmla="*/ 2933700 w 6096000"/>
              <a:gd name="connsiteY1" fmla="*/ 19050 h 6858000"/>
              <a:gd name="connsiteX2" fmla="*/ 6096000 w 6096000"/>
              <a:gd name="connsiteY2" fmla="*/ 0 h 6858000"/>
              <a:gd name="connsiteX3" fmla="*/ 3429000 w 6096000"/>
              <a:gd name="connsiteY3" fmla="*/ 6838950 h 6858000"/>
              <a:gd name="connsiteX4" fmla="*/ 0 w 6096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6858000"/>
                </a:moveTo>
                <a:lnTo>
                  <a:pt x="2933700" y="19050"/>
                </a:lnTo>
                <a:lnTo>
                  <a:pt x="6096000" y="0"/>
                </a:lnTo>
                <a:lnTo>
                  <a:pt x="3429000" y="683895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8C56F04-5546-4B03-93EA-BD2AF482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0" y="1565275"/>
            <a:ext cx="51054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963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7F26119-A1B3-44B4-922E-DB2EF7B509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945097" cy="4914900"/>
          </a:xfrm>
          <a:custGeom>
            <a:avLst/>
            <a:gdLst>
              <a:gd name="connsiteX0" fmla="*/ 0 w 5276850"/>
              <a:gd name="connsiteY0" fmla="*/ 0 h 4362450"/>
              <a:gd name="connsiteX1" fmla="*/ 5276850 w 5276850"/>
              <a:gd name="connsiteY1" fmla="*/ 0 h 4362450"/>
              <a:gd name="connsiteX2" fmla="*/ 5276850 w 5276850"/>
              <a:gd name="connsiteY2" fmla="*/ 4362450 h 4362450"/>
              <a:gd name="connsiteX3" fmla="*/ 0 w 5276850"/>
              <a:gd name="connsiteY3" fmla="*/ 4362450 h 4362450"/>
              <a:gd name="connsiteX4" fmla="*/ 0 w 5276850"/>
              <a:gd name="connsiteY4" fmla="*/ 0 h 4362450"/>
              <a:gd name="connsiteX0" fmla="*/ 0 w 5276850"/>
              <a:gd name="connsiteY0" fmla="*/ 0 h 4362450"/>
              <a:gd name="connsiteX1" fmla="*/ 5276850 w 5276850"/>
              <a:gd name="connsiteY1" fmla="*/ 0 h 4362450"/>
              <a:gd name="connsiteX2" fmla="*/ 2781300 w 5276850"/>
              <a:gd name="connsiteY2" fmla="*/ 2019300 h 4362450"/>
              <a:gd name="connsiteX3" fmla="*/ 0 w 5276850"/>
              <a:gd name="connsiteY3" fmla="*/ 4362450 h 4362450"/>
              <a:gd name="connsiteX4" fmla="*/ 0 w 5276850"/>
              <a:gd name="connsiteY4" fmla="*/ 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6850" h="4362450">
                <a:moveTo>
                  <a:pt x="0" y="0"/>
                </a:moveTo>
                <a:lnTo>
                  <a:pt x="5276850" y="0"/>
                </a:lnTo>
                <a:lnTo>
                  <a:pt x="2781300" y="2019300"/>
                </a:lnTo>
                <a:lnTo>
                  <a:pt x="0" y="436245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2C7A08B-4BE0-4ABF-B06B-B609DA6C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2550" y="1660525"/>
            <a:ext cx="6115050" cy="796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8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A9A80B-C64B-4221-B9BB-DD442681F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300" y="2514600"/>
            <a:ext cx="3867150" cy="4343400"/>
          </a:xfrm>
          <a:custGeom>
            <a:avLst/>
            <a:gdLst>
              <a:gd name="connsiteX0" fmla="*/ 0 w 3962400"/>
              <a:gd name="connsiteY0" fmla="*/ 5105400 h 5105400"/>
              <a:gd name="connsiteX1" fmla="*/ 990600 w 3962400"/>
              <a:gd name="connsiteY1" fmla="*/ 0 h 5105400"/>
              <a:gd name="connsiteX2" fmla="*/ 3962400 w 3962400"/>
              <a:gd name="connsiteY2" fmla="*/ 0 h 5105400"/>
              <a:gd name="connsiteX3" fmla="*/ 2971800 w 3962400"/>
              <a:gd name="connsiteY3" fmla="*/ 5105400 h 5105400"/>
              <a:gd name="connsiteX4" fmla="*/ 0 w 3962400"/>
              <a:gd name="connsiteY4" fmla="*/ 5105400 h 5105400"/>
              <a:gd name="connsiteX0" fmla="*/ 0 w 3962400"/>
              <a:gd name="connsiteY0" fmla="*/ 5105400 h 5105400"/>
              <a:gd name="connsiteX1" fmla="*/ 1562100 w 3962400"/>
              <a:gd name="connsiteY1" fmla="*/ 38100 h 5105400"/>
              <a:gd name="connsiteX2" fmla="*/ 3962400 w 3962400"/>
              <a:gd name="connsiteY2" fmla="*/ 0 h 5105400"/>
              <a:gd name="connsiteX3" fmla="*/ 2971800 w 3962400"/>
              <a:gd name="connsiteY3" fmla="*/ 5105400 h 5105400"/>
              <a:gd name="connsiteX4" fmla="*/ 0 w 3962400"/>
              <a:gd name="connsiteY4" fmla="*/ 5105400 h 5105400"/>
              <a:gd name="connsiteX0" fmla="*/ 0 w 3867150"/>
              <a:gd name="connsiteY0" fmla="*/ 5105400 h 5105400"/>
              <a:gd name="connsiteX1" fmla="*/ 1466850 w 3867150"/>
              <a:gd name="connsiteY1" fmla="*/ 38100 h 5105400"/>
              <a:gd name="connsiteX2" fmla="*/ 3867150 w 3867150"/>
              <a:gd name="connsiteY2" fmla="*/ 0 h 5105400"/>
              <a:gd name="connsiteX3" fmla="*/ 2876550 w 3867150"/>
              <a:gd name="connsiteY3" fmla="*/ 5105400 h 5105400"/>
              <a:gd name="connsiteX4" fmla="*/ 0 w 3867150"/>
              <a:gd name="connsiteY4" fmla="*/ 5105400 h 5105400"/>
              <a:gd name="connsiteX0" fmla="*/ 0 w 3867150"/>
              <a:gd name="connsiteY0" fmla="*/ 5105400 h 5124450"/>
              <a:gd name="connsiteX1" fmla="*/ 1466850 w 3867150"/>
              <a:gd name="connsiteY1" fmla="*/ 38100 h 5124450"/>
              <a:gd name="connsiteX2" fmla="*/ 3867150 w 3867150"/>
              <a:gd name="connsiteY2" fmla="*/ 0 h 5124450"/>
              <a:gd name="connsiteX3" fmla="*/ 2362200 w 3867150"/>
              <a:gd name="connsiteY3" fmla="*/ 5124450 h 5124450"/>
              <a:gd name="connsiteX4" fmla="*/ 0 w 3867150"/>
              <a:gd name="connsiteY4" fmla="*/ 5105400 h 5124450"/>
              <a:gd name="connsiteX0" fmla="*/ 0 w 3867150"/>
              <a:gd name="connsiteY0" fmla="*/ 5105400 h 5124450"/>
              <a:gd name="connsiteX1" fmla="*/ 1485900 w 3867150"/>
              <a:gd name="connsiteY1" fmla="*/ 19050 h 5124450"/>
              <a:gd name="connsiteX2" fmla="*/ 3867150 w 3867150"/>
              <a:gd name="connsiteY2" fmla="*/ 0 h 5124450"/>
              <a:gd name="connsiteX3" fmla="*/ 2362200 w 3867150"/>
              <a:gd name="connsiteY3" fmla="*/ 5124450 h 5124450"/>
              <a:gd name="connsiteX4" fmla="*/ 0 w 3867150"/>
              <a:gd name="connsiteY4" fmla="*/ 5105400 h 51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150" h="5124450">
                <a:moveTo>
                  <a:pt x="0" y="5105400"/>
                </a:moveTo>
                <a:lnTo>
                  <a:pt x="1485900" y="19050"/>
                </a:lnTo>
                <a:lnTo>
                  <a:pt x="3867150" y="0"/>
                </a:lnTo>
                <a:lnTo>
                  <a:pt x="2362200" y="512445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0D72C79-D791-492F-9F2E-8D4A4EDC02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67500" y="0"/>
            <a:ext cx="3867150" cy="4343400"/>
          </a:xfrm>
          <a:custGeom>
            <a:avLst/>
            <a:gdLst>
              <a:gd name="connsiteX0" fmla="*/ 0 w 3962400"/>
              <a:gd name="connsiteY0" fmla="*/ 5105400 h 5105400"/>
              <a:gd name="connsiteX1" fmla="*/ 990600 w 3962400"/>
              <a:gd name="connsiteY1" fmla="*/ 0 h 5105400"/>
              <a:gd name="connsiteX2" fmla="*/ 3962400 w 3962400"/>
              <a:gd name="connsiteY2" fmla="*/ 0 h 5105400"/>
              <a:gd name="connsiteX3" fmla="*/ 2971800 w 3962400"/>
              <a:gd name="connsiteY3" fmla="*/ 5105400 h 5105400"/>
              <a:gd name="connsiteX4" fmla="*/ 0 w 3962400"/>
              <a:gd name="connsiteY4" fmla="*/ 5105400 h 5105400"/>
              <a:gd name="connsiteX0" fmla="*/ 0 w 3962400"/>
              <a:gd name="connsiteY0" fmla="*/ 5105400 h 5105400"/>
              <a:gd name="connsiteX1" fmla="*/ 1562100 w 3962400"/>
              <a:gd name="connsiteY1" fmla="*/ 38100 h 5105400"/>
              <a:gd name="connsiteX2" fmla="*/ 3962400 w 3962400"/>
              <a:gd name="connsiteY2" fmla="*/ 0 h 5105400"/>
              <a:gd name="connsiteX3" fmla="*/ 2971800 w 3962400"/>
              <a:gd name="connsiteY3" fmla="*/ 5105400 h 5105400"/>
              <a:gd name="connsiteX4" fmla="*/ 0 w 3962400"/>
              <a:gd name="connsiteY4" fmla="*/ 5105400 h 5105400"/>
              <a:gd name="connsiteX0" fmla="*/ 0 w 3867150"/>
              <a:gd name="connsiteY0" fmla="*/ 5105400 h 5105400"/>
              <a:gd name="connsiteX1" fmla="*/ 1466850 w 3867150"/>
              <a:gd name="connsiteY1" fmla="*/ 38100 h 5105400"/>
              <a:gd name="connsiteX2" fmla="*/ 3867150 w 3867150"/>
              <a:gd name="connsiteY2" fmla="*/ 0 h 5105400"/>
              <a:gd name="connsiteX3" fmla="*/ 2876550 w 3867150"/>
              <a:gd name="connsiteY3" fmla="*/ 5105400 h 5105400"/>
              <a:gd name="connsiteX4" fmla="*/ 0 w 3867150"/>
              <a:gd name="connsiteY4" fmla="*/ 5105400 h 5105400"/>
              <a:gd name="connsiteX0" fmla="*/ 0 w 3867150"/>
              <a:gd name="connsiteY0" fmla="*/ 5105400 h 5124450"/>
              <a:gd name="connsiteX1" fmla="*/ 1466850 w 3867150"/>
              <a:gd name="connsiteY1" fmla="*/ 38100 h 5124450"/>
              <a:gd name="connsiteX2" fmla="*/ 3867150 w 3867150"/>
              <a:gd name="connsiteY2" fmla="*/ 0 h 5124450"/>
              <a:gd name="connsiteX3" fmla="*/ 2362200 w 3867150"/>
              <a:gd name="connsiteY3" fmla="*/ 5124450 h 5124450"/>
              <a:gd name="connsiteX4" fmla="*/ 0 w 3867150"/>
              <a:gd name="connsiteY4" fmla="*/ 5105400 h 5124450"/>
              <a:gd name="connsiteX0" fmla="*/ 0 w 3867150"/>
              <a:gd name="connsiteY0" fmla="*/ 5105400 h 5124450"/>
              <a:gd name="connsiteX1" fmla="*/ 1485900 w 3867150"/>
              <a:gd name="connsiteY1" fmla="*/ 19050 h 5124450"/>
              <a:gd name="connsiteX2" fmla="*/ 3867150 w 3867150"/>
              <a:gd name="connsiteY2" fmla="*/ 0 h 5124450"/>
              <a:gd name="connsiteX3" fmla="*/ 2362200 w 3867150"/>
              <a:gd name="connsiteY3" fmla="*/ 5124450 h 5124450"/>
              <a:gd name="connsiteX4" fmla="*/ 0 w 3867150"/>
              <a:gd name="connsiteY4" fmla="*/ 5105400 h 51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150" h="5124450">
                <a:moveTo>
                  <a:pt x="0" y="5105400"/>
                </a:moveTo>
                <a:lnTo>
                  <a:pt x="1485900" y="19050"/>
                </a:lnTo>
                <a:lnTo>
                  <a:pt x="3867150" y="0"/>
                </a:lnTo>
                <a:lnTo>
                  <a:pt x="2362200" y="512445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BF2B765-60C8-4ED3-890F-5F975CDFD6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619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54527EE-A20B-443A-85E9-16614E03FF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619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77BACEB-37BA-433D-858A-60B0B97BF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6700" y="3870325"/>
            <a:ext cx="7200900" cy="854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5169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1AD605B-B0C6-4E85-83B5-082C2FD3A6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0281" y="-459916"/>
            <a:ext cx="3742392" cy="3505200"/>
          </a:xfrm>
          <a:prstGeom prst="diamond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D118C8-BF5E-48D6-8B1A-8B39C6A583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67860" y="1484542"/>
            <a:ext cx="3742392" cy="3505200"/>
          </a:xfrm>
          <a:prstGeom prst="diamond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61E515B-E88E-45CC-A869-84CBDBC16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0281" y="3429000"/>
            <a:ext cx="3742392" cy="3505200"/>
          </a:xfrm>
          <a:prstGeom prst="diamond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C3067B1-B82B-4A65-95A1-945C1770A7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2702" y="1484542"/>
            <a:ext cx="3742392" cy="3505200"/>
          </a:xfrm>
          <a:prstGeom prst="diamond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22">
            <a:extLst>
              <a:ext uri="{FF2B5EF4-FFF2-40B4-BE49-F238E27FC236}">
                <a16:creationId xmlns:a16="http://schemas.microsoft.com/office/drawing/2014/main" id="{D3A68CAA-B419-4BDF-B842-F135B4599F3A}"/>
              </a:ext>
            </a:extLst>
          </p:cNvPr>
          <p:cNvSpPr>
            <a:spLocks/>
          </p:cNvSpPr>
          <p:nvPr/>
        </p:nvSpPr>
        <p:spPr bwMode="auto">
          <a:xfrm rot="16200000">
            <a:off x="2577626" y="150244"/>
            <a:ext cx="2255838" cy="2259013"/>
          </a:xfrm>
          <a:custGeom>
            <a:avLst/>
            <a:gdLst>
              <a:gd name="T0" fmla="*/ 953 w 1304"/>
              <a:gd name="T1" fmla="*/ 1228 h 1304"/>
              <a:gd name="T2" fmla="*/ 76 w 1304"/>
              <a:gd name="T3" fmla="*/ 351 h 1304"/>
              <a:gd name="T4" fmla="*/ 76 w 1304"/>
              <a:gd name="T5" fmla="*/ 76 h 1304"/>
              <a:gd name="T6" fmla="*/ 76 w 1304"/>
              <a:gd name="T7" fmla="*/ 76 h 1304"/>
              <a:gd name="T8" fmla="*/ 350 w 1304"/>
              <a:gd name="T9" fmla="*/ 76 h 1304"/>
              <a:gd name="T10" fmla="*/ 1228 w 1304"/>
              <a:gd name="T11" fmla="*/ 954 h 1304"/>
              <a:gd name="T12" fmla="*/ 1228 w 1304"/>
              <a:gd name="T13" fmla="*/ 1228 h 1304"/>
              <a:gd name="T14" fmla="*/ 1228 w 1304"/>
              <a:gd name="T15" fmla="*/ 1228 h 1304"/>
              <a:gd name="T16" fmla="*/ 953 w 1304"/>
              <a:gd name="T17" fmla="*/ 1228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953" y="1228"/>
                </a:moveTo>
                <a:cubicBezTo>
                  <a:pt x="76" y="351"/>
                  <a:pt x="76" y="351"/>
                  <a:pt x="76" y="351"/>
                </a:cubicBezTo>
                <a:cubicBezTo>
                  <a:pt x="0" y="275"/>
                  <a:pt x="0" y="152"/>
                  <a:pt x="76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151" y="0"/>
                  <a:pt x="274" y="0"/>
                  <a:pt x="350" y="76"/>
                </a:cubicBezTo>
                <a:cubicBezTo>
                  <a:pt x="1228" y="954"/>
                  <a:pt x="1228" y="954"/>
                  <a:pt x="1228" y="954"/>
                </a:cubicBezTo>
                <a:cubicBezTo>
                  <a:pt x="1304" y="1029"/>
                  <a:pt x="1304" y="1152"/>
                  <a:pt x="1228" y="1228"/>
                </a:cubicBezTo>
                <a:cubicBezTo>
                  <a:pt x="1228" y="1228"/>
                  <a:pt x="1228" y="1228"/>
                  <a:pt x="1228" y="1228"/>
                </a:cubicBezTo>
                <a:cubicBezTo>
                  <a:pt x="1152" y="1304"/>
                  <a:pt x="1029" y="1304"/>
                  <a:pt x="953" y="1228"/>
                </a:cubicBezTo>
                <a:close/>
              </a:path>
            </a:pathLst>
          </a:custGeom>
          <a:solidFill>
            <a:srgbClr val="FFAC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21">
            <a:extLst>
              <a:ext uri="{FF2B5EF4-FFF2-40B4-BE49-F238E27FC236}">
                <a16:creationId xmlns:a16="http://schemas.microsoft.com/office/drawing/2014/main" id="{23324A7A-A3A0-42BA-9AA9-9B00D78504F6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4715195" y="759617"/>
            <a:ext cx="3421063" cy="2282825"/>
            <a:chOff x="1533" y="2777"/>
            <a:chExt cx="2155" cy="1438"/>
          </a:xfrm>
          <a:solidFill>
            <a:srgbClr val="993BC7"/>
          </a:solidFill>
        </p:grpSpPr>
        <p:sp>
          <p:nvSpPr>
            <p:cNvPr id="140" name="Freeform 122">
              <a:extLst>
                <a:ext uri="{FF2B5EF4-FFF2-40B4-BE49-F238E27FC236}">
                  <a16:creationId xmlns:a16="http://schemas.microsoft.com/office/drawing/2014/main" id="{BA744527-112F-4D10-BB5F-D2C0A211B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3">
              <a:extLst>
                <a:ext uri="{FF2B5EF4-FFF2-40B4-BE49-F238E27FC236}">
                  <a16:creationId xmlns:a16="http://schemas.microsoft.com/office/drawing/2014/main" id="{7D1DD3B6-7BE0-43A3-837A-B039EB3B8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8" name="Picture Placeholder 137">
            <a:extLst>
              <a:ext uri="{FF2B5EF4-FFF2-40B4-BE49-F238E27FC236}">
                <a16:creationId xmlns:a16="http://schemas.microsoft.com/office/drawing/2014/main" id="{CC65DFFA-546D-4A48-AC03-9FC3892C7E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7" t="1084" r="9721" b="-1084"/>
          <a:stretch/>
        </p:blipFill>
        <p:spPr>
          <a:xfrm>
            <a:off x="1836113" y="0"/>
            <a:ext cx="2949168" cy="2762250"/>
          </a:xfrm>
        </p:spPr>
      </p:pic>
      <p:pic>
        <p:nvPicPr>
          <p:cNvPr id="136" name="Picture Placeholder 135">
            <a:extLst>
              <a:ext uri="{FF2B5EF4-FFF2-40B4-BE49-F238E27FC236}">
                <a16:creationId xmlns:a16="http://schemas.microsoft.com/office/drawing/2014/main" id="{E82B9445-7BBD-43E8-AB05-12EFB71DB7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t="2311" r="627" b="-2311"/>
          <a:stretch/>
        </p:blipFill>
        <p:spPr>
          <a:xfrm>
            <a:off x="3520369" y="1113066"/>
            <a:ext cx="3947233" cy="3697058"/>
          </a:xfrm>
        </p:spPr>
      </p:pic>
      <p:sp>
        <p:nvSpPr>
          <p:cNvPr id="124" name="Freeform 118">
            <a:extLst>
              <a:ext uri="{FF2B5EF4-FFF2-40B4-BE49-F238E27FC236}">
                <a16:creationId xmlns:a16="http://schemas.microsoft.com/office/drawing/2014/main" id="{CC808215-C98F-448E-89CE-EF40244E5F27}"/>
              </a:ext>
            </a:extLst>
          </p:cNvPr>
          <p:cNvSpPr>
            <a:spLocks/>
          </p:cNvSpPr>
          <p:nvPr/>
        </p:nvSpPr>
        <p:spPr bwMode="auto">
          <a:xfrm rot="10800000">
            <a:off x="-14288" y="-79375"/>
            <a:ext cx="2963863" cy="6038850"/>
          </a:xfrm>
          <a:custGeom>
            <a:avLst/>
            <a:gdLst>
              <a:gd name="T0" fmla="*/ 1053 w 1055"/>
              <a:gd name="T1" fmla="*/ 0 h 2153"/>
              <a:gd name="T2" fmla="*/ 27 w 1055"/>
              <a:gd name="T3" fmla="*/ 1027 h 2153"/>
              <a:gd name="T4" fmla="*/ 27 w 1055"/>
              <a:gd name="T5" fmla="*/ 1125 h 2153"/>
              <a:gd name="T6" fmla="*/ 1055 w 1055"/>
              <a:gd name="T7" fmla="*/ 2153 h 2153"/>
              <a:gd name="T8" fmla="*/ 1053 w 1055"/>
              <a:gd name="T9" fmla="*/ 0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5" h="2153">
                <a:moveTo>
                  <a:pt x="1053" y="0"/>
                </a:moveTo>
                <a:cubicBezTo>
                  <a:pt x="27" y="1027"/>
                  <a:pt x="27" y="1027"/>
                  <a:pt x="27" y="1027"/>
                </a:cubicBezTo>
                <a:cubicBezTo>
                  <a:pt x="0" y="1054"/>
                  <a:pt x="0" y="1098"/>
                  <a:pt x="27" y="1125"/>
                </a:cubicBezTo>
                <a:cubicBezTo>
                  <a:pt x="1055" y="2153"/>
                  <a:pt x="1055" y="2153"/>
                  <a:pt x="1055" y="2153"/>
                </a:cubicBezTo>
                <a:lnTo>
                  <a:pt x="1053" y="0"/>
                </a:lnTo>
                <a:close/>
              </a:path>
            </a:pathLst>
          </a:custGeom>
          <a:solidFill>
            <a:srgbClr val="4724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9" name="Group 121">
            <a:extLst>
              <a:ext uri="{FF2B5EF4-FFF2-40B4-BE49-F238E27FC236}">
                <a16:creationId xmlns:a16="http://schemas.microsoft.com/office/drawing/2014/main" id="{76AE9EF9-30BC-451F-AA7C-9942DEF990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3638" y="4408489"/>
            <a:ext cx="3421063" cy="2282825"/>
            <a:chOff x="1533" y="2777"/>
            <a:chExt cx="2155" cy="1438"/>
          </a:xfrm>
        </p:grpSpPr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24A8F92F-9373-4C08-A84F-7D9AC4425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3">
              <a:extLst>
                <a:ext uri="{FF2B5EF4-FFF2-40B4-BE49-F238E27FC236}">
                  <a16:creationId xmlns:a16="http://schemas.microsoft.com/office/drawing/2014/main" id="{186B9AB5-B521-4D80-8427-A9E9C09A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4" name="Picture Placeholder 133">
            <a:extLst>
              <a:ext uri="{FF2B5EF4-FFF2-40B4-BE49-F238E27FC236}">
                <a16:creationId xmlns:a16="http://schemas.microsoft.com/office/drawing/2014/main" id="{7F6E8E21-2C92-4170-B672-E24811AE7C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4" r="14434"/>
          <a:stretch>
            <a:fillRect/>
          </a:stretch>
        </p:blipFill>
        <p:spPr/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3AF07756-8756-4379-96E2-BC4F24D757D4}"/>
              </a:ext>
            </a:extLst>
          </p:cNvPr>
          <p:cNvSpPr txBox="1"/>
          <p:nvPr/>
        </p:nvSpPr>
        <p:spPr>
          <a:xfrm>
            <a:off x="6380871" y="3651632"/>
            <a:ext cx="68291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AC32"/>
                </a:solidFill>
                <a:latin typeface="BubbleGum" panose="00000400000000000000" pitchFamily="2" charset="0"/>
              </a:rPr>
              <a:t>FOODIE APP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A15A3E-4FCF-4E67-9CE4-50CD29A30A59}"/>
              </a:ext>
            </a:extLst>
          </p:cNvPr>
          <p:cNvSpPr txBox="1"/>
          <p:nvPr/>
        </p:nvSpPr>
        <p:spPr>
          <a:xfrm>
            <a:off x="7288826" y="4916200"/>
            <a:ext cx="5687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7244C"/>
                </a:solidFill>
                <a:latin typeface="Lato" panose="020F0502020204030203" pitchFamily="34" charset="0"/>
              </a:rPr>
              <a:t>CAPSTONE</a:t>
            </a:r>
            <a:r>
              <a:rPr lang="es-CO" sz="3200" b="1" dirty="0">
                <a:solidFill>
                  <a:srgbClr val="993BC7"/>
                </a:solidFill>
                <a:latin typeface="Lato" panose="020F0502020204030203" pitchFamily="34" charset="0"/>
              </a:rPr>
              <a:t> PROJECT</a:t>
            </a:r>
            <a:endParaRPr lang="en-US" sz="3200" b="1" dirty="0">
              <a:solidFill>
                <a:srgbClr val="993BC7"/>
              </a:solidFill>
              <a:latin typeface="Lato" panose="020F0502020204030203" pitchFamily="34" charset="0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434DADFF-963C-4963-AA35-5D4C66623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6" y="2294017"/>
            <a:ext cx="1353904" cy="135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B59DB-2C3D-24CC-6FA5-A3925F855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36" y="126675"/>
            <a:ext cx="4144501" cy="986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B81EEC-7DD2-DD74-E2FD-0C40850540CC}"/>
              </a:ext>
            </a:extLst>
          </p:cNvPr>
          <p:cNvSpPr txBox="1"/>
          <p:nvPr/>
        </p:nvSpPr>
        <p:spPr>
          <a:xfrm>
            <a:off x="9123464" y="5675652"/>
            <a:ext cx="66093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Pawan Khade</a:t>
            </a:r>
          </a:p>
        </p:txBody>
      </p:sp>
    </p:spTree>
    <p:extLst>
      <p:ext uri="{BB962C8B-B14F-4D97-AF65-F5344CB8AC3E}">
        <p14:creationId xmlns:p14="http://schemas.microsoft.com/office/powerpoint/2010/main" val="206664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21">
            <a:extLst>
              <a:ext uri="{FF2B5EF4-FFF2-40B4-BE49-F238E27FC236}">
                <a16:creationId xmlns:a16="http://schemas.microsoft.com/office/drawing/2014/main" id="{5F86F7A4-1560-4267-B8CF-295AE0CA5A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674" y="2836863"/>
            <a:ext cx="3421063" cy="2282825"/>
            <a:chOff x="1533" y="2777"/>
            <a:chExt cx="2155" cy="1438"/>
          </a:xfrm>
          <a:solidFill>
            <a:srgbClr val="47244C"/>
          </a:solidFill>
        </p:grpSpPr>
        <p:sp>
          <p:nvSpPr>
            <p:cNvPr id="88" name="Freeform 122">
              <a:extLst>
                <a:ext uri="{FF2B5EF4-FFF2-40B4-BE49-F238E27FC236}">
                  <a16:creationId xmlns:a16="http://schemas.microsoft.com/office/drawing/2014/main" id="{9C9D6E7A-327F-4301-B2C9-95FE75DA2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3">
              <a:extLst>
                <a:ext uri="{FF2B5EF4-FFF2-40B4-BE49-F238E27FC236}">
                  <a16:creationId xmlns:a16="http://schemas.microsoft.com/office/drawing/2014/main" id="{4C0CD063-1C1A-4F68-BF5F-2244F43D2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C386E9-FA08-44FE-975B-53BEC3C55C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1" r="9711"/>
          <a:stretch>
            <a:fillRect/>
          </a:stretch>
        </p:blipFill>
        <p:spPr/>
      </p:pic>
      <p:sp>
        <p:nvSpPr>
          <p:cNvPr id="76" name="Title 75">
            <a:extLst>
              <a:ext uri="{FF2B5EF4-FFF2-40B4-BE49-F238E27FC236}">
                <a16:creationId xmlns:a16="http://schemas.microsoft.com/office/drawing/2014/main" id="{BBE03E09-A6E0-4558-AF8D-CA2BC616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725312"/>
            <a:ext cx="6915150" cy="699242"/>
          </a:xfrm>
        </p:spPr>
        <p:txBody>
          <a:bodyPr/>
          <a:lstStyle/>
          <a:p>
            <a:r>
              <a:rPr lang="en-US" dirty="0">
                <a:solidFill>
                  <a:srgbClr val="FFAC32"/>
                </a:solidFill>
              </a:rPr>
              <a:t>FEATURES to Restaurant Owner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164AEEF-544D-45F0-86C1-5393206D99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1094" y="5424932"/>
            <a:ext cx="1371600" cy="1223963"/>
            <a:chOff x="3320" y="1773"/>
            <a:chExt cx="864" cy="77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B9B25CD-6B9A-4DCC-9530-F6C05F213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0" y="1773"/>
              <a:ext cx="864" cy="771"/>
            </a:xfrm>
            <a:custGeom>
              <a:avLst/>
              <a:gdLst>
                <a:gd name="T0" fmla="*/ 324 w 361"/>
                <a:gd name="T1" fmla="*/ 152 h 322"/>
                <a:gd name="T2" fmla="*/ 69 w 361"/>
                <a:gd name="T3" fmla="*/ 53 h 322"/>
                <a:gd name="T4" fmla="*/ 9 w 361"/>
                <a:gd name="T5" fmla="*/ 183 h 322"/>
                <a:gd name="T6" fmla="*/ 1 w 361"/>
                <a:gd name="T7" fmla="*/ 252 h 322"/>
                <a:gd name="T8" fmla="*/ 14 w 361"/>
                <a:gd name="T9" fmla="*/ 255 h 322"/>
                <a:gd name="T10" fmla="*/ 56 w 361"/>
                <a:gd name="T11" fmla="*/ 317 h 322"/>
                <a:gd name="T12" fmla="*/ 277 w 361"/>
                <a:gd name="T13" fmla="*/ 315 h 322"/>
                <a:gd name="T14" fmla="*/ 343 w 361"/>
                <a:gd name="T15" fmla="*/ 259 h 322"/>
                <a:gd name="T16" fmla="*/ 312 w 361"/>
                <a:gd name="T17" fmla="*/ 165 h 322"/>
                <a:gd name="T18" fmla="*/ 319 w 361"/>
                <a:gd name="T19" fmla="*/ 177 h 322"/>
                <a:gd name="T20" fmla="*/ 313 w 361"/>
                <a:gd name="T21" fmla="*/ 177 h 322"/>
                <a:gd name="T22" fmla="*/ 314 w 361"/>
                <a:gd name="T23" fmla="*/ 181 h 322"/>
                <a:gd name="T24" fmla="*/ 288 w 361"/>
                <a:gd name="T25" fmla="*/ 190 h 322"/>
                <a:gd name="T26" fmla="*/ 271 w 361"/>
                <a:gd name="T27" fmla="*/ 198 h 322"/>
                <a:gd name="T28" fmla="*/ 237 w 361"/>
                <a:gd name="T29" fmla="*/ 216 h 322"/>
                <a:gd name="T30" fmla="*/ 239 w 361"/>
                <a:gd name="T31" fmla="*/ 201 h 322"/>
                <a:gd name="T32" fmla="*/ 222 w 361"/>
                <a:gd name="T33" fmla="*/ 200 h 322"/>
                <a:gd name="T34" fmla="*/ 207 w 361"/>
                <a:gd name="T35" fmla="*/ 200 h 322"/>
                <a:gd name="T36" fmla="*/ 310 w 361"/>
                <a:gd name="T37" fmla="*/ 170 h 322"/>
                <a:gd name="T38" fmla="*/ 235 w 361"/>
                <a:gd name="T39" fmla="*/ 220 h 322"/>
                <a:gd name="T40" fmla="*/ 73 w 361"/>
                <a:gd name="T41" fmla="*/ 58 h 322"/>
                <a:gd name="T42" fmla="*/ 241 w 361"/>
                <a:gd name="T43" fmla="*/ 183 h 322"/>
                <a:gd name="T44" fmla="*/ 73 w 361"/>
                <a:gd name="T45" fmla="*/ 58 h 322"/>
                <a:gd name="T46" fmla="*/ 169 w 361"/>
                <a:gd name="T47" fmla="*/ 211 h 322"/>
                <a:gd name="T48" fmla="*/ 140 w 361"/>
                <a:gd name="T49" fmla="*/ 212 h 322"/>
                <a:gd name="T50" fmla="*/ 126 w 361"/>
                <a:gd name="T51" fmla="*/ 201 h 322"/>
                <a:gd name="T52" fmla="*/ 106 w 361"/>
                <a:gd name="T53" fmla="*/ 211 h 322"/>
                <a:gd name="T54" fmla="*/ 197 w 361"/>
                <a:gd name="T55" fmla="*/ 201 h 322"/>
                <a:gd name="T56" fmla="*/ 24 w 361"/>
                <a:gd name="T57" fmla="*/ 185 h 322"/>
                <a:gd name="T58" fmla="*/ 9 w 361"/>
                <a:gd name="T59" fmla="*/ 168 h 322"/>
                <a:gd name="T60" fmla="*/ 35 w 361"/>
                <a:gd name="T61" fmla="*/ 172 h 322"/>
                <a:gd name="T62" fmla="*/ 88 w 361"/>
                <a:gd name="T63" fmla="*/ 195 h 322"/>
                <a:gd name="T64" fmla="*/ 62 w 361"/>
                <a:gd name="T65" fmla="*/ 203 h 322"/>
                <a:gd name="T66" fmla="*/ 50 w 361"/>
                <a:gd name="T67" fmla="*/ 197 h 322"/>
                <a:gd name="T68" fmla="*/ 32 w 361"/>
                <a:gd name="T69" fmla="*/ 192 h 322"/>
                <a:gd name="T70" fmla="*/ 18 w 361"/>
                <a:gd name="T71" fmla="*/ 207 h 322"/>
                <a:gd name="T72" fmla="*/ 59 w 361"/>
                <a:gd name="T73" fmla="*/ 208 h 322"/>
                <a:gd name="T74" fmla="*/ 95 w 361"/>
                <a:gd name="T75" fmla="*/ 198 h 322"/>
                <a:gd name="T76" fmla="*/ 162 w 361"/>
                <a:gd name="T77" fmla="*/ 223 h 322"/>
                <a:gd name="T78" fmla="*/ 200 w 361"/>
                <a:gd name="T79" fmla="*/ 206 h 322"/>
                <a:gd name="T80" fmla="*/ 231 w 361"/>
                <a:gd name="T81" fmla="*/ 215 h 322"/>
                <a:gd name="T82" fmla="*/ 8 w 361"/>
                <a:gd name="T83" fmla="*/ 244 h 322"/>
                <a:gd name="T84" fmla="*/ 16 w 361"/>
                <a:gd name="T85" fmla="*/ 253 h 322"/>
                <a:gd name="T86" fmla="*/ 183 w 361"/>
                <a:gd name="T87" fmla="*/ 258 h 322"/>
                <a:gd name="T88" fmla="*/ 42 w 361"/>
                <a:gd name="T89" fmla="*/ 239 h 322"/>
                <a:gd name="T90" fmla="*/ 167 w 361"/>
                <a:gd name="T91" fmla="*/ 312 h 322"/>
                <a:gd name="T92" fmla="*/ 52 w 361"/>
                <a:gd name="T93" fmla="*/ 276 h 322"/>
                <a:gd name="T94" fmla="*/ 266 w 361"/>
                <a:gd name="T95" fmla="*/ 311 h 322"/>
                <a:gd name="T96" fmla="*/ 49 w 361"/>
                <a:gd name="T97" fmla="*/ 261 h 322"/>
                <a:gd name="T98" fmla="*/ 193 w 361"/>
                <a:gd name="T99" fmla="*/ 271 h 322"/>
                <a:gd name="T100" fmla="*/ 245 w 361"/>
                <a:gd name="T101" fmla="*/ 225 h 322"/>
                <a:gd name="T102" fmla="*/ 336 w 361"/>
                <a:gd name="T103" fmla="*/ 249 h 322"/>
                <a:gd name="T104" fmla="*/ 300 w 361"/>
                <a:gd name="T105" fmla="*/ 232 h 322"/>
                <a:gd name="T106" fmla="*/ 349 w 361"/>
                <a:gd name="T107" fmla="*/ 253 h 322"/>
                <a:gd name="T108" fmla="*/ 257 w 361"/>
                <a:gd name="T109" fmla="*/ 218 h 322"/>
                <a:gd name="T110" fmla="*/ 285 w 361"/>
                <a:gd name="T111" fmla="*/ 204 h 322"/>
                <a:gd name="T112" fmla="*/ 318 w 361"/>
                <a:gd name="T113" fmla="*/ 19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1" h="322">
                  <a:moveTo>
                    <a:pt x="353" y="252"/>
                  </a:moveTo>
                  <a:cubicBezTo>
                    <a:pt x="361" y="222"/>
                    <a:pt x="350" y="194"/>
                    <a:pt x="322" y="181"/>
                  </a:cubicBezTo>
                  <a:cubicBezTo>
                    <a:pt x="330" y="181"/>
                    <a:pt x="337" y="173"/>
                    <a:pt x="335" y="164"/>
                  </a:cubicBezTo>
                  <a:cubicBezTo>
                    <a:pt x="333" y="158"/>
                    <a:pt x="329" y="154"/>
                    <a:pt x="324" y="152"/>
                  </a:cubicBezTo>
                  <a:cubicBezTo>
                    <a:pt x="321" y="151"/>
                    <a:pt x="316" y="150"/>
                    <a:pt x="312" y="151"/>
                  </a:cubicBezTo>
                  <a:cubicBezTo>
                    <a:pt x="313" y="112"/>
                    <a:pt x="305" y="71"/>
                    <a:pt x="279" y="40"/>
                  </a:cubicBezTo>
                  <a:cubicBezTo>
                    <a:pt x="251" y="7"/>
                    <a:pt x="209" y="0"/>
                    <a:pt x="168" y="6"/>
                  </a:cubicBezTo>
                  <a:cubicBezTo>
                    <a:pt x="131" y="10"/>
                    <a:pt x="94" y="25"/>
                    <a:pt x="69" y="53"/>
                  </a:cubicBezTo>
                  <a:cubicBezTo>
                    <a:pt x="42" y="82"/>
                    <a:pt x="34" y="122"/>
                    <a:pt x="33" y="160"/>
                  </a:cubicBezTo>
                  <a:cubicBezTo>
                    <a:pt x="28" y="157"/>
                    <a:pt x="21" y="154"/>
                    <a:pt x="14" y="156"/>
                  </a:cubicBezTo>
                  <a:cubicBezTo>
                    <a:pt x="8" y="157"/>
                    <a:pt x="4" y="162"/>
                    <a:pt x="3" y="168"/>
                  </a:cubicBezTo>
                  <a:cubicBezTo>
                    <a:pt x="2" y="174"/>
                    <a:pt x="4" y="180"/>
                    <a:pt x="9" y="183"/>
                  </a:cubicBezTo>
                  <a:cubicBezTo>
                    <a:pt x="11" y="185"/>
                    <a:pt x="13" y="186"/>
                    <a:pt x="15" y="186"/>
                  </a:cubicBezTo>
                  <a:cubicBezTo>
                    <a:pt x="9" y="193"/>
                    <a:pt x="8" y="203"/>
                    <a:pt x="14" y="210"/>
                  </a:cubicBezTo>
                  <a:cubicBezTo>
                    <a:pt x="5" y="222"/>
                    <a:pt x="1" y="235"/>
                    <a:pt x="1" y="249"/>
                  </a:cubicBezTo>
                  <a:cubicBezTo>
                    <a:pt x="0" y="250"/>
                    <a:pt x="0" y="252"/>
                    <a:pt x="1" y="252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3" y="253"/>
                    <a:pt x="4" y="253"/>
                    <a:pt x="4" y="253"/>
                  </a:cubicBezTo>
                  <a:cubicBezTo>
                    <a:pt x="6" y="253"/>
                    <a:pt x="7" y="254"/>
                    <a:pt x="9" y="254"/>
                  </a:cubicBezTo>
                  <a:cubicBezTo>
                    <a:pt x="10" y="254"/>
                    <a:pt x="12" y="255"/>
                    <a:pt x="14" y="255"/>
                  </a:cubicBezTo>
                  <a:cubicBezTo>
                    <a:pt x="14" y="255"/>
                    <a:pt x="15" y="256"/>
                    <a:pt x="16" y="255"/>
                  </a:cubicBezTo>
                  <a:cubicBezTo>
                    <a:pt x="23" y="251"/>
                    <a:pt x="30" y="248"/>
                    <a:pt x="37" y="245"/>
                  </a:cubicBezTo>
                  <a:cubicBezTo>
                    <a:pt x="34" y="256"/>
                    <a:pt x="35" y="267"/>
                    <a:pt x="44" y="272"/>
                  </a:cubicBezTo>
                  <a:cubicBezTo>
                    <a:pt x="36" y="289"/>
                    <a:pt x="34" y="311"/>
                    <a:pt x="56" y="317"/>
                  </a:cubicBezTo>
                  <a:cubicBezTo>
                    <a:pt x="71" y="322"/>
                    <a:pt x="89" y="319"/>
                    <a:pt x="105" y="319"/>
                  </a:cubicBezTo>
                  <a:cubicBezTo>
                    <a:pt x="127" y="319"/>
                    <a:pt x="149" y="319"/>
                    <a:pt x="170" y="319"/>
                  </a:cubicBezTo>
                  <a:cubicBezTo>
                    <a:pt x="191" y="319"/>
                    <a:pt x="211" y="319"/>
                    <a:pt x="232" y="319"/>
                  </a:cubicBezTo>
                  <a:cubicBezTo>
                    <a:pt x="246" y="318"/>
                    <a:pt x="263" y="321"/>
                    <a:pt x="277" y="315"/>
                  </a:cubicBezTo>
                  <a:cubicBezTo>
                    <a:pt x="297" y="306"/>
                    <a:pt x="297" y="285"/>
                    <a:pt x="289" y="267"/>
                  </a:cubicBezTo>
                  <a:cubicBezTo>
                    <a:pt x="300" y="261"/>
                    <a:pt x="306" y="251"/>
                    <a:pt x="302" y="236"/>
                  </a:cubicBezTo>
                  <a:cubicBezTo>
                    <a:pt x="310" y="240"/>
                    <a:pt x="317" y="243"/>
                    <a:pt x="325" y="248"/>
                  </a:cubicBezTo>
                  <a:cubicBezTo>
                    <a:pt x="330" y="251"/>
                    <a:pt x="337" y="257"/>
                    <a:pt x="343" y="259"/>
                  </a:cubicBezTo>
                  <a:cubicBezTo>
                    <a:pt x="349" y="260"/>
                    <a:pt x="355" y="258"/>
                    <a:pt x="353" y="252"/>
                  </a:cubicBezTo>
                  <a:cubicBezTo>
                    <a:pt x="353" y="252"/>
                    <a:pt x="353" y="252"/>
                    <a:pt x="353" y="252"/>
                  </a:cubicBezTo>
                  <a:close/>
                  <a:moveTo>
                    <a:pt x="311" y="166"/>
                  </a:moveTo>
                  <a:cubicBezTo>
                    <a:pt x="311" y="166"/>
                    <a:pt x="312" y="165"/>
                    <a:pt x="312" y="165"/>
                  </a:cubicBezTo>
                  <a:cubicBezTo>
                    <a:pt x="312" y="162"/>
                    <a:pt x="312" y="159"/>
                    <a:pt x="312" y="157"/>
                  </a:cubicBezTo>
                  <a:cubicBezTo>
                    <a:pt x="314" y="156"/>
                    <a:pt x="316" y="156"/>
                    <a:pt x="318" y="156"/>
                  </a:cubicBezTo>
                  <a:cubicBezTo>
                    <a:pt x="323" y="156"/>
                    <a:pt x="327" y="158"/>
                    <a:pt x="329" y="162"/>
                  </a:cubicBezTo>
                  <a:cubicBezTo>
                    <a:pt x="333" y="169"/>
                    <a:pt x="327" y="178"/>
                    <a:pt x="319" y="177"/>
                  </a:cubicBezTo>
                  <a:cubicBezTo>
                    <a:pt x="321" y="174"/>
                    <a:pt x="322" y="172"/>
                    <a:pt x="322" y="169"/>
                  </a:cubicBezTo>
                  <a:cubicBezTo>
                    <a:pt x="322" y="167"/>
                    <a:pt x="320" y="166"/>
                    <a:pt x="319" y="168"/>
                  </a:cubicBezTo>
                  <a:cubicBezTo>
                    <a:pt x="318" y="171"/>
                    <a:pt x="317" y="173"/>
                    <a:pt x="315" y="175"/>
                  </a:cubicBezTo>
                  <a:cubicBezTo>
                    <a:pt x="315" y="176"/>
                    <a:pt x="314" y="177"/>
                    <a:pt x="313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2" y="178"/>
                    <a:pt x="310" y="179"/>
                    <a:pt x="309" y="180"/>
                  </a:cubicBezTo>
                  <a:cubicBezTo>
                    <a:pt x="307" y="181"/>
                    <a:pt x="308" y="184"/>
                    <a:pt x="310" y="183"/>
                  </a:cubicBezTo>
                  <a:cubicBezTo>
                    <a:pt x="312" y="183"/>
                    <a:pt x="313" y="182"/>
                    <a:pt x="314" y="181"/>
                  </a:cubicBezTo>
                  <a:cubicBezTo>
                    <a:pt x="319" y="185"/>
                    <a:pt x="316" y="192"/>
                    <a:pt x="310" y="193"/>
                  </a:cubicBezTo>
                  <a:cubicBezTo>
                    <a:pt x="303" y="193"/>
                    <a:pt x="297" y="189"/>
                    <a:pt x="292" y="186"/>
                  </a:cubicBezTo>
                  <a:cubicBezTo>
                    <a:pt x="291" y="185"/>
                    <a:pt x="290" y="186"/>
                    <a:pt x="290" y="187"/>
                  </a:cubicBezTo>
                  <a:cubicBezTo>
                    <a:pt x="288" y="187"/>
                    <a:pt x="287" y="188"/>
                    <a:pt x="288" y="190"/>
                  </a:cubicBezTo>
                  <a:cubicBezTo>
                    <a:pt x="289" y="194"/>
                    <a:pt x="288" y="198"/>
                    <a:pt x="284" y="200"/>
                  </a:cubicBezTo>
                  <a:cubicBezTo>
                    <a:pt x="280" y="202"/>
                    <a:pt x="275" y="200"/>
                    <a:pt x="273" y="196"/>
                  </a:cubicBezTo>
                  <a:cubicBezTo>
                    <a:pt x="272" y="195"/>
                    <a:pt x="270" y="196"/>
                    <a:pt x="271" y="197"/>
                  </a:cubicBezTo>
                  <a:cubicBezTo>
                    <a:pt x="271" y="198"/>
                    <a:pt x="271" y="198"/>
                    <a:pt x="271" y="198"/>
                  </a:cubicBezTo>
                  <a:cubicBezTo>
                    <a:pt x="270" y="198"/>
                    <a:pt x="270" y="199"/>
                    <a:pt x="270" y="199"/>
                  </a:cubicBezTo>
                  <a:cubicBezTo>
                    <a:pt x="273" y="209"/>
                    <a:pt x="263" y="212"/>
                    <a:pt x="256" y="207"/>
                  </a:cubicBezTo>
                  <a:cubicBezTo>
                    <a:pt x="253" y="206"/>
                    <a:pt x="251" y="209"/>
                    <a:pt x="252" y="211"/>
                  </a:cubicBezTo>
                  <a:cubicBezTo>
                    <a:pt x="248" y="221"/>
                    <a:pt x="243" y="223"/>
                    <a:pt x="237" y="216"/>
                  </a:cubicBezTo>
                  <a:cubicBezTo>
                    <a:pt x="236" y="215"/>
                    <a:pt x="235" y="213"/>
                    <a:pt x="234" y="212"/>
                  </a:cubicBezTo>
                  <a:cubicBezTo>
                    <a:pt x="232" y="209"/>
                    <a:pt x="232" y="206"/>
                    <a:pt x="231" y="203"/>
                  </a:cubicBezTo>
                  <a:cubicBezTo>
                    <a:pt x="231" y="202"/>
                    <a:pt x="231" y="202"/>
                    <a:pt x="231" y="201"/>
                  </a:cubicBezTo>
                  <a:cubicBezTo>
                    <a:pt x="234" y="202"/>
                    <a:pt x="236" y="202"/>
                    <a:pt x="239" y="201"/>
                  </a:cubicBezTo>
                  <a:cubicBezTo>
                    <a:pt x="240" y="201"/>
                    <a:pt x="240" y="199"/>
                    <a:pt x="239" y="198"/>
                  </a:cubicBezTo>
                  <a:cubicBezTo>
                    <a:pt x="236" y="197"/>
                    <a:pt x="233" y="197"/>
                    <a:pt x="230" y="197"/>
                  </a:cubicBezTo>
                  <a:cubicBezTo>
                    <a:pt x="227" y="197"/>
                    <a:pt x="225" y="197"/>
                    <a:pt x="222" y="198"/>
                  </a:cubicBezTo>
                  <a:cubicBezTo>
                    <a:pt x="222" y="198"/>
                    <a:pt x="222" y="199"/>
                    <a:pt x="222" y="200"/>
                  </a:cubicBezTo>
                  <a:cubicBezTo>
                    <a:pt x="224" y="200"/>
                    <a:pt x="225" y="201"/>
                    <a:pt x="227" y="201"/>
                  </a:cubicBezTo>
                  <a:cubicBezTo>
                    <a:pt x="226" y="202"/>
                    <a:pt x="226" y="203"/>
                    <a:pt x="226" y="205"/>
                  </a:cubicBezTo>
                  <a:cubicBezTo>
                    <a:pt x="224" y="207"/>
                    <a:pt x="222" y="209"/>
                    <a:pt x="219" y="210"/>
                  </a:cubicBezTo>
                  <a:cubicBezTo>
                    <a:pt x="213" y="211"/>
                    <a:pt x="208" y="206"/>
                    <a:pt x="207" y="200"/>
                  </a:cubicBezTo>
                  <a:cubicBezTo>
                    <a:pt x="207" y="199"/>
                    <a:pt x="206" y="199"/>
                    <a:pt x="205" y="199"/>
                  </a:cubicBezTo>
                  <a:cubicBezTo>
                    <a:pt x="206" y="197"/>
                    <a:pt x="206" y="195"/>
                    <a:pt x="205" y="194"/>
                  </a:cubicBezTo>
                  <a:cubicBezTo>
                    <a:pt x="217" y="193"/>
                    <a:pt x="228" y="192"/>
                    <a:pt x="239" y="190"/>
                  </a:cubicBezTo>
                  <a:cubicBezTo>
                    <a:pt x="262" y="187"/>
                    <a:pt x="291" y="185"/>
                    <a:pt x="310" y="170"/>
                  </a:cubicBezTo>
                  <a:cubicBezTo>
                    <a:pt x="311" y="169"/>
                    <a:pt x="311" y="167"/>
                    <a:pt x="311" y="166"/>
                  </a:cubicBezTo>
                  <a:close/>
                  <a:moveTo>
                    <a:pt x="189" y="256"/>
                  </a:moveTo>
                  <a:cubicBezTo>
                    <a:pt x="202" y="240"/>
                    <a:pt x="216" y="228"/>
                    <a:pt x="233" y="219"/>
                  </a:cubicBezTo>
                  <a:cubicBezTo>
                    <a:pt x="234" y="219"/>
                    <a:pt x="234" y="220"/>
                    <a:pt x="235" y="220"/>
                  </a:cubicBezTo>
                  <a:cubicBezTo>
                    <a:pt x="215" y="228"/>
                    <a:pt x="199" y="250"/>
                    <a:pt x="190" y="269"/>
                  </a:cubicBezTo>
                  <a:cubicBezTo>
                    <a:pt x="190" y="266"/>
                    <a:pt x="190" y="263"/>
                    <a:pt x="190" y="261"/>
                  </a:cubicBezTo>
                  <a:cubicBezTo>
                    <a:pt x="190" y="259"/>
                    <a:pt x="190" y="257"/>
                    <a:pt x="189" y="256"/>
                  </a:cubicBezTo>
                  <a:close/>
                  <a:moveTo>
                    <a:pt x="73" y="58"/>
                  </a:moveTo>
                  <a:cubicBezTo>
                    <a:pt x="97" y="32"/>
                    <a:pt x="131" y="18"/>
                    <a:pt x="165" y="13"/>
                  </a:cubicBezTo>
                  <a:cubicBezTo>
                    <a:pt x="205" y="8"/>
                    <a:pt x="246" y="13"/>
                    <a:pt x="274" y="46"/>
                  </a:cubicBezTo>
                  <a:cubicBezTo>
                    <a:pt x="302" y="79"/>
                    <a:pt x="306" y="123"/>
                    <a:pt x="306" y="164"/>
                  </a:cubicBezTo>
                  <a:cubicBezTo>
                    <a:pt x="288" y="177"/>
                    <a:pt x="262" y="179"/>
                    <a:pt x="241" y="183"/>
                  </a:cubicBezTo>
                  <a:cubicBezTo>
                    <a:pt x="215" y="187"/>
                    <a:pt x="191" y="188"/>
                    <a:pt x="166" y="187"/>
                  </a:cubicBezTo>
                  <a:cubicBezTo>
                    <a:pt x="123" y="186"/>
                    <a:pt x="76" y="18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40" y="129"/>
                    <a:pt x="46" y="88"/>
                    <a:pt x="73" y="58"/>
                  </a:cubicBezTo>
                  <a:close/>
                  <a:moveTo>
                    <a:pt x="183" y="203"/>
                  </a:moveTo>
                  <a:cubicBezTo>
                    <a:pt x="187" y="207"/>
                    <a:pt x="182" y="211"/>
                    <a:pt x="178" y="211"/>
                  </a:cubicBezTo>
                  <a:cubicBezTo>
                    <a:pt x="176" y="211"/>
                    <a:pt x="173" y="210"/>
                    <a:pt x="171" y="209"/>
                  </a:cubicBezTo>
                  <a:cubicBezTo>
                    <a:pt x="170" y="208"/>
                    <a:pt x="168" y="210"/>
                    <a:pt x="169" y="211"/>
                  </a:cubicBezTo>
                  <a:cubicBezTo>
                    <a:pt x="170" y="211"/>
                    <a:pt x="170" y="212"/>
                    <a:pt x="170" y="212"/>
                  </a:cubicBezTo>
                  <a:cubicBezTo>
                    <a:pt x="170" y="226"/>
                    <a:pt x="146" y="216"/>
                    <a:pt x="149" y="210"/>
                  </a:cubicBezTo>
                  <a:cubicBezTo>
                    <a:pt x="150" y="208"/>
                    <a:pt x="147" y="205"/>
                    <a:pt x="145" y="207"/>
                  </a:cubicBezTo>
                  <a:cubicBezTo>
                    <a:pt x="144" y="209"/>
                    <a:pt x="142" y="211"/>
                    <a:pt x="140" y="212"/>
                  </a:cubicBezTo>
                  <a:cubicBezTo>
                    <a:pt x="132" y="214"/>
                    <a:pt x="128" y="212"/>
                    <a:pt x="127" y="206"/>
                  </a:cubicBezTo>
                  <a:cubicBezTo>
                    <a:pt x="130" y="206"/>
                    <a:pt x="133" y="206"/>
                    <a:pt x="136" y="205"/>
                  </a:cubicBezTo>
                  <a:cubicBezTo>
                    <a:pt x="137" y="204"/>
                    <a:pt x="137" y="201"/>
                    <a:pt x="135" y="201"/>
                  </a:cubicBezTo>
                  <a:cubicBezTo>
                    <a:pt x="132" y="201"/>
                    <a:pt x="129" y="201"/>
                    <a:pt x="126" y="201"/>
                  </a:cubicBezTo>
                  <a:cubicBezTo>
                    <a:pt x="123" y="201"/>
                    <a:pt x="121" y="200"/>
                    <a:pt x="118" y="200"/>
                  </a:cubicBezTo>
                  <a:cubicBezTo>
                    <a:pt x="117" y="200"/>
                    <a:pt x="117" y="201"/>
                    <a:pt x="117" y="202"/>
                  </a:cubicBezTo>
                  <a:cubicBezTo>
                    <a:pt x="118" y="204"/>
                    <a:pt x="120" y="205"/>
                    <a:pt x="122" y="205"/>
                  </a:cubicBezTo>
                  <a:cubicBezTo>
                    <a:pt x="119" y="211"/>
                    <a:pt x="113" y="214"/>
                    <a:pt x="106" y="211"/>
                  </a:cubicBezTo>
                  <a:cubicBezTo>
                    <a:pt x="99" y="207"/>
                    <a:pt x="98" y="199"/>
                    <a:pt x="100" y="192"/>
                  </a:cubicBezTo>
                  <a:cubicBezTo>
                    <a:pt x="122" y="194"/>
                    <a:pt x="145" y="193"/>
                    <a:pt x="166" y="194"/>
                  </a:cubicBezTo>
                  <a:cubicBezTo>
                    <a:pt x="177" y="194"/>
                    <a:pt x="189" y="194"/>
                    <a:pt x="201" y="194"/>
                  </a:cubicBezTo>
                  <a:cubicBezTo>
                    <a:pt x="200" y="197"/>
                    <a:pt x="200" y="200"/>
                    <a:pt x="197" y="201"/>
                  </a:cubicBezTo>
                  <a:cubicBezTo>
                    <a:pt x="194" y="204"/>
                    <a:pt x="190" y="202"/>
                    <a:pt x="187" y="199"/>
                  </a:cubicBezTo>
                  <a:cubicBezTo>
                    <a:pt x="185" y="196"/>
                    <a:pt x="181" y="200"/>
                    <a:pt x="183" y="203"/>
                  </a:cubicBezTo>
                  <a:close/>
                  <a:moveTo>
                    <a:pt x="22" y="186"/>
                  </a:moveTo>
                  <a:cubicBezTo>
                    <a:pt x="22" y="186"/>
                    <a:pt x="23" y="185"/>
                    <a:pt x="24" y="185"/>
                  </a:cubicBezTo>
                  <a:cubicBezTo>
                    <a:pt x="25" y="184"/>
                    <a:pt x="24" y="182"/>
                    <a:pt x="23" y="182"/>
                  </a:cubicBezTo>
                  <a:cubicBezTo>
                    <a:pt x="23" y="181"/>
                    <a:pt x="23" y="181"/>
                    <a:pt x="22" y="181"/>
                  </a:cubicBezTo>
                  <a:cubicBezTo>
                    <a:pt x="19" y="181"/>
                    <a:pt x="16" y="181"/>
                    <a:pt x="13" y="179"/>
                  </a:cubicBezTo>
                  <a:cubicBezTo>
                    <a:pt x="9" y="177"/>
                    <a:pt x="8" y="172"/>
                    <a:pt x="9" y="168"/>
                  </a:cubicBezTo>
                  <a:cubicBezTo>
                    <a:pt x="13" y="157"/>
                    <a:pt x="25" y="161"/>
                    <a:pt x="33" y="164"/>
                  </a:cubicBezTo>
                  <a:cubicBezTo>
                    <a:pt x="33" y="166"/>
                    <a:pt x="33" y="167"/>
                    <a:pt x="33" y="169"/>
                  </a:cubicBezTo>
                  <a:cubicBezTo>
                    <a:pt x="33" y="170"/>
                    <a:pt x="33" y="170"/>
                    <a:pt x="34" y="170"/>
                  </a:cubicBezTo>
                  <a:cubicBezTo>
                    <a:pt x="34" y="171"/>
                    <a:pt x="34" y="171"/>
                    <a:pt x="35" y="172"/>
                  </a:cubicBezTo>
                  <a:cubicBezTo>
                    <a:pt x="53" y="184"/>
                    <a:pt x="74" y="189"/>
                    <a:pt x="97" y="191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92"/>
                    <a:pt x="96" y="192"/>
                    <a:pt x="95" y="192"/>
                  </a:cubicBezTo>
                  <a:cubicBezTo>
                    <a:pt x="92" y="193"/>
                    <a:pt x="91" y="195"/>
                    <a:pt x="88" y="195"/>
                  </a:cubicBezTo>
                  <a:cubicBezTo>
                    <a:pt x="85" y="196"/>
                    <a:pt x="81" y="195"/>
                    <a:pt x="79" y="192"/>
                  </a:cubicBezTo>
                  <a:cubicBezTo>
                    <a:pt x="78" y="191"/>
                    <a:pt x="77" y="191"/>
                    <a:pt x="76" y="193"/>
                  </a:cubicBezTo>
                  <a:cubicBezTo>
                    <a:pt x="76" y="193"/>
                    <a:pt x="75" y="195"/>
                    <a:pt x="76" y="195"/>
                  </a:cubicBezTo>
                  <a:cubicBezTo>
                    <a:pt x="85" y="205"/>
                    <a:pt x="65" y="215"/>
                    <a:pt x="62" y="203"/>
                  </a:cubicBezTo>
                  <a:cubicBezTo>
                    <a:pt x="61" y="201"/>
                    <a:pt x="58" y="201"/>
                    <a:pt x="58" y="203"/>
                  </a:cubicBezTo>
                  <a:cubicBezTo>
                    <a:pt x="53" y="210"/>
                    <a:pt x="46" y="207"/>
                    <a:pt x="43" y="201"/>
                  </a:cubicBezTo>
                  <a:cubicBezTo>
                    <a:pt x="46" y="202"/>
                    <a:pt x="48" y="202"/>
                    <a:pt x="51" y="200"/>
                  </a:cubicBezTo>
                  <a:cubicBezTo>
                    <a:pt x="52" y="200"/>
                    <a:pt x="52" y="197"/>
                    <a:pt x="50" y="197"/>
                  </a:cubicBezTo>
                  <a:cubicBezTo>
                    <a:pt x="47" y="196"/>
                    <a:pt x="45" y="196"/>
                    <a:pt x="42" y="196"/>
                  </a:cubicBezTo>
                  <a:cubicBezTo>
                    <a:pt x="40" y="195"/>
                    <a:pt x="38" y="195"/>
                    <a:pt x="36" y="194"/>
                  </a:cubicBezTo>
                  <a:cubicBezTo>
                    <a:pt x="36" y="193"/>
                    <a:pt x="36" y="193"/>
                    <a:pt x="35" y="193"/>
                  </a:cubicBezTo>
                  <a:cubicBezTo>
                    <a:pt x="34" y="192"/>
                    <a:pt x="34" y="192"/>
                    <a:pt x="32" y="192"/>
                  </a:cubicBezTo>
                  <a:cubicBezTo>
                    <a:pt x="31" y="192"/>
                    <a:pt x="30" y="195"/>
                    <a:pt x="31" y="196"/>
                  </a:cubicBezTo>
                  <a:cubicBezTo>
                    <a:pt x="33" y="197"/>
                    <a:pt x="35" y="198"/>
                    <a:pt x="37" y="199"/>
                  </a:cubicBezTo>
                  <a:cubicBezTo>
                    <a:pt x="35" y="202"/>
                    <a:pt x="34" y="205"/>
                    <a:pt x="32" y="208"/>
                  </a:cubicBezTo>
                  <a:cubicBezTo>
                    <a:pt x="28" y="212"/>
                    <a:pt x="22" y="211"/>
                    <a:pt x="18" y="207"/>
                  </a:cubicBezTo>
                  <a:cubicBezTo>
                    <a:pt x="11" y="200"/>
                    <a:pt x="16" y="192"/>
                    <a:pt x="22" y="186"/>
                  </a:cubicBezTo>
                  <a:close/>
                  <a:moveTo>
                    <a:pt x="17" y="213"/>
                  </a:moveTo>
                  <a:cubicBezTo>
                    <a:pt x="26" y="219"/>
                    <a:pt x="37" y="213"/>
                    <a:pt x="40" y="203"/>
                  </a:cubicBezTo>
                  <a:cubicBezTo>
                    <a:pt x="41" y="212"/>
                    <a:pt x="53" y="214"/>
                    <a:pt x="59" y="208"/>
                  </a:cubicBezTo>
                  <a:cubicBezTo>
                    <a:pt x="63" y="214"/>
                    <a:pt x="73" y="215"/>
                    <a:pt x="78" y="211"/>
                  </a:cubicBezTo>
                  <a:cubicBezTo>
                    <a:pt x="82" y="208"/>
                    <a:pt x="84" y="203"/>
                    <a:pt x="83" y="199"/>
                  </a:cubicBezTo>
                  <a:cubicBezTo>
                    <a:pt x="84" y="200"/>
                    <a:pt x="86" y="200"/>
                    <a:pt x="87" y="200"/>
                  </a:cubicBezTo>
                  <a:cubicBezTo>
                    <a:pt x="90" y="200"/>
                    <a:pt x="93" y="199"/>
                    <a:pt x="95" y="198"/>
                  </a:cubicBezTo>
                  <a:cubicBezTo>
                    <a:pt x="95" y="205"/>
                    <a:pt x="98" y="212"/>
                    <a:pt x="106" y="216"/>
                  </a:cubicBezTo>
                  <a:cubicBezTo>
                    <a:pt x="112" y="218"/>
                    <a:pt x="120" y="217"/>
                    <a:pt x="124" y="212"/>
                  </a:cubicBezTo>
                  <a:cubicBezTo>
                    <a:pt x="127" y="219"/>
                    <a:pt x="138" y="220"/>
                    <a:pt x="145" y="215"/>
                  </a:cubicBezTo>
                  <a:cubicBezTo>
                    <a:pt x="147" y="220"/>
                    <a:pt x="155" y="223"/>
                    <a:pt x="162" y="223"/>
                  </a:cubicBezTo>
                  <a:cubicBezTo>
                    <a:pt x="168" y="223"/>
                    <a:pt x="174" y="220"/>
                    <a:pt x="175" y="215"/>
                  </a:cubicBezTo>
                  <a:cubicBezTo>
                    <a:pt x="178" y="216"/>
                    <a:pt x="182" y="216"/>
                    <a:pt x="186" y="214"/>
                  </a:cubicBezTo>
                  <a:cubicBezTo>
                    <a:pt x="188" y="212"/>
                    <a:pt x="189" y="210"/>
                    <a:pt x="190" y="207"/>
                  </a:cubicBezTo>
                  <a:cubicBezTo>
                    <a:pt x="193" y="209"/>
                    <a:pt x="197" y="208"/>
                    <a:pt x="200" y="206"/>
                  </a:cubicBezTo>
                  <a:cubicBezTo>
                    <a:pt x="202" y="205"/>
                    <a:pt x="204" y="203"/>
                    <a:pt x="205" y="201"/>
                  </a:cubicBezTo>
                  <a:cubicBezTo>
                    <a:pt x="205" y="208"/>
                    <a:pt x="211" y="215"/>
                    <a:pt x="219" y="214"/>
                  </a:cubicBezTo>
                  <a:cubicBezTo>
                    <a:pt x="221" y="214"/>
                    <a:pt x="226" y="211"/>
                    <a:pt x="228" y="208"/>
                  </a:cubicBezTo>
                  <a:cubicBezTo>
                    <a:pt x="229" y="211"/>
                    <a:pt x="230" y="213"/>
                    <a:pt x="231" y="215"/>
                  </a:cubicBezTo>
                  <a:cubicBezTo>
                    <a:pt x="213" y="223"/>
                    <a:pt x="197" y="237"/>
                    <a:pt x="186" y="253"/>
                  </a:cubicBezTo>
                  <a:cubicBezTo>
                    <a:pt x="158" y="231"/>
                    <a:pt x="122" y="218"/>
                    <a:pt x="86" y="219"/>
                  </a:cubicBezTo>
                  <a:cubicBezTo>
                    <a:pt x="67" y="220"/>
                    <a:pt x="48" y="224"/>
                    <a:pt x="31" y="231"/>
                  </a:cubicBezTo>
                  <a:cubicBezTo>
                    <a:pt x="28" y="233"/>
                    <a:pt x="11" y="245"/>
                    <a:pt x="8" y="244"/>
                  </a:cubicBezTo>
                  <a:cubicBezTo>
                    <a:pt x="2" y="243"/>
                    <a:pt x="13" y="219"/>
                    <a:pt x="17" y="213"/>
                  </a:cubicBezTo>
                  <a:close/>
                  <a:moveTo>
                    <a:pt x="40" y="239"/>
                  </a:moveTo>
                  <a:cubicBezTo>
                    <a:pt x="40" y="239"/>
                    <a:pt x="40" y="240"/>
                    <a:pt x="39" y="240"/>
                  </a:cubicBezTo>
                  <a:cubicBezTo>
                    <a:pt x="31" y="243"/>
                    <a:pt x="23" y="247"/>
                    <a:pt x="16" y="253"/>
                  </a:cubicBezTo>
                  <a:cubicBezTo>
                    <a:pt x="15" y="252"/>
                    <a:pt x="15" y="252"/>
                    <a:pt x="15" y="252"/>
                  </a:cubicBezTo>
                  <a:cubicBezTo>
                    <a:pt x="13" y="251"/>
                    <a:pt x="11" y="251"/>
                    <a:pt x="9" y="250"/>
                  </a:cubicBezTo>
                  <a:cubicBezTo>
                    <a:pt x="9" y="250"/>
                    <a:pt x="9" y="250"/>
                    <a:pt x="9" y="250"/>
                  </a:cubicBezTo>
                  <a:cubicBezTo>
                    <a:pt x="63" y="214"/>
                    <a:pt x="131" y="217"/>
                    <a:pt x="183" y="258"/>
                  </a:cubicBezTo>
                  <a:cubicBezTo>
                    <a:pt x="184" y="258"/>
                    <a:pt x="184" y="258"/>
                    <a:pt x="185" y="258"/>
                  </a:cubicBezTo>
                  <a:cubicBezTo>
                    <a:pt x="185" y="260"/>
                    <a:pt x="185" y="261"/>
                    <a:pt x="185" y="262"/>
                  </a:cubicBezTo>
                  <a:cubicBezTo>
                    <a:pt x="185" y="263"/>
                    <a:pt x="185" y="264"/>
                    <a:pt x="185" y="265"/>
                  </a:cubicBezTo>
                  <a:cubicBezTo>
                    <a:pt x="145" y="235"/>
                    <a:pt x="89" y="221"/>
                    <a:pt x="42" y="239"/>
                  </a:cubicBezTo>
                  <a:cubicBezTo>
                    <a:pt x="41" y="238"/>
                    <a:pt x="40" y="238"/>
                    <a:pt x="40" y="239"/>
                  </a:cubicBezTo>
                  <a:close/>
                  <a:moveTo>
                    <a:pt x="266" y="311"/>
                  </a:moveTo>
                  <a:cubicBezTo>
                    <a:pt x="256" y="313"/>
                    <a:pt x="246" y="312"/>
                    <a:pt x="236" y="312"/>
                  </a:cubicBezTo>
                  <a:cubicBezTo>
                    <a:pt x="213" y="312"/>
                    <a:pt x="190" y="312"/>
                    <a:pt x="167" y="312"/>
                  </a:cubicBezTo>
                  <a:cubicBezTo>
                    <a:pt x="145" y="313"/>
                    <a:pt x="123" y="313"/>
                    <a:pt x="101" y="313"/>
                  </a:cubicBezTo>
                  <a:cubicBezTo>
                    <a:pt x="90" y="313"/>
                    <a:pt x="80" y="314"/>
                    <a:pt x="69" y="313"/>
                  </a:cubicBezTo>
                  <a:cubicBezTo>
                    <a:pt x="43" y="312"/>
                    <a:pt x="43" y="293"/>
                    <a:pt x="46" y="274"/>
                  </a:cubicBezTo>
                  <a:cubicBezTo>
                    <a:pt x="48" y="275"/>
                    <a:pt x="50" y="276"/>
                    <a:pt x="52" y="276"/>
                  </a:cubicBezTo>
                  <a:cubicBezTo>
                    <a:pt x="71" y="281"/>
                    <a:pt x="94" y="278"/>
                    <a:pt x="114" y="279"/>
                  </a:cubicBezTo>
                  <a:cubicBezTo>
                    <a:pt x="132" y="279"/>
                    <a:pt x="151" y="280"/>
                    <a:pt x="169" y="280"/>
                  </a:cubicBezTo>
                  <a:cubicBezTo>
                    <a:pt x="187" y="280"/>
                    <a:pt x="252" y="286"/>
                    <a:pt x="284" y="270"/>
                  </a:cubicBezTo>
                  <a:cubicBezTo>
                    <a:pt x="291" y="288"/>
                    <a:pt x="286" y="306"/>
                    <a:pt x="266" y="311"/>
                  </a:cubicBezTo>
                  <a:close/>
                  <a:moveTo>
                    <a:pt x="165" y="273"/>
                  </a:moveTo>
                  <a:cubicBezTo>
                    <a:pt x="144" y="273"/>
                    <a:pt x="123" y="273"/>
                    <a:pt x="102" y="272"/>
                  </a:cubicBezTo>
                  <a:cubicBezTo>
                    <a:pt x="91" y="272"/>
                    <a:pt x="80" y="271"/>
                    <a:pt x="70" y="271"/>
                  </a:cubicBezTo>
                  <a:cubicBezTo>
                    <a:pt x="58" y="271"/>
                    <a:pt x="59" y="272"/>
                    <a:pt x="49" y="261"/>
                  </a:cubicBezTo>
                  <a:cubicBezTo>
                    <a:pt x="41" y="251"/>
                    <a:pt x="41" y="251"/>
                    <a:pt x="42" y="244"/>
                  </a:cubicBezTo>
                  <a:cubicBezTo>
                    <a:pt x="92" y="227"/>
                    <a:pt x="143" y="240"/>
                    <a:pt x="187" y="273"/>
                  </a:cubicBezTo>
                  <a:cubicBezTo>
                    <a:pt x="188" y="274"/>
                    <a:pt x="190" y="272"/>
                    <a:pt x="190" y="271"/>
                  </a:cubicBezTo>
                  <a:cubicBezTo>
                    <a:pt x="191" y="272"/>
                    <a:pt x="192" y="272"/>
                    <a:pt x="193" y="271"/>
                  </a:cubicBezTo>
                  <a:cubicBezTo>
                    <a:pt x="199" y="261"/>
                    <a:pt x="206" y="252"/>
                    <a:pt x="213" y="244"/>
                  </a:cubicBezTo>
                  <a:cubicBezTo>
                    <a:pt x="221" y="236"/>
                    <a:pt x="229" y="231"/>
                    <a:pt x="237" y="223"/>
                  </a:cubicBezTo>
                  <a:cubicBezTo>
                    <a:pt x="237" y="223"/>
                    <a:pt x="237" y="223"/>
                    <a:pt x="237" y="222"/>
                  </a:cubicBezTo>
                  <a:cubicBezTo>
                    <a:pt x="239" y="224"/>
                    <a:pt x="242" y="225"/>
                    <a:pt x="245" y="225"/>
                  </a:cubicBezTo>
                  <a:cubicBezTo>
                    <a:pt x="248" y="225"/>
                    <a:pt x="251" y="225"/>
                    <a:pt x="253" y="223"/>
                  </a:cubicBezTo>
                  <a:cubicBezTo>
                    <a:pt x="267" y="225"/>
                    <a:pt x="281" y="229"/>
                    <a:pt x="294" y="233"/>
                  </a:cubicBezTo>
                  <a:cubicBezTo>
                    <a:pt x="310" y="283"/>
                    <a:pt x="192" y="273"/>
                    <a:pt x="165" y="273"/>
                  </a:cubicBezTo>
                  <a:close/>
                  <a:moveTo>
                    <a:pt x="336" y="249"/>
                  </a:moveTo>
                  <a:cubicBezTo>
                    <a:pt x="332" y="247"/>
                    <a:pt x="328" y="244"/>
                    <a:pt x="324" y="242"/>
                  </a:cubicBezTo>
                  <a:cubicBezTo>
                    <a:pt x="317" y="238"/>
                    <a:pt x="309" y="235"/>
                    <a:pt x="301" y="232"/>
                  </a:cubicBezTo>
                  <a:cubicBezTo>
                    <a:pt x="301" y="232"/>
                    <a:pt x="301" y="232"/>
                    <a:pt x="300" y="232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299" y="229"/>
                    <a:pt x="297" y="229"/>
                    <a:pt x="295" y="230"/>
                  </a:cubicBezTo>
                  <a:cubicBezTo>
                    <a:pt x="282" y="226"/>
                    <a:pt x="269" y="222"/>
                    <a:pt x="256" y="220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90" y="222"/>
                    <a:pt x="321" y="232"/>
                    <a:pt x="349" y="253"/>
                  </a:cubicBezTo>
                  <a:cubicBezTo>
                    <a:pt x="349" y="254"/>
                    <a:pt x="336" y="249"/>
                    <a:pt x="336" y="249"/>
                  </a:cubicBezTo>
                  <a:close/>
                  <a:moveTo>
                    <a:pt x="341" y="242"/>
                  </a:moveTo>
                  <a:cubicBezTo>
                    <a:pt x="336" y="239"/>
                    <a:pt x="330" y="235"/>
                    <a:pt x="324" y="232"/>
                  </a:cubicBezTo>
                  <a:cubicBezTo>
                    <a:pt x="303" y="222"/>
                    <a:pt x="280" y="217"/>
                    <a:pt x="257" y="218"/>
                  </a:cubicBezTo>
                  <a:cubicBezTo>
                    <a:pt x="258" y="217"/>
                    <a:pt x="258" y="216"/>
                    <a:pt x="258" y="214"/>
                  </a:cubicBezTo>
                  <a:cubicBezTo>
                    <a:pt x="263" y="216"/>
                    <a:pt x="268" y="216"/>
                    <a:pt x="272" y="212"/>
                  </a:cubicBezTo>
                  <a:cubicBezTo>
                    <a:pt x="275" y="210"/>
                    <a:pt x="276" y="206"/>
                    <a:pt x="276" y="203"/>
                  </a:cubicBezTo>
                  <a:cubicBezTo>
                    <a:pt x="278" y="205"/>
                    <a:pt x="282" y="206"/>
                    <a:pt x="285" y="204"/>
                  </a:cubicBezTo>
                  <a:cubicBezTo>
                    <a:pt x="290" y="203"/>
                    <a:pt x="293" y="198"/>
                    <a:pt x="293" y="193"/>
                  </a:cubicBezTo>
                  <a:cubicBezTo>
                    <a:pt x="293" y="192"/>
                    <a:pt x="293" y="192"/>
                    <a:pt x="293" y="192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300" y="197"/>
                    <a:pt x="310" y="201"/>
                    <a:pt x="318" y="195"/>
                  </a:cubicBezTo>
                  <a:cubicBezTo>
                    <a:pt x="321" y="192"/>
                    <a:pt x="322" y="188"/>
                    <a:pt x="322" y="183"/>
                  </a:cubicBezTo>
                  <a:cubicBezTo>
                    <a:pt x="338" y="194"/>
                    <a:pt x="349" y="209"/>
                    <a:pt x="351" y="228"/>
                  </a:cubicBezTo>
                  <a:cubicBezTo>
                    <a:pt x="352" y="240"/>
                    <a:pt x="354" y="247"/>
                    <a:pt x="341" y="24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3FEBCD-5067-466C-AA71-55C8832A1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" y="1836"/>
              <a:ext cx="43" cy="38"/>
            </a:xfrm>
            <a:custGeom>
              <a:avLst/>
              <a:gdLst>
                <a:gd name="T0" fmla="*/ 17 w 18"/>
                <a:gd name="T1" fmla="*/ 2 h 16"/>
                <a:gd name="T2" fmla="*/ 7 w 18"/>
                <a:gd name="T3" fmla="*/ 2 h 16"/>
                <a:gd name="T4" fmla="*/ 2 w 18"/>
                <a:gd name="T5" fmla="*/ 12 h 16"/>
                <a:gd name="T6" fmla="*/ 11 w 18"/>
                <a:gd name="T7" fmla="*/ 15 h 16"/>
                <a:gd name="T8" fmla="*/ 15 w 18"/>
                <a:gd name="T9" fmla="*/ 4 h 16"/>
                <a:gd name="T10" fmla="*/ 15 w 18"/>
                <a:gd name="T11" fmla="*/ 4 h 16"/>
                <a:gd name="T12" fmla="*/ 17 w 18"/>
                <a:gd name="T13" fmla="*/ 4 h 16"/>
                <a:gd name="T14" fmla="*/ 17 w 18"/>
                <a:gd name="T15" fmla="*/ 2 h 16"/>
                <a:gd name="T16" fmla="*/ 11 w 18"/>
                <a:gd name="T17" fmla="*/ 10 h 16"/>
                <a:gd name="T18" fmla="*/ 6 w 18"/>
                <a:gd name="T19" fmla="*/ 9 h 16"/>
                <a:gd name="T20" fmla="*/ 13 w 18"/>
                <a:gd name="T21" fmla="*/ 4 h 16"/>
                <a:gd name="T22" fmla="*/ 11 w 18"/>
                <a:gd name="T2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2"/>
                  </a:moveTo>
                  <a:cubicBezTo>
                    <a:pt x="14" y="1"/>
                    <a:pt x="11" y="0"/>
                    <a:pt x="7" y="2"/>
                  </a:cubicBezTo>
                  <a:cubicBezTo>
                    <a:pt x="4" y="4"/>
                    <a:pt x="0" y="8"/>
                    <a:pt x="2" y="12"/>
                  </a:cubicBezTo>
                  <a:cubicBezTo>
                    <a:pt x="4" y="16"/>
                    <a:pt x="8" y="16"/>
                    <a:pt x="11" y="15"/>
                  </a:cubicBezTo>
                  <a:cubicBezTo>
                    <a:pt x="14" y="13"/>
                    <a:pt x="16" y="8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17" y="4"/>
                    <a:pt x="18" y="3"/>
                    <a:pt x="17" y="2"/>
                  </a:cubicBezTo>
                  <a:close/>
                  <a:moveTo>
                    <a:pt x="11" y="10"/>
                  </a:moveTo>
                  <a:cubicBezTo>
                    <a:pt x="9" y="11"/>
                    <a:pt x="6" y="13"/>
                    <a:pt x="6" y="9"/>
                  </a:cubicBezTo>
                  <a:cubicBezTo>
                    <a:pt x="7" y="7"/>
                    <a:pt x="10" y="5"/>
                    <a:pt x="13" y="4"/>
                  </a:cubicBezTo>
                  <a:cubicBezTo>
                    <a:pt x="12" y="6"/>
                    <a:pt x="12" y="8"/>
                    <a:pt x="11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F3AA704-D4EF-4652-BDE0-94236FB9CB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" y="1819"/>
              <a:ext cx="43" cy="41"/>
            </a:xfrm>
            <a:custGeom>
              <a:avLst/>
              <a:gdLst>
                <a:gd name="T0" fmla="*/ 14 w 18"/>
                <a:gd name="T1" fmla="*/ 3 h 17"/>
                <a:gd name="T2" fmla="*/ 2 w 18"/>
                <a:gd name="T3" fmla="*/ 0 h 17"/>
                <a:gd name="T4" fmla="*/ 2 w 18"/>
                <a:gd name="T5" fmla="*/ 1 h 17"/>
                <a:gd name="T6" fmla="*/ 0 w 18"/>
                <a:gd name="T7" fmla="*/ 2 h 17"/>
                <a:gd name="T8" fmla="*/ 16 w 18"/>
                <a:gd name="T9" fmla="*/ 11 h 17"/>
                <a:gd name="T10" fmla="*/ 14 w 18"/>
                <a:gd name="T11" fmla="*/ 3 h 17"/>
                <a:gd name="T12" fmla="*/ 12 w 18"/>
                <a:gd name="T13" fmla="*/ 10 h 17"/>
                <a:gd name="T14" fmla="*/ 7 w 18"/>
                <a:gd name="T15" fmla="*/ 6 h 17"/>
                <a:gd name="T16" fmla="*/ 3 w 18"/>
                <a:gd name="T17" fmla="*/ 2 h 17"/>
                <a:gd name="T18" fmla="*/ 10 w 18"/>
                <a:gd name="T19" fmla="*/ 4 h 17"/>
                <a:gd name="T20" fmla="*/ 12 w 18"/>
                <a:gd name="T2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cubicBezTo>
                    <a:pt x="11" y="1"/>
                    <a:pt x="6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7"/>
                    <a:pt x="11" y="17"/>
                    <a:pt x="16" y="11"/>
                  </a:cubicBezTo>
                  <a:cubicBezTo>
                    <a:pt x="18" y="9"/>
                    <a:pt x="16" y="5"/>
                    <a:pt x="14" y="3"/>
                  </a:cubicBezTo>
                  <a:close/>
                  <a:moveTo>
                    <a:pt x="12" y="10"/>
                  </a:moveTo>
                  <a:cubicBezTo>
                    <a:pt x="10" y="10"/>
                    <a:pt x="8" y="8"/>
                    <a:pt x="7" y="6"/>
                  </a:cubicBezTo>
                  <a:cubicBezTo>
                    <a:pt x="5" y="5"/>
                    <a:pt x="4" y="3"/>
                    <a:pt x="3" y="2"/>
                  </a:cubicBezTo>
                  <a:cubicBezTo>
                    <a:pt x="6" y="2"/>
                    <a:pt x="8" y="3"/>
                    <a:pt x="10" y="4"/>
                  </a:cubicBezTo>
                  <a:cubicBezTo>
                    <a:pt x="12" y="5"/>
                    <a:pt x="16" y="10"/>
                    <a:pt x="12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E230018-1657-4C50-B1FC-05BA0D5F1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" y="1845"/>
              <a:ext cx="43" cy="50"/>
            </a:xfrm>
            <a:custGeom>
              <a:avLst/>
              <a:gdLst>
                <a:gd name="T0" fmla="*/ 9 w 18"/>
                <a:gd name="T1" fmla="*/ 1 h 21"/>
                <a:gd name="T2" fmla="*/ 6 w 18"/>
                <a:gd name="T3" fmla="*/ 3 h 21"/>
                <a:gd name="T4" fmla="*/ 7 w 18"/>
                <a:gd name="T5" fmla="*/ 4 h 21"/>
                <a:gd name="T6" fmla="*/ 1 w 18"/>
                <a:gd name="T7" fmla="*/ 15 h 21"/>
                <a:gd name="T8" fmla="*/ 8 w 18"/>
                <a:gd name="T9" fmla="*/ 21 h 21"/>
                <a:gd name="T10" fmla="*/ 9 w 18"/>
                <a:gd name="T11" fmla="*/ 1 h 21"/>
                <a:gd name="T12" fmla="*/ 8 w 18"/>
                <a:gd name="T13" fmla="*/ 17 h 21"/>
                <a:gd name="T14" fmla="*/ 5 w 18"/>
                <a:gd name="T15" fmla="*/ 11 h 21"/>
                <a:gd name="T16" fmla="*/ 8 w 18"/>
                <a:gd name="T17" fmla="*/ 6 h 21"/>
                <a:gd name="T18" fmla="*/ 9 w 18"/>
                <a:gd name="T19" fmla="*/ 9 h 21"/>
                <a:gd name="T20" fmla="*/ 8 w 18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9" y="1"/>
                  </a:moveTo>
                  <a:cubicBezTo>
                    <a:pt x="7" y="0"/>
                    <a:pt x="6" y="1"/>
                    <a:pt x="6" y="3"/>
                  </a:cubicBezTo>
                  <a:cubicBezTo>
                    <a:pt x="6" y="3"/>
                    <a:pt x="7" y="3"/>
                    <a:pt x="7" y="4"/>
                  </a:cubicBezTo>
                  <a:cubicBezTo>
                    <a:pt x="4" y="7"/>
                    <a:pt x="0" y="10"/>
                    <a:pt x="1" y="15"/>
                  </a:cubicBezTo>
                  <a:cubicBezTo>
                    <a:pt x="2" y="18"/>
                    <a:pt x="5" y="21"/>
                    <a:pt x="8" y="21"/>
                  </a:cubicBezTo>
                  <a:cubicBezTo>
                    <a:pt x="18" y="21"/>
                    <a:pt x="13" y="4"/>
                    <a:pt x="9" y="1"/>
                  </a:cubicBezTo>
                  <a:close/>
                  <a:moveTo>
                    <a:pt x="8" y="17"/>
                  </a:moveTo>
                  <a:cubicBezTo>
                    <a:pt x="6" y="17"/>
                    <a:pt x="5" y="13"/>
                    <a:pt x="5" y="11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7"/>
                    <a:pt x="9" y="8"/>
                    <a:pt x="9" y="9"/>
                  </a:cubicBezTo>
                  <a:cubicBezTo>
                    <a:pt x="10" y="10"/>
                    <a:pt x="11" y="16"/>
                    <a:pt x="8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39835ED-1461-44BE-8A60-7C83A993B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3" y="2120"/>
              <a:ext cx="33" cy="48"/>
            </a:xfrm>
            <a:custGeom>
              <a:avLst/>
              <a:gdLst>
                <a:gd name="T0" fmla="*/ 14 w 14"/>
                <a:gd name="T1" fmla="*/ 3 h 20"/>
                <a:gd name="T2" fmla="*/ 13 w 14"/>
                <a:gd name="T3" fmla="*/ 1 h 20"/>
                <a:gd name="T4" fmla="*/ 12 w 14"/>
                <a:gd name="T5" fmla="*/ 0 h 20"/>
                <a:gd name="T6" fmla="*/ 3 w 14"/>
                <a:gd name="T7" fmla="*/ 7 h 20"/>
                <a:gd name="T8" fmla="*/ 3 w 14"/>
                <a:gd name="T9" fmla="*/ 17 h 20"/>
                <a:gd name="T10" fmla="*/ 11 w 14"/>
                <a:gd name="T11" fmla="*/ 16 h 20"/>
                <a:gd name="T12" fmla="*/ 14 w 14"/>
                <a:gd name="T13" fmla="*/ 3 h 20"/>
                <a:gd name="T14" fmla="*/ 10 w 14"/>
                <a:gd name="T15" fmla="*/ 10 h 20"/>
                <a:gd name="T16" fmla="*/ 7 w 14"/>
                <a:gd name="T17" fmla="*/ 14 h 20"/>
                <a:gd name="T18" fmla="*/ 5 w 14"/>
                <a:gd name="T19" fmla="*/ 12 h 20"/>
                <a:gd name="T20" fmla="*/ 11 w 14"/>
                <a:gd name="T21" fmla="*/ 3 h 20"/>
                <a:gd name="T22" fmla="*/ 10 w 14"/>
                <a:gd name="T2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14" y="3"/>
                  </a:move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1"/>
                    <a:pt x="6" y="3"/>
                    <a:pt x="3" y="7"/>
                  </a:cubicBezTo>
                  <a:cubicBezTo>
                    <a:pt x="2" y="9"/>
                    <a:pt x="0" y="14"/>
                    <a:pt x="3" y="17"/>
                  </a:cubicBezTo>
                  <a:cubicBezTo>
                    <a:pt x="5" y="20"/>
                    <a:pt x="9" y="18"/>
                    <a:pt x="11" y="16"/>
                  </a:cubicBezTo>
                  <a:cubicBezTo>
                    <a:pt x="14" y="12"/>
                    <a:pt x="14" y="7"/>
                    <a:pt x="14" y="3"/>
                  </a:cubicBezTo>
                  <a:close/>
                  <a:moveTo>
                    <a:pt x="10" y="10"/>
                  </a:moveTo>
                  <a:cubicBezTo>
                    <a:pt x="9" y="11"/>
                    <a:pt x="9" y="14"/>
                    <a:pt x="7" y="14"/>
                  </a:cubicBezTo>
                  <a:cubicBezTo>
                    <a:pt x="6" y="15"/>
                    <a:pt x="5" y="14"/>
                    <a:pt x="5" y="12"/>
                  </a:cubicBezTo>
                  <a:cubicBezTo>
                    <a:pt x="6" y="9"/>
                    <a:pt x="8" y="6"/>
                    <a:pt x="11" y="3"/>
                  </a:cubicBezTo>
                  <a:cubicBezTo>
                    <a:pt x="11" y="6"/>
                    <a:pt x="11" y="8"/>
                    <a:pt x="10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39AC612-39FE-431D-BDC0-871B253AA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6" y="2120"/>
              <a:ext cx="38" cy="55"/>
            </a:xfrm>
            <a:custGeom>
              <a:avLst/>
              <a:gdLst>
                <a:gd name="T0" fmla="*/ 15 w 16"/>
                <a:gd name="T1" fmla="*/ 13 h 23"/>
                <a:gd name="T2" fmla="*/ 4 w 16"/>
                <a:gd name="T3" fmla="*/ 1 h 23"/>
                <a:gd name="T4" fmla="*/ 1 w 16"/>
                <a:gd name="T5" fmla="*/ 3 h 23"/>
                <a:gd name="T6" fmla="*/ 2 w 16"/>
                <a:gd name="T7" fmla="*/ 16 h 23"/>
                <a:gd name="T8" fmla="*/ 11 w 16"/>
                <a:gd name="T9" fmla="*/ 22 h 23"/>
                <a:gd name="T10" fmla="*/ 15 w 16"/>
                <a:gd name="T11" fmla="*/ 13 h 23"/>
                <a:gd name="T12" fmla="*/ 10 w 16"/>
                <a:gd name="T13" fmla="*/ 18 h 23"/>
                <a:gd name="T14" fmla="*/ 4 w 16"/>
                <a:gd name="T15" fmla="*/ 13 h 23"/>
                <a:gd name="T16" fmla="*/ 3 w 16"/>
                <a:gd name="T17" fmla="*/ 6 h 23"/>
                <a:gd name="T18" fmla="*/ 8 w 16"/>
                <a:gd name="T19" fmla="*/ 10 h 23"/>
                <a:gd name="T20" fmla="*/ 10 w 16"/>
                <a:gd name="T2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3">
                  <a:moveTo>
                    <a:pt x="15" y="13"/>
                  </a:moveTo>
                  <a:cubicBezTo>
                    <a:pt x="13" y="9"/>
                    <a:pt x="9" y="4"/>
                    <a:pt x="4" y="1"/>
                  </a:cubicBezTo>
                  <a:cubicBezTo>
                    <a:pt x="3" y="0"/>
                    <a:pt x="1" y="2"/>
                    <a:pt x="1" y="3"/>
                  </a:cubicBezTo>
                  <a:cubicBezTo>
                    <a:pt x="0" y="7"/>
                    <a:pt x="0" y="12"/>
                    <a:pt x="2" y="16"/>
                  </a:cubicBezTo>
                  <a:cubicBezTo>
                    <a:pt x="4" y="20"/>
                    <a:pt x="7" y="23"/>
                    <a:pt x="11" y="22"/>
                  </a:cubicBezTo>
                  <a:cubicBezTo>
                    <a:pt x="16" y="22"/>
                    <a:pt x="16" y="17"/>
                    <a:pt x="15" y="13"/>
                  </a:cubicBezTo>
                  <a:close/>
                  <a:moveTo>
                    <a:pt x="10" y="18"/>
                  </a:moveTo>
                  <a:cubicBezTo>
                    <a:pt x="7" y="18"/>
                    <a:pt x="5" y="15"/>
                    <a:pt x="4" y="13"/>
                  </a:cubicBezTo>
                  <a:cubicBezTo>
                    <a:pt x="3" y="10"/>
                    <a:pt x="3" y="8"/>
                    <a:pt x="3" y="6"/>
                  </a:cubicBezTo>
                  <a:cubicBezTo>
                    <a:pt x="5" y="7"/>
                    <a:pt x="7" y="9"/>
                    <a:pt x="8" y="10"/>
                  </a:cubicBezTo>
                  <a:cubicBezTo>
                    <a:pt x="9" y="12"/>
                    <a:pt x="14" y="18"/>
                    <a:pt x="10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10CBCB5D-1614-44AA-ADE5-A74907201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2120"/>
              <a:ext cx="45" cy="55"/>
            </a:xfrm>
            <a:custGeom>
              <a:avLst/>
              <a:gdLst>
                <a:gd name="T0" fmla="*/ 16 w 19"/>
                <a:gd name="T1" fmla="*/ 3 h 23"/>
                <a:gd name="T2" fmla="*/ 14 w 19"/>
                <a:gd name="T3" fmla="*/ 3 h 23"/>
                <a:gd name="T4" fmla="*/ 13 w 19"/>
                <a:gd name="T5" fmla="*/ 9 h 23"/>
                <a:gd name="T6" fmla="*/ 11 w 19"/>
                <a:gd name="T7" fmla="*/ 17 h 23"/>
                <a:gd name="T8" fmla="*/ 14 w 19"/>
                <a:gd name="T9" fmla="*/ 2 h 23"/>
                <a:gd name="T10" fmla="*/ 12 w 19"/>
                <a:gd name="T11" fmla="*/ 1 h 23"/>
                <a:gd name="T12" fmla="*/ 9 w 19"/>
                <a:gd name="T13" fmla="*/ 22 h 23"/>
                <a:gd name="T14" fmla="*/ 17 w 19"/>
                <a:gd name="T15" fmla="*/ 17 h 23"/>
                <a:gd name="T16" fmla="*/ 16 w 19"/>
                <a:gd name="T1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3">
                  <a:moveTo>
                    <a:pt x="16" y="3"/>
                  </a:moveTo>
                  <a:cubicBezTo>
                    <a:pt x="16" y="2"/>
                    <a:pt x="14" y="2"/>
                    <a:pt x="14" y="3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3" y="10"/>
                    <a:pt x="15" y="16"/>
                    <a:pt x="11" y="17"/>
                  </a:cubicBezTo>
                  <a:cubicBezTo>
                    <a:pt x="6" y="18"/>
                    <a:pt x="13" y="4"/>
                    <a:pt x="14" y="2"/>
                  </a:cubicBezTo>
                  <a:cubicBezTo>
                    <a:pt x="14" y="1"/>
                    <a:pt x="13" y="0"/>
                    <a:pt x="12" y="1"/>
                  </a:cubicBezTo>
                  <a:cubicBezTo>
                    <a:pt x="7" y="4"/>
                    <a:pt x="0" y="19"/>
                    <a:pt x="9" y="22"/>
                  </a:cubicBezTo>
                  <a:cubicBezTo>
                    <a:pt x="12" y="23"/>
                    <a:pt x="16" y="20"/>
                    <a:pt x="17" y="17"/>
                  </a:cubicBezTo>
                  <a:cubicBezTo>
                    <a:pt x="19" y="13"/>
                    <a:pt x="17" y="7"/>
                    <a:pt x="16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CBC3C12-89B3-4CFE-BDDA-71826809D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0" y="2108"/>
              <a:ext cx="50" cy="56"/>
            </a:xfrm>
            <a:custGeom>
              <a:avLst/>
              <a:gdLst>
                <a:gd name="T0" fmla="*/ 17 w 21"/>
                <a:gd name="T1" fmla="*/ 1 h 23"/>
                <a:gd name="T2" fmla="*/ 5 w 21"/>
                <a:gd name="T3" fmla="*/ 2 h 23"/>
                <a:gd name="T4" fmla="*/ 2 w 21"/>
                <a:gd name="T5" fmla="*/ 13 h 23"/>
                <a:gd name="T6" fmla="*/ 20 w 21"/>
                <a:gd name="T7" fmla="*/ 3 h 23"/>
                <a:gd name="T8" fmla="*/ 17 w 21"/>
                <a:gd name="T9" fmla="*/ 1 h 23"/>
                <a:gd name="T10" fmla="*/ 7 w 21"/>
                <a:gd name="T11" fmla="*/ 11 h 23"/>
                <a:gd name="T12" fmla="*/ 9 w 21"/>
                <a:gd name="T13" fmla="*/ 5 h 23"/>
                <a:gd name="T14" fmla="*/ 15 w 21"/>
                <a:gd name="T15" fmla="*/ 3 h 23"/>
                <a:gd name="T16" fmla="*/ 7 w 21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3">
                  <a:moveTo>
                    <a:pt x="17" y="1"/>
                  </a:moveTo>
                  <a:cubicBezTo>
                    <a:pt x="13" y="0"/>
                    <a:pt x="8" y="0"/>
                    <a:pt x="5" y="2"/>
                  </a:cubicBezTo>
                  <a:cubicBezTo>
                    <a:pt x="1" y="5"/>
                    <a:pt x="0" y="9"/>
                    <a:pt x="2" y="13"/>
                  </a:cubicBezTo>
                  <a:cubicBezTo>
                    <a:pt x="8" y="23"/>
                    <a:pt x="18" y="9"/>
                    <a:pt x="20" y="3"/>
                  </a:cubicBezTo>
                  <a:cubicBezTo>
                    <a:pt x="21" y="1"/>
                    <a:pt x="18" y="0"/>
                    <a:pt x="17" y="1"/>
                  </a:cubicBezTo>
                  <a:close/>
                  <a:moveTo>
                    <a:pt x="7" y="11"/>
                  </a:moveTo>
                  <a:cubicBezTo>
                    <a:pt x="5" y="9"/>
                    <a:pt x="7" y="6"/>
                    <a:pt x="9" y="5"/>
                  </a:cubicBezTo>
                  <a:cubicBezTo>
                    <a:pt x="11" y="4"/>
                    <a:pt x="13" y="4"/>
                    <a:pt x="15" y="3"/>
                  </a:cubicBezTo>
                  <a:cubicBezTo>
                    <a:pt x="13" y="7"/>
                    <a:pt x="9" y="13"/>
                    <a:pt x="7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A0F5146-0601-4BAD-B365-81E028A93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" y="2075"/>
              <a:ext cx="43" cy="36"/>
            </a:xfrm>
            <a:custGeom>
              <a:avLst/>
              <a:gdLst>
                <a:gd name="T0" fmla="*/ 15 w 18"/>
                <a:gd name="T1" fmla="*/ 3 h 15"/>
                <a:gd name="T2" fmla="*/ 4 w 18"/>
                <a:gd name="T3" fmla="*/ 0 h 15"/>
                <a:gd name="T4" fmla="*/ 2 w 18"/>
                <a:gd name="T5" fmla="*/ 1 h 15"/>
                <a:gd name="T6" fmla="*/ 0 w 18"/>
                <a:gd name="T7" fmla="*/ 2 h 15"/>
                <a:gd name="T8" fmla="*/ 5 w 18"/>
                <a:gd name="T9" fmla="*/ 11 h 15"/>
                <a:gd name="T10" fmla="*/ 15 w 18"/>
                <a:gd name="T11" fmla="*/ 12 h 15"/>
                <a:gd name="T12" fmla="*/ 15 w 18"/>
                <a:gd name="T13" fmla="*/ 3 h 15"/>
                <a:gd name="T14" fmla="*/ 13 w 18"/>
                <a:gd name="T15" fmla="*/ 9 h 15"/>
                <a:gd name="T16" fmla="*/ 6 w 18"/>
                <a:gd name="T17" fmla="*/ 8 h 15"/>
                <a:gd name="T18" fmla="*/ 3 w 18"/>
                <a:gd name="T19" fmla="*/ 4 h 15"/>
                <a:gd name="T20" fmla="*/ 4 w 18"/>
                <a:gd name="T21" fmla="*/ 4 h 15"/>
                <a:gd name="T22" fmla="*/ 11 w 18"/>
                <a:gd name="T23" fmla="*/ 5 h 15"/>
                <a:gd name="T24" fmla="*/ 13 w 18"/>
                <a:gd name="T2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5">
                  <a:moveTo>
                    <a:pt x="15" y="3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2" y="9"/>
                    <a:pt x="5" y="11"/>
                  </a:cubicBezTo>
                  <a:cubicBezTo>
                    <a:pt x="8" y="14"/>
                    <a:pt x="13" y="15"/>
                    <a:pt x="15" y="12"/>
                  </a:cubicBezTo>
                  <a:cubicBezTo>
                    <a:pt x="18" y="9"/>
                    <a:pt x="17" y="5"/>
                    <a:pt x="15" y="3"/>
                  </a:cubicBezTo>
                  <a:close/>
                  <a:moveTo>
                    <a:pt x="13" y="9"/>
                  </a:moveTo>
                  <a:cubicBezTo>
                    <a:pt x="11" y="11"/>
                    <a:pt x="7" y="9"/>
                    <a:pt x="6" y="8"/>
                  </a:cubicBezTo>
                  <a:cubicBezTo>
                    <a:pt x="5" y="7"/>
                    <a:pt x="4" y="5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9" y="3"/>
                    <a:pt x="11" y="5"/>
                  </a:cubicBezTo>
                  <a:cubicBezTo>
                    <a:pt x="12" y="5"/>
                    <a:pt x="14" y="8"/>
                    <a:pt x="13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3421B6C-7F20-4706-BE1A-1270A6EE9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2360"/>
              <a:ext cx="21" cy="24"/>
            </a:xfrm>
            <a:custGeom>
              <a:avLst/>
              <a:gdLst>
                <a:gd name="T0" fmla="*/ 7 w 9"/>
                <a:gd name="T1" fmla="*/ 6 h 10"/>
                <a:gd name="T2" fmla="*/ 6 w 9"/>
                <a:gd name="T3" fmla="*/ 3 h 10"/>
                <a:gd name="T4" fmla="*/ 5 w 9"/>
                <a:gd name="T5" fmla="*/ 1 h 10"/>
                <a:gd name="T6" fmla="*/ 7 w 9"/>
                <a:gd name="T7" fmla="*/ 8 h 10"/>
                <a:gd name="T8" fmla="*/ 7 w 9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6"/>
                  </a:moveTo>
                  <a:cubicBezTo>
                    <a:pt x="5" y="6"/>
                    <a:pt x="4" y="4"/>
                    <a:pt x="6" y="3"/>
                  </a:cubicBezTo>
                  <a:cubicBezTo>
                    <a:pt x="7" y="2"/>
                    <a:pt x="6" y="0"/>
                    <a:pt x="5" y="1"/>
                  </a:cubicBezTo>
                  <a:cubicBezTo>
                    <a:pt x="0" y="3"/>
                    <a:pt x="2" y="10"/>
                    <a:pt x="7" y="8"/>
                  </a:cubicBezTo>
                  <a:cubicBezTo>
                    <a:pt x="9" y="8"/>
                    <a:pt x="8" y="6"/>
                    <a:pt x="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20A8CE3-C8AA-4FDA-82D6-99BAB94B4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362"/>
              <a:ext cx="26" cy="24"/>
            </a:xfrm>
            <a:custGeom>
              <a:avLst/>
              <a:gdLst>
                <a:gd name="T0" fmla="*/ 1 w 11"/>
                <a:gd name="T1" fmla="*/ 1 h 10"/>
                <a:gd name="T2" fmla="*/ 2 w 11"/>
                <a:gd name="T3" fmla="*/ 3 h 10"/>
                <a:gd name="T4" fmla="*/ 6 w 11"/>
                <a:gd name="T5" fmla="*/ 9 h 10"/>
                <a:gd name="T6" fmla="*/ 8 w 11"/>
                <a:gd name="T7" fmla="*/ 9 h 10"/>
                <a:gd name="T8" fmla="*/ 1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" y="1"/>
                  </a:moveTo>
                  <a:cubicBezTo>
                    <a:pt x="0" y="2"/>
                    <a:pt x="0" y="4"/>
                    <a:pt x="2" y="3"/>
                  </a:cubicBezTo>
                  <a:cubicBezTo>
                    <a:pt x="4" y="3"/>
                    <a:pt x="7" y="6"/>
                    <a:pt x="6" y="9"/>
                  </a:cubicBezTo>
                  <a:cubicBezTo>
                    <a:pt x="6" y="9"/>
                    <a:pt x="7" y="10"/>
                    <a:pt x="8" y="9"/>
                  </a:cubicBezTo>
                  <a:cubicBezTo>
                    <a:pt x="11" y="5"/>
                    <a:pt x="6" y="0"/>
                    <a:pt x="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491A945-1851-4397-81DD-0240CF84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391"/>
              <a:ext cx="36" cy="31"/>
            </a:xfrm>
            <a:custGeom>
              <a:avLst/>
              <a:gdLst>
                <a:gd name="T0" fmla="*/ 13 w 15"/>
                <a:gd name="T1" fmla="*/ 6 h 13"/>
                <a:gd name="T2" fmla="*/ 5 w 15"/>
                <a:gd name="T3" fmla="*/ 7 h 13"/>
                <a:gd name="T4" fmla="*/ 4 w 15"/>
                <a:gd name="T5" fmla="*/ 2 h 13"/>
                <a:gd name="T6" fmla="*/ 3 w 15"/>
                <a:gd name="T7" fmla="*/ 0 h 13"/>
                <a:gd name="T8" fmla="*/ 2 w 15"/>
                <a:gd name="T9" fmla="*/ 9 h 13"/>
                <a:gd name="T10" fmla="*/ 14 w 15"/>
                <a:gd name="T11" fmla="*/ 8 h 13"/>
                <a:gd name="T12" fmla="*/ 13 w 15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3" y="6"/>
                  </a:moveTo>
                  <a:cubicBezTo>
                    <a:pt x="11" y="6"/>
                    <a:pt x="7" y="8"/>
                    <a:pt x="5" y="7"/>
                  </a:cubicBezTo>
                  <a:cubicBezTo>
                    <a:pt x="3" y="6"/>
                    <a:pt x="2" y="3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0" y="2"/>
                    <a:pt x="0" y="6"/>
                    <a:pt x="2" y="9"/>
                  </a:cubicBezTo>
                  <a:cubicBezTo>
                    <a:pt x="5" y="13"/>
                    <a:pt x="11" y="11"/>
                    <a:pt x="14" y="8"/>
                  </a:cubicBezTo>
                  <a:cubicBezTo>
                    <a:pt x="15" y="7"/>
                    <a:pt x="14" y="5"/>
                    <a:pt x="13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09E95EA-E6EC-477F-AE0B-C7A69ACC9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" y="2355"/>
              <a:ext cx="24" cy="26"/>
            </a:xfrm>
            <a:custGeom>
              <a:avLst/>
              <a:gdLst>
                <a:gd name="T0" fmla="*/ 8 w 10"/>
                <a:gd name="T1" fmla="*/ 9 h 11"/>
                <a:gd name="T2" fmla="*/ 4 w 10"/>
                <a:gd name="T3" fmla="*/ 7 h 11"/>
                <a:gd name="T4" fmla="*/ 4 w 10"/>
                <a:gd name="T5" fmla="*/ 3 h 11"/>
                <a:gd name="T6" fmla="*/ 2 w 10"/>
                <a:gd name="T7" fmla="*/ 1 h 11"/>
                <a:gd name="T8" fmla="*/ 1 w 10"/>
                <a:gd name="T9" fmla="*/ 7 h 11"/>
                <a:gd name="T10" fmla="*/ 7 w 10"/>
                <a:gd name="T11" fmla="*/ 11 h 11"/>
                <a:gd name="T12" fmla="*/ 8 w 10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8" y="9"/>
                  </a:moveTo>
                  <a:cubicBezTo>
                    <a:pt x="7" y="8"/>
                    <a:pt x="5" y="8"/>
                    <a:pt x="4" y="7"/>
                  </a:cubicBezTo>
                  <a:cubicBezTo>
                    <a:pt x="3" y="6"/>
                    <a:pt x="2" y="4"/>
                    <a:pt x="4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2" y="10"/>
                    <a:pt x="5" y="11"/>
                    <a:pt x="7" y="11"/>
                  </a:cubicBezTo>
                  <a:cubicBezTo>
                    <a:pt x="9" y="11"/>
                    <a:pt x="10" y="9"/>
                    <a:pt x="8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DC50907-7912-4C25-AF07-2228E8664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2355"/>
              <a:ext cx="31" cy="29"/>
            </a:xfrm>
            <a:custGeom>
              <a:avLst/>
              <a:gdLst>
                <a:gd name="T0" fmla="*/ 9 w 13"/>
                <a:gd name="T1" fmla="*/ 1 h 12"/>
                <a:gd name="T2" fmla="*/ 1 w 13"/>
                <a:gd name="T3" fmla="*/ 3 h 12"/>
                <a:gd name="T4" fmla="*/ 4 w 13"/>
                <a:gd name="T5" fmla="*/ 5 h 12"/>
                <a:gd name="T6" fmla="*/ 8 w 13"/>
                <a:gd name="T7" fmla="*/ 5 h 12"/>
                <a:gd name="T8" fmla="*/ 10 w 13"/>
                <a:gd name="T9" fmla="*/ 11 h 12"/>
                <a:gd name="T10" fmla="*/ 12 w 13"/>
                <a:gd name="T11" fmla="*/ 10 h 12"/>
                <a:gd name="T12" fmla="*/ 9 w 13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5" y="3"/>
                    <a:pt x="7" y="4"/>
                    <a:pt x="8" y="5"/>
                  </a:cubicBezTo>
                  <a:cubicBezTo>
                    <a:pt x="9" y="6"/>
                    <a:pt x="9" y="9"/>
                    <a:pt x="10" y="11"/>
                  </a:cubicBezTo>
                  <a:cubicBezTo>
                    <a:pt x="11" y="12"/>
                    <a:pt x="12" y="12"/>
                    <a:pt x="12" y="10"/>
                  </a:cubicBezTo>
                  <a:cubicBezTo>
                    <a:pt x="13" y="7"/>
                    <a:pt x="12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17B9B475-8EE6-44EE-958C-262D9F873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2389"/>
              <a:ext cx="38" cy="26"/>
            </a:xfrm>
            <a:custGeom>
              <a:avLst/>
              <a:gdLst>
                <a:gd name="T0" fmla="*/ 5 w 16"/>
                <a:gd name="T1" fmla="*/ 1 h 11"/>
                <a:gd name="T2" fmla="*/ 2 w 16"/>
                <a:gd name="T3" fmla="*/ 6 h 11"/>
                <a:gd name="T4" fmla="*/ 4 w 16"/>
                <a:gd name="T5" fmla="*/ 5 h 11"/>
                <a:gd name="T6" fmla="*/ 4 w 16"/>
                <a:gd name="T7" fmla="*/ 5 h 11"/>
                <a:gd name="T8" fmla="*/ 9 w 16"/>
                <a:gd name="T9" fmla="*/ 5 h 11"/>
                <a:gd name="T10" fmla="*/ 12 w 16"/>
                <a:gd name="T11" fmla="*/ 9 h 11"/>
                <a:gd name="T12" fmla="*/ 15 w 16"/>
                <a:gd name="T13" fmla="*/ 9 h 11"/>
                <a:gd name="T14" fmla="*/ 5 w 16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5" y="1"/>
                  </a:moveTo>
                  <a:cubicBezTo>
                    <a:pt x="3" y="2"/>
                    <a:pt x="0" y="4"/>
                    <a:pt x="2" y="6"/>
                  </a:cubicBezTo>
                  <a:cubicBezTo>
                    <a:pt x="2" y="7"/>
                    <a:pt x="4" y="7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8" y="4"/>
                    <a:pt x="9" y="5"/>
                  </a:cubicBezTo>
                  <a:cubicBezTo>
                    <a:pt x="11" y="6"/>
                    <a:pt x="11" y="7"/>
                    <a:pt x="12" y="9"/>
                  </a:cubicBezTo>
                  <a:cubicBezTo>
                    <a:pt x="12" y="11"/>
                    <a:pt x="14" y="11"/>
                    <a:pt x="15" y="9"/>
                  </a:cubicBezTo>
                  <a:cubicBezTo>
                    <a:pt x="16" y="4"/>
                    <a:pt x="10" y="0"/>
                    <a:pt x="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AD43EFE6-BF79-4893-90AD-5CEA0649E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" y="2384"/>
              <a:ext cx="29" cy="24"/>
            </a:xfrm>
            <a:custGeom>
              <a:avLst/>
              <a:gdLst>
                <a:gd name="T0" fmla="*/ 10 w 12"/>
                <a:gd name="T1" fmla="*/ 6 h 10"/>
                <a:gd name="T2" fmla="*/ 4 w 12"/>
                <a:gd name="T3" fmla="*/ 6 h 10"/>
                <a:gd name="T4" fmla="*/ 4 w 12"/>
                <a:gd name="T5" fmla="*/ 2 h 10"/>
                <a:gd name="T6" fmla="*/ 3 w 12"/>
                <a:gd name="T7" fmla="*/ 0 h 10"/>
                <a:gd name="T8" fmla="*/ 1 w 12"/>
                <a:gd name="T9" fmla="*/ 6 h 10"/>
                <a:gd name="T10" fmla="*/ 11 w 12"/>
                <a:gd name="T11" fmla="*/ 8 h 10"/>
                <a:gd name="T12" fmla="*/ 10 w 1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0" y="6"/>
                  </a:moveTo>
                  <a:cubicBezTo>
                    <a:pt x="9" y="6"/>
                    <a:pt x="5" y="7"/>
                    <a:pt x="4" y="6"/>
                  </a:cubicBezTo>
                  <a:cubicBezTo>
                    <a:pt x="3" y="5"/>
                    <a:pt x="2" y="3"/>
                    <a:pt x="4" y="2"/>
                  </a:cubicBezTo>
                  <a:cubicBezTo>
                    <a:pt x="4" y="2"/>
                    <a:pt x="4" y="0"/>
                    <a:pt x="3" y="0"/>
                  </a:cubicBezTo>
                  <a:cubicBezTo>
                    <a:pt x="0" y="0"/>
                    <a:pt x="0" y="4"/>
                    <a:pt x="1" y="6"/>
                  </a:cubicBezTo>
                  <a:cubicBezTo>
                    <a:pt x="2" y="10"/>
                    <a:pt x="7" y="10"/>
                    <a:pt x="11" y="8"/>
                  </a:cubicBezTo>
                  <a:cubicBezTo>
                    <a:pt x="12" y="8"/>
                    <a:pt x="12" y="6"/>
                    <a:pt x="10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F79511F-49FD-4C7A-A081-E1B64BF5B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89"/>
              <a:ext cx="26" cy="31"/>
            </a:xfrm>
            <a:custGeom>
              <a:avLst/>
              <a:gdLst>
                <a:gd name="T0" fmla="*/ 9 w 11"/>
                <a:gd name="T1" fmla="*/ 4 h 13"/>
                <a:gd name="T2" fmla="*/ 1 w 11"/>
                <a:gd name="T3" fmla="*/ 1 h 13"/>
                <a:gd name="T4" fmla="*/ 1 w 11"/>
                <a:gd name="T5" fmla="*/ 3 h 13"/>
                <a:gd name="T6" fmla="*/ 7 w 11"/>
                <a:gd name="T7" fmla="*/ 6 h 13"/>
                <a:gd name="T8" fmla="*/ 5 w 11"/>
                <a:gd name="T9" fmla="*/ 11 h 13"/>
                <a:gd name="T10" fmla="*/ 7 w 11"/>
                <a:gd name="T11" fmla="*/ 13 h 13"/>
                <a:gd name="T12" fmla="*/ 9 w 11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9" y="4"/>
                  </a:moveTo>
                  <a:cubicBezTo>
                    <a:pt x="8" y="1"/>
                    <a:pt x="4" y="0"/>
                    <a:pt x="1" y="1"/>
                  </a:cubicBezTo>
                  <a:cubicBezTo>
                    <a:pt x="0" y="2"/>
                    <a:pt x="0" y="4"/>
                    <a:pt x="1" y="3"/>
                  </a:cubicBezTo>
                  <a:cubicBezTo>
                    <a:pt x="3" y="3"/>
                    <a:pt x="6" y="4"/>
                    <a:pt x="7" y="6"/>
                  </a:cubicBezTo>
                  <a:cubicBezTo>
                    <a:pt x="7" y="8"/>
                    <a:pt x="6" y="9"/>
                    <a:pt x="5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11" y="11"/>
                    <a:pt x="11" y="7"/>
                    <a:pt x="9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1F86BEA-8A80-4457-8285-3A8C59894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2393"/>
              <a:ext cx="41" cy="24"/>
            </a:xfrm>
            <a:custGeom>
              <a:avLst/>
              <a:gdLst>
                <a:gd name="T0" fmla="*/ 13 w 17"/>
                <a:gd name="T1" fmla="*/ 2 h 10"/>
                <a:gd name="T2" fmla="*/ 8 w 17"/>
                <a:gd name="T3" fmla="*/ 6 h 10"/>
                <a:gd name="T4" fmla="*/ 5 w 17"/>
                <a:gd name="T5" fmla="*/ 5 h 10"/>
                <a:gd name="T6" fmla="*/ 4 w 17"/>
                <a:gd name="T7" fmla="*/ 4 h 10"/>
                <a:gd name="T8" fmla="*/ 4 w 17"/>
                <a:gd name="T9" fmla="*/ 1 h 10"/>
                <a:gd name="T10" fmla="*/ 0 w 17"/>
                <a:gd name="T11" fmla="*/ 4 h 10"/>
                <a:gd name="T12" fmla="*/ 4 w 17"/>
                <a:gd name="T13" fmla="*/ 8 h 10"/>
                <a:gd name="T14" fmla="*/ 16 w 17"/>
                <a:gd name="T15" fmla="*/ 2 h 10"/>
                <a:gd name="T16" fmla="*/ 13 w 17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3" y="2"/>
                  </a:moveTo>
                  <a:cubicBezTo>
                    <a:pt x="13" y="5"/>
                    <a:pt x="10" y="6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5" y="5"/>
                    <a:pt x="3" y="4"/>
                    <a:pt x="4" y="4"/>
                  </a:cubicBezTo>
                  <a:cubicBezTo>
                    <a:pt x="5" y="4"/>
                    <a:pt x="6" y="2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10"/>
                    <a:pt x="17" y="9"/>
                    <a:pt x="16" y="2"/>
                  </a:cubicBezTo>
                  <a:cubicBezTo>
                    <a:pt x="16" y="0"/>
                    <a:pt x="13" y="0"/>
                    <a:pt x="13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66B763D-42C5-4DFD-B67A-F83D28AED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365"/>
              <a:ext cx="36" cy="26"/>
            </a:xfrm>
            <a:custGeom>
              <a:avLst/>
              <a:gdLst>
                <a:gd name="T0" fmla="*/ 10 w 15"/>
                <a:gd name="T1" fmla="*/ 1 h 11"/>
                <a:gd name="T2" fmla="*/ 1 w 15"/>
                <a:gd name="T3" fmla="*/ 5 h 11"/>
                <a:gd name="T4" fmla="*/ 3 w 15"/>
                <a:gd name="T5" fmla="*/ 6 h 11"/>
                <a:gd name="T6" fmla="*/ 8 w 15"/>
                <a:gd name="T7" fmla="*/ 4 h 11"/>
                <a:gd name="T8" fmla="*/ 11 w 15"/>
                <a:gd name="T9" fmla="*/ 9 h 11"/>
                <a:gd name="T10" fmla="*/ 14 w 15"/>
                <a:gd name="T11" fmla="*/ 10 h 11"/>
                <a:gd name="T12" fmla="*/ 10 w 15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0" y="1"/>
                  </a:moveTo>
                  <a:cubicBezTo>
                    <a:pt x="6" y="0"/>
                    <a:pt x="2" y="2"/>
                    <a:pt x="1" y="5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4" y="4"/>
                    <a:pt x="6" y="3"/>
                    <a:pt x="8" y="4"/>
                  </a:cubicBezTo>
                  <a:cubicBezTo>
                    <a:pt x="11" y="5"/>
                    <a:pt x="11" y="7"/>
                    <a:pt x="11" y="9"/>
                  </a:cubicBezTo>
                  <a:cubicBezTo>
                    <a:pt x="12" y="10"/>
                    <a:pt x="13" y="11"/>
                    <a:pt x="14" y="10"/>
                  </a:cubicBezTo>
                  <a:cubicBezTo>
                    <a:pt x="15" y="6"/>
                    <a:pt x="13" y="2"/>
                    <a:pt x="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16F58ABE-EFCC-413B-81CA-FB62FDC87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2350"/>
              <a:ext cx="43" cy="31"/>
            </a:xfrm>
            <a:custGeom>
              <a:avLst/>
              <a:gdLst>
                <a:gd name="T0" fmla="*/ 15 w 18"/>
                <a:gd name="T1" fmla="*/ 6 h 13"/>
                <a:gd name="T2" fmla="*/ 6 w 18"/>
                <a:gd name="T3" fmla="*/ 7 h 13"/>
                <a:gd name="T4" fmla="*/ 5 w 18"/>
                <a:gd name="T5" fmla="*/ 3 h 13"/>
                <a:gd name="T6" fmla="*/ 4 w 18"/>
                <a:gd name="T7" fmla="*/ 1 h 13"/>
                <a:gd name="T8" fmla="*/ 3 w 18"/>
                <a:gd name="T9" fmla="*/ 9 h 13"/>
                <a:gd name="T10" fmla="*/ 16 w 18"/>
                <a:gd name="T11" fmla="*/ 8 h 13"/>
                <a:gd name="T12" fmla="*/ 15 w 18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">
                  <a:moveTo>
                    <a:pt x="15" y="6"/>
                  </a:moveTo>
                  <a:cubicBezTo>
                    <a:pt x="12" y="6"/>
                    <a:pt x="9" y="9"/>
                    <a:pt x="6" y="7"/>
                  </a:cubicBezTo>
                  <a:cubicBezTo>
                    <a:pt x="5" y="7"/>
                    <a:pt x="3" y="4"/>
                    <a:pt x="5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0" y="2"/>
                    <a:pt x="0" y="7"/>
                    <a:pt x="3" y="9"/>
                  </a:cubicBezTo>
                  <a:cubicBezTo>
                    <a:pt x="7" y="13"/>
                    <a:pt x="13" y="11"/>
                    <a:pt x="16" y="8"/>
                  </a:cubicBezTo>
                  <a:cubicBezTo>
                    <a:pt x="18" y="7"/>
                    <a:pt x="16" y="5"/>
                    <a:pt x="15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AC9D7C4-8519-4B04-BE0C-E39A62E97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2345"/>
              <a:ext cx="31" cy="27"/>
            </a:xfrm>
            <a:custGeom>
              <a:avLst/>
              <a:gdLst>
                <a:gd name="T0" fmla="*/ 4 w 13"/>
                <a:gd name="T1" fmla="*/ 2 h 11"/>
                <a:gd name="T2" fmla="*/ 1 w 13"/>
                <a:gd name="T3" fmla="*/ 10 h 11"/>
                <a:gd name="T4" fmla="*/ 4 w 13"/>
                <a:gd name="T5" fmla="*/ 9 h 11"/>
                <a:gd name="T6" fmla="*/ 6 w 13"/>
                <a:gd name="T7" fmla="*/ 4 h 11"/>
                <a:gd name="T8" fmla="*/ 10 w 13"/>
                <a:gd name="T9" fmla="*/ 7 h 11"/>
                <a:gd name="T10" fmla="*/ 13 w 13"/>
                <a:gd name="T11" fmla="*/ 6 h 11"/>
                <a:gd name="T12" fmla="*/ 4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4" y="2"/>
                  </a:moveTo>
                  <a:cubicBezTo>
                    <a:pt x="1" y="3"/>
                    <a:pt x="0" y="7"/>
                    <a:pt x="1" y="10"/>
                  </a:cubicBezTo>
                  <a:cubicBezTo>
                    <a:pt x="2" y="11"/>
                    <a:pt x="4" y="11"/>
                    <a:pt x="4" y="9"/>
                  </a:cubicBezTo>
                  <a:cubicBezTo>
                    <a:pt x="3" y="7"/>
                    <a:pt x="4" y="5"/>
                    <a:pt x="6" y="4"/>
                  </a:cubicBezTo>
                  <a:cubicBezTo>
                    <a:pt x="8" y="4"/>
                    <a:pt x="9" y="5"/>
                    <a:pt x="10" y="7"/>
                  </a:cubicBezTo>
                  <a:cubicBezTo>
                    <a:pt x="11" y="8"/>
                    <a:pt x="13" y="7"/>
                    <a:pt x="13" y="6"/>
                  </a:cubicBezTo>
                  <a:cubicBezTo>
                    <a:pt x="12" y="2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2DAB000F-C687-41AA-8F7C-38A4191D1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326"/>
              <a:ext cx="36" cy="19"/>
            </a:xfrm>
            <a:custGeom>
              <a:avLst/>
              <a:gdLst>
                <a:gd name="T0" fmla="*/ 13 w 15"/>
                <a:gd name="T1" fmla="*/ 1 h 8"/>
                <a:gd name="T2" fmla="*/ 9 w 15"/>
                <a:gd name="T3" fmla="*/ 3 h 8"/>
                <a:gd name="T4" fmla="*/ 5 w 15"/>
                <a:gd name="T5" fmla="*/ 3 h 8"/>
                <a:gd name="T6" fmla="*/ 5 w 15"/>
                <a:gd name="T7" fmla="*/ 3 h 8"/>
                <a:gd name="T8" fmla="*/ 1 w 15"/>
                <a:gd name="T9" fmla="*/ 2 h 8"/>
                <a:gd name="T10" fmla="*/ 4 w 15"/>
                <a:gd name="T11" fmla="*/ 6 h 8"/>
                <a:gd name="T12" fmla="*/ 15 w 15"/>
                <a:gd name="T13" fmla="*/ 3 h 8"/>
                <a:gd name="T14" fmla="*/ 13 w 15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">
                  <a:moveTo>
                    <a:pt x="13" y="1"/>
                  </a:moveTo>
                  <a:cubicBezTo>
                    <a:pt x="11" y="2"/>
                    <a:pt x="10" y="3"/>
                    <a:pt x="9" y="3"/>
                  </a:cubicBezTo>
                  <a:cubicBezTo>
                    <a:pt x="8" y="4"/>
                    <a:pt x="6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7" y="8"/>
                    <a:pt x="13" y="7"/>
                    <a:pt x="15" y="3"/>
                  </a:cubicBezTo>
                  <a:cubicBezTo>
                    <a:pt x="15" y="1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00092064-2035-43E6-8396-88C6DCE618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8368" y="5419375"/>
            <a:ext cx="1199936" cy="1265239"/>
            <a:chOff x="4762" y="1747"/>
            <a:chExt cx="882" cy="930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A94B6AE-01BA-4CD1-A6DB-05C6E0065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4" y="2029"/>
              <a:ext cx="145" cy="138"/>
            </a:xfrm>
            <a:custGeom>
              <a:avLst/>
              <a:gdLst>
                <a:gd name="T0" fmla="*/ 42 w 61"/>
                <a:gd name="T1" fmla="*/ 4 h 58"/>
                <a:gd name="T2" fmla="*/ 14 w 61"/>
                <a:gd name="T3" fmla="*/ 14 h 58"/>
                <a:gd name="T4" fmla="*/ 14 w 61"/>
                <a:gd name="T5" fmla="*/ 15 h 58"/>
                <a:gd name="T6" fmla="*/ 57 w 61"/>
                <a:gd name="T7" fmla="*/ 32 h 58"/>
                <a:gd name="T8" fmla="*/ 42 w 61"/>
                <a:gd name="T9" fmla="*/ 4 h 58"/>
                <a:gd name="T10" fmla="*/ 50 w 61"/>
                <a:gd name="T11" fmla="*/ 32 h 58"/>
                <a:gd name="T12" fmla="*/ 21 w 61"/>
                <a:gd name="T13" fmla="*/ 32 h 58"/>
                <a:gd name="T14" fmla="*/ 34 w 61"/>
                <a:gd name="T15" fmla="*/ 37 h 58"/>
                <a:gd name="T16" fmla="*/ 49 w 61"/>
                <a:gd name="T17" fmla="*/ 17 h 58"/>
                <a:gd name="T18" fmla="*/ 47 w 61"/>
                <a:gd name="T19" fmla="*/ 18 h 58"/>
                <a:gd name="T20" fmla="*/ 17 w 61"/>
                <a:gd name="T21" fmla="*/ 19 h 58"/>
                <a:gd name="T22" fmla="*/ 42 w 61"/>
                <a:gd name="T23" fmla="*/ 8 h 58"/>
                <a:gd name="T24" fmla="*/ 50 w 61"/>
                <a:gd name="T25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8">
                  <a:moveTo>
                    <a:pt x="42" y="4"/>
                  </a:moveTo>
                  <a:cubicBezTo>
                    <a:pt x="32" y="0"/>
                    <a:pt x="18" y="4"/>
                    <a:pt x="14" y="14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0" y="40"/>
                    <a:pt x="47" y="58"/>
                    <a:pt x="57" y="32"/>
                  </a:cubicBezTo>
                  <a:cubicBezTo>
                    <a:pt x="61" y="20"/>
                    <a:pt x="53" y="8"/>
                    <a:pt x="42" y="4"/>
                  </a:cubicBezTo>
                  <a:close/>
                  <a:moveTo>
                    <a:pt x="50" y="32"/>
                  </a:moveTo>
                  <a:cubicBezTo>
                    <a:pt x="42" y="44"/>
                    <a:pt x="28" y="41"/>
                    <a:pt x="21" y="32"/>
                  </a:cubicBezTo>
                  <a:cubicBezTo>
                    <a:pt x="24" y="35"/>
                    <a:pt x="29" y="37"/>
                    <a:pt x="34" y="37"/>
                  </a:cubicBezTo>
                  <a:cubicBezTo>
                    <a:pt x="44" y="37"/>
                    <a:pt x="55" y="28"/>
                    <a:pt x="49" y="17"/>
                  </a:cubicBezTo>
                  <a:cubicBezTo>
                    <a:pt x="48" y="16"/>
                    <a:pt x="47" y="17"/>
                    <a:pt x="47" y="18"/>
                  </a:cubicBezTo>
                  <a:cubicBezTo>
                    <a:pt x="52" y="39"/>
                    <a:pt x="15" y="37"/>
                    <a:pt x="17" y="19"/>
                  </a:cubicBezTo>
                  <a:cubicBezTo>
                    <a:pt x="21" y="9"/>
                    <a:pt x="31" y="2"/>
                    <a:pt x="42" y="8"/>
                  </a:cubicBezTo>
                  <a:cubicBezTo>
                    <a:pt x="51" y="13"/>
                    <a:pt x="56" y="24"/>
                    <a:pt x="50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E3F49BF7-3923-48C3-B547-BE3642C30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" y="2069"/>
              <a:ext cx="24" cy="22"/>
            </a:xfrm>
            <a:custGeom>
              <a:avLst/>
              <a:gdLst>
                <a:gd name="T0" fmla="*/ 8 w 10"/>
                <a:gd name="T1" fmla="*/ 4 h 9"/>
                <a:gd name="T2" fmla="*/ 3 w 10"/>
                <a:gd name="T3" fmla="*/ 1 h 9"/>
                <a:gd name="T4" fmla="*/ 1 w 10"/>
                <a:gd name="T5" fmla="*/ 1 h 9"/>
                <a:gd name="T6" fmla="*/ 9 w 10"/>
                <a:gd name="T7" fmla="*/ 6 h 9"/>
                <a:gd name="T8" fmla="*/ 8 w 1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6" y="6"/>
                    <a:pt x="2" y="4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5"/>
                    <a:pt x="5" y="9"/>
                    <a:pt x="9" y="6"/>
                  </a:cubicBezTo>
                  <a:cubicBezTo>
                    <a:pt x="10" y="5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A47C5E9-5665-40F8-87C5-7AD7CD1AF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048"/>
              <a:ext cx="26" cy="12"/>
            </a:xfrm>
            <a:custGeom>
              <a:avLst/>
              <a:gdLst>
                <a:gd name="T0" fmla="*/ 11 w 11"/>
                <a:gd name="T1" fmla="*/ 3 h 5"/>
                <a:gd name="T2" fmla="*/ 1 w 11"/>
                <a:gd name="T3" fmla="*/ 2 h 5"/>
                <a:gd name="T4" fmla="*/ 2 w 11"/>
                <a:gd name="T5" fmla="*/ 4 h 5"/>
                <a:gd name="T6" fmla="*/ 10 w 11"/>
                <a:gd name="T7" fmla="*/ 4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cubicBezTo>
                    <a:pt x="8" y="1"/>
                    <a:pt x="4" y="0"/>
                    <a:pt x="1" y="2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5" y="3"/>
                    <a:pt x="7" y="3"/>
                    <a:pt x="10" y="4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706951EE-77E7-4D6A-98C0-8D5FB26E9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067"/>
              <a:ext cx="2" cy="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AB7107E2-88E5-4DE7-A0A0-71DEF14A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2074"/>
              <a:ext cx="27" cy="26"/>
            </a:xfrm>
            <a:custGeom>
              <a:avLst/>
              <a:gdLst>
                <a:gd name="T0" fmla="*/ 8 w 11"/>
                <a:gd name="T1" fmla="*/ 5 h 11"/>
                <a:gd name="T2" fmla="*/ 5 w 11"/>
                <a:gd name="T3" fmla="*/ 6 h 11"/>
                <a:gd name="T4" fmla="*/ 6 w 11"/>
                <a:gd name="T5" fmla="*/ 3 h 11"/>
                <a:gd name="T6" fmla="*/ 5 w 11"/>
                <a:gd name="T7" fmla="*/ 0 h 11"/>
                <a:gd name="T8" fmla="*/ 3 w 11"/>
                <a:gd name="T9" fmla="*/ 9 h 11"/>
                <a:gd name="T10" fmla="*/ 11 w 11"/>
                <a:gd name="T11" fmla="*/ 6 h 11"/>
                <a:gd name="T12" fmla="*/ 8 w 1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5"/>
                  </a:moveTo>
                  <a:cubicBezTo>
                    <a:pt x="8" y="6"/>
                    <a:pt x="6" y="7"/>
                    <a:pt x="5" y="6"/>
                  </a:cubicBezTo>
                  <a:cubicBezTo>
                    <a:pt x="4" y="5"/>
                    <a:pt x="5" y="4"/>
                    <a:pt x="6" y="3"/>
                  </a:cubicBezTo>
                  <a:cubicBezTo>
                    <a:pt x="7" y="2"/>
                    <a:pt x="6" y="0"/>
                    <a:pt x="5" y="0"/>
                  </a:cubicBezTo>
                  <a:cubicBezTo>
                    <a:pt x="2" y="2"/>
                    <a:pt x="0" y="6"/>
                    <a:pt x="3" y="9"/>
                  </a:cubicBezTo>
                  <a:cubicBezTo>
                    <a:pt x="5" y="11"/>
                    <a:pt x="10" y="10"/>
                    <a:pt x="11" y="6"/>
                  </a:cubicBezTo>
                  <a:cubicBezTo>
                    <a:pt x="11" y="5"/>
                    <a:pt x="9" y="4"/>
                    <a:pt x="8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2F38A041-050A-4927-9859-397E6932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" y="2301"/>
              <a:ext cx="40" cy="22"/>
            </a:xfrm>
            <a:custGeom>
              <a:avLst/>
              <a:gdLst>
                <a:gd name="T0" fmla="*/ 9 w 17"/>
                <a:gd name="T1" fmla="*/ 0 h 9"/>
                <a:gd name="T2" fmla="*/ 6 w 17"/>
                <a:gd name="T3" fmla="*/ 3 h 9"/>
                <a:gd name="T4" fmla="*/ 9 w 17"/>
                <a:gd name="T5" fmla="*/ 3 h 9"/>
                <a:gd name="T6" fmla="*/ 8 w 17"/>
                <a:gd name="T7" fmla="*/ 3 h 9"/>
                <a:gd name="T8" fmla="*/ 10 w 17"/>
                <a:gd name="T9" fmla="*/ 3 h 9"/>
                <a:gd name="T10" fmla="*/ 7 w 17"/>
                <a:gd name="T11" fmla="*/ 6 h 9"/>
                <a:gd name="T12" fmla="*/ 4 w 17"/>
                <a:gd name="T13" fmla="*/ 6 h 9"/>
                <a:gd name="T14" fmla="*/ 3 w 17"/>
                <a:gd name="T15" fmla="*/ 3 h 9"/>
                <a:gd name="T16" fmla="*/ 2 w 17"/>
                <a:gd name="T17" fmla="*/ 2 h 9"/>
                <a:gd name="T18" fmla="*/ 4 w 17"/>
                <a:gd name="T19" fmla="*/ 8 h 9"/>
                <a:gd name="T20" fmla="*/ 12 w 17"/>
                <a:gd name="T21" fmla="*/ 3 h 9"/>
                <a:gd name="T22" fmla="*/ 13 w 17"/>
                <a:gd name="T23" fmla="*/ 3 h 9"/>
                <a:gd name="T24" fmla="*/ 15 w 17"/>
                <a:gd name="T25" fmla="*/ 7 h 9"/>
                <a:gd name="T26" fmla="*/ 17 w 17"/>
                <a:gd name="T27" fmla="*/ 7 h 9"/>
                <a:gd name="T28" fmla="*/ 9 w 1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9">
                  <a:moveTo>
                    <a:pt x="9" y="0"/>
                  </a:moveTo>
                  <a:cubicBezTo>
                    <a:pt x="8" y="1"/>
                    <a:pt x="6" y="2"/>
                    <a:pt x="6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4" y="2"/>
                    <a:pt x="3" y="1"/>
                    <a:pt x="2" y="2"/>
                  </a:cubicBezTo>
                  <a:cubicBezTo>
                    <a:pt x="0" y="4"/>
                    <a:pt x="1" y="7"/>
                    <a:pt x="4" y="8"/>
                  </a:cubicBezTo>
                  <a:cubicBezTo>
                    <a:pt x="7" y="9"/>
                    <a:pt x="10" y="6"/>
                    <a:pt x="12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8"/>
                    <a:pt x="17" y="8"/>
                    <a:pt x="17" y="7"/>
                  </a:cubicBezTo>
                  <a:cubicBezTo>
                    <a:pt x="17" y="3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AA23FD9-756C-435B-BE64-D0A77710E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2330"/>
              <a:ext cx="29" cy="21"/>
            </a:xfrm>
            <a:custGeom>
              <a:avLst/>
              <a:gdLst>
                <a:gd name="T0" fmla="*/ 9 w 12"/>
                <a:gd name="T1" fmla="*/ 3 h 9"/>
                <a:gd name="T2" fmla="*/ 5 w 12"/>
                <a:gd name="T3" fmla="*/ 5 h 9"/>
                <a:gd name="T4" fmla="*/ 6 w 12"/>
                <a:gd name="T5" fmla="*/ 3 h 9"/>
                <a:gd name="T6" fmla="*/ 7 w 12"/>
                <a:gd name="T7" fmla="*/ 2 h 9"/>
                <a:gd name="T8" fmla="*/ 2 w 12"/>
                <a:gd name="T9" fmla="*/ 7 h 9"/>
                <a:gd name="T10" fmla="*/ 7 w 12"/>
                <a:gd name="T11" fmla="*/ 8 h 9"/>
                <a:gd name="T12" fmla="*/ 11 w 12"/>
                <a:gd name="T13" fmla="*/ 4 h 9"/>
                <a:gd name="T14" fmla="*/ 9 w 12"/>
                <a:gd name="T1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9" y="3"/>
                  </a:moveTo>
                  <a:cubicBezTo>
                    <a:pt x="8" y="4"/>
                    <a:pt x="7" y="5"/>
                    <a:pt x="5" y="5"/>
                  </a:cubicBezTo>
                  <a:cubicBezTo>
                    <a:pt x="3" y="5"/>
                    <a:pt x="5" y="3"/>
                    <a:pt x="6" y="3"/>
                  </a:cubicBezTo>
                  <a:cubicBezTo>
                    <a:pt x="7" y="4"/>
                    <a:pt x="8" y="3"/>
                    <a:pt x="7" y="2"/>
                  </a:cubicBezTo>
                  <a:cubicBezTo>
                    <a:pt x="4" y="0"/>
                    <a:pt x="0" y="4"/>
                    <a:pt x="2" y="7"/>
                  </a:cubicBezTo>
                  <a:cubicBezTo>
                    <a:pt x="3" y="9"/>
                    <a:pt x="5" y="9"/>
                    <a:pt x="7" y="8"/>
                  </a:cubicBezTo>
                  <a:cubicBezTo>
                    <a:pt x="9" y="8"/>
                    <a:pt x="11" y="6"/>
                    <a:pt x="11" y="4"/>
                  </a:cubicBezTo>
                  <a:cubicBezTo>
                    <a:pt x="12" y="3"/>
                    <a:pt x="10" y="2"/>
                    <a:pt x="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62F3C30E-CDC9-4100-A1DC-E60ABFDA9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4" y="2373"/>
              <a:ext cx="136" cy="163"/>
            </a:xfrm>
            <a:custGeom>
              <a:avLst/>
              <a:gdLst>
                <a:gd name="T0" fmla="*/ 47 w 57"/>
                <a:gd name="T1" fmla="*/ 27 h 68"/>
                <a:gd name="T2" fmla="*/ 46 w 57"/>
                <a:gd name="T3" fmla="*/ 27 h 68"/>
                <a:gd name="T4" fmla="*/ 42 w 57"/>
                <a:gd name="T5" fmla="*/ 17 h 68"/>
                <a:gd name="T6" fmla="*/ 11 w 57"/>
                <a:gd name="T7" fmla="*/ 11 h 68"/>
                <a:gd name="T8" fmla="*/ 11 w 57"/>
                <a:gd name="T9" fmla="*/ 12 h 68"/>
                <a:gd name="T10" fmla="*/ 2 w 57"/>
                <a:gd name="T11" fmla="*/ 38 h 68"/>
                <a:gd name="T12" fmla="*/ 28 w 57"/>
                <a:gd name="T13" fmla="*/ 65 h 68"/>
                <a:gd name="T14" fmla="*/ 47 w 57"/>
                <a:gd name="T15" fmla="*/ 27 h 68"/>
                <a:gd name="T16" fmla="*/ 14 w 57"/>
                <a:gd name="T17" fmla="*/ 13 h 68"/>
                <a:gd name="T18" fmla="*/ 39 w 57"/>
                <a:gd name="T19" fmla="*/ 20 h 68"/>
                <a:gd name="T20" fmla="*/ 30 w 57"/>
                <a:gd name="T21" fmla="*/ 50 h 68"/>
                <a:gd name="T22" fmla="*/ 8 w 57"/>
                <a:gd name="T23" fmla="*/ 37 h 68"/>
                <a:gd name="T24" fmla="*/ 14 w 57"/>
                <a:gd name="T25" fmla="*/ 13 h 68"/>
                <a:gd name="T26" fmla="*/ 24 w 57"/>
                <a:gd name="T27" fmla="*/ 62 h 68"/>
                <a:gd name="T28" fmla="*/ 7 w 57"/>
                <a:gd name="T29" fmla="*/ 48 h 68"/>
                <a:gd name="T30" fmla="*/ 36 w 57"/>
                <a:gd name="T31" fmla="*/ 53 h 68"/>
                <a:gd name="T32" fmla="*/ 46 w 57"/>
                <a:gd name="T33" fmla="*/ 37 h 68"/>
                <a:gd name="T34" fmla="*/ 24 w 57"/>
                <a:gd name="T3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8">
                  <a:moveTo>
                    <a:pt x="47" y="27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6" y="23"/>
                    <a:pt x="44" y="20"/>
                    <a:pt x="42" y="17"/>
                  </a:cubicBezTo>
                  <a:cubicBezTo>
                    <a:pt x="36" y="7"/>
                    <a:pt x="20" y="0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3" y="19"/>
                    <a:pt x="0" y="29"/>
                    <a:pt x="2" y="38"/>
                  </a:cubicBezTo>
                  <a:cubicBezTo>
                    <a:pt x="3" y="53"/>
                    <a:pt x="10" y="68"/>
                    <a:pt x="28" y="65"/>
                  </a:cubicBezTo>
                  <a:cubicBezTo>
                    <a:pt x="46" y="63"/>
                    <a:pt x="57" y="43"/>
                    <a:pt x="47" y="27"/>
                  </a:cubicBezTo>
                  <a:close/>
                  <a:moveTo>
                    <a:pt x="14" y="13"/>
                  </a:moveTo>
                  <a:cubicBezTo>
                    <a:pt x="23" y="8"/>
                    <a:pt x="33" y="10"/>
                    <a:pt x="39" y="20"/>
                  </a:cubicBezTo>
                  <a:cubicBezTo>
                    <a:pt x="45" y="30"/>
                    <a:pt x="42" y="46"/>
                    <a:pt x="30" y="50"/>
                  </a:cubicBezTo>
                  <a:cubicBezTo>
                    <a:pt x="20" y="53"/>
                    <a:pt x="10" y="47"/>
                    <a:pt x="8" y="37"/>
                  </a:cubicBezTo>
                  <a:cubicBezTo>
                    <a:pt x="5" y="29"/>
                    <a:pt x="8" y="19"/>
                    <a:pt x="14" y="13"/>
                  </a:cubicBezTo>
                  <a:close/>
                  <a:moveTo>
                    <a:pt x="24" y="62"/>
                  </a:moveTo>
                  <a:cubicBezTo>
                    <a:pt x="14" y="62"/>
                    <a:pt x="9" y="56"/>
                    <a:pt x="7" y="48"/>
                  </a:cubicBezTo>
                  <a:cubicBezTo>
                    <a:pt x="14" y="56"/>
                    <a:pt x="26" y="59"/>
                    <a:pt x="36" y="53"/>
                  </a:cubicBezTo>
                  <a:cubicBezTo>
                    <a:pt x="42" y="50"/>
                    <a:pt x="45" y="44"/>
                    <a:pt x="46" y="37"/>
                  </a:cubicBezTo>
                  <a:cubicBezTo>
                    <a:pt x="48" y="50"/>
                    <a:pt x="39" y="62"/>
                    <a:pt x="24" y="6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CA1311CE-E682-4161-8D9F-706FDD53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457"/>
              <a:ext cx="36" cy="26"/>
            </a:xfrm>
            <a:custGeom>
              <a:avLst/>
              <a:gdLst>
                <a:gd name="T0" fmla="*/ 14 w 15"/>
                <a:gd name="T1" fmla="*/ 2 h 11"/>
                <a:gd name="T2" fmla="*/ 12 w 15"/>
                <a:gd name="T3" fmla="*/ 2 h 11"/>
                <a:gd name="T4" fmla="*/ 7 w 15"/>
                <a:gd name="T5" fmla="*/ 8 h 11"/>
                <a:gd name="T6" fmla="*/ 3 w 15"/>
                <a:gd name="T7" fmla="*/ 2 h 11"/>
                <a:gd name="T8" fmla="*/ 2 w 15"/>
                <a:gd name="T9" fmla="*/ 1 h 11"/>
                <a:gd name="T10" fmla="*/ 7 w 15"/>
                <a:gd name="T11" fmla="*/ 10 h 11"/>
                <a:gd name="T12" fmla="*/ 14 w 15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4" y="2"/>
                  </a:moveTo>
                  <a:cubicBezTo>
                    <a:pt x="14" y="1"/>
                    <a:pt x="12" y="1"/>
                    <a:pt x="12" y="2"/>
                  </a:cubicBezTo>
                  <a:cubicBezTo>
                    <a:pt x="12" y="5"/>
                    <a:pt x="10" y="9"/>
                    <a:pt x="7" y="8"/>
                  </a:cubicBezTo>
                  <a:cubicBezTo>
                    <a:pt x="4" y="7"/>
                    <a:pt x="3" y="4"/>
                    <a:pt x="3" y="2"/>
                  </a:cubicBezTo>
                  <a:cubicBezTo>
                    <a:pt x="4" y="1"/>
                    <a:pt x="2" y="0"/>
                    <a:pt x="2" y="1"/>
                  </a:cubicBezTo>
                  <a:cubicBezTo>
                    <a:pt x="0" y="5"/>
                    <a:pt x="3" y="10"/>
                    <a:pt x="7" y="10"/>
                  </a:cubicBezTo>
                  <a:cubicBezTo>
                    <a:pt x="11" y="11"/>
                    <a:pt x="15" y="6"/>
                    <a:pt x="1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F8050457-1342-4DCB-8D96-7BC3D875B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2438"/>
              <a:ext cx="21" cy="16"/>
            </a:xfrm>
            <a:custGeom>
              <a:avLst/>
              <a:gdLst>
                <a:gd name="T0" fmla="*/ 4 w 9"/>
                <a:gd name="T1" fmla="*/ 0 h 7"/>
                <a:gd name="T2" fmla="*/ 1 w 9"/>
                <a:gd name="T3" fmla="*/ 5 h 7"/>
                <a:gd name="T4" fmla="*/ 3 w 9"/>
                <a:gd name="T5" fmla="*/ 4 h 7"/>
                <a:gd name="T6" fmla="*/ 4 w 9"/>
                <a:gd name="T7" fmla="*/ 3 h 7"/>
                <a:gd name="T8" fmla="*/ 6 w 9"/>
                <a:gd name="T9" fmla="*/ 3 h 7"/>
                <a:gd name="T10" fmla="*/ 7 w 9"/>
                <a:gd name="T11" fmla="*/ 6 h 7"/>
                <a:gd name="T12" fmla="*/ 9 w 9"/>
                <a:gd name="T13" fmla="*/ 6 h 7"/>
                <a:gd name="T14" fmla="*/ 4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4" y="0"/>
                  </a:moveTo>
                  <a:cubicBezTo>
                    <a:pt x="2" y="1"/>
                    <a:pt x="0" y="3"/>
                    <a:pt x="1" y="5"/>
                  </a:cubicBezTo>
                  <a:cubicBezTo>
                    <a:pt x="2" y="6"/>
                    <a:pt x="3" y="6"/>
                    <a:pt x="3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9" y="3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2EBA8836-D1BF-4A82-9778-CD5FA24FB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" y="2449"/>
              <a:ext cx="24" cy="24"/>
            </a:xfrm>
            <a:custGeom>
              <a:avLst/>
              <a:gdLst>
                <a:gd name="T0" fmla="*/ 9 w 10"/>
                <a:gd name="T1" fmla="*/ 1 h 10"/>
                <a:gd name="T2" fmla="*/ 7 w 10"/>
                <a:gd name="T3" fmla="*/ 1 h 10"/>
                <a:gd name="T4" fmla="*/ 3 w 10"/>
                <a:gd name="T5" fmla="*/ 6 h 10"/>
                <a:gd name="T6" fmla="*/ 3 w 10"/>
                <a:gd name="T7" fmla="*/ 5 h 10"/>
                <a:gd name="T8" fmla="*/ 2 w 10"/>
                <a:gd name="T9" fmla="*/ 4 h 10"/>
                <a:gd name="T10" fmla="*/ 2 w 10"/>
                <a:gd name="T11" fmla="*/ 9 h 10"/>
                <a:gd name="T12" fmla="*/ 3 w 10"/>
                <a:gd name="T13" fmla="*/ 9 h 10"/>
                <a:gd name="T14" fmla="*/ 9 w 10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9" y="1"/>
                  </a:moveTo>
                  <a:cubicBezTo>
                    <a:pt x="9" y="0"/>
                    <a:pt x="7" y="0"/>
                    <a:pt x="7" y="1"/>
                  </a:cubicBezTo>
                  <a:cubicBezTo>
                    <a:pt x="7" y="3"/>
                    <a:pt x="5" y="5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4"/>
                    <a:pt x="3" y="3"/>
                    <a:pt x="2" y="4"/>
                  </a:cubicBezTo>
                  <a:cubicBezTo>
                    <a:pt x="0" y="5"/>
                    <a:pt x="0" y="7"/>
                    <a:pt x="2" y="9"/>
                  </a:cubicBezTo>
                  <a:cubicBezTo>
                    <a:pt x="2" y="9"/>
                    <a:pt x="3" y="10"/>
                    <a:pt x="3" y="9"/>
                  </a:cubicBezTo>
                  <a:cubicBezTo>
                    <a:pt x="7" y="8"/>
                    <a:pt x="10" y="5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57EDC928-6421-495C-BEB3-62D295D4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2" y="2409"/>
              <a:ext cx="26" cy="24"/>
            </a:xfrm>
            <a:custGeom>
              <a:avLst/>
              <a:gdLst>
                <a:gd name="T0" fmla="*/ 8 w 11"/>
                <a:gd name="T1" fmla="*/ 4 h 10"/>
                <a:gd name="T2" fmla="*/ 5 w 11"/>
                <a:gd name="T3" fmla="*/ 6 h 10"/>
                <a:gd name="T4" fmla="*/ 4 w 11"/>
                <a:gd name="T5" fmla="*/ 2 h 10"/>
                <a:gd name="T6" fmla="*/ 2 w 11"/>
                <a:gd name="T7" fmla="*/ 1 h 10"/>
                <a:gd name="T8" fmla="*/ 4 w 11"/>
                <a:gd name="T9" fmla="*/ 9 h 10"/>
                <a:gd name="T10" fmla="*/ 11 w 11"/>
                <a:gd name="T11" fmla="*/ 4 h 10"/>
                <a:gd name="T12" fmla="*/ 8 w 1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8" y="4"/>
                  </a:moveTo>
                  <a:cubicBezTo>
                    <a:pt x="8" y="5"/>
                    <a:pt x="7" y="6"/>
                    <a:pt x="5" y="6"/>
                  </a:cubicBezTo>
                  <a:cubicBezTo>
                    <a:pt x="3" y="6"/>
                    <a:pt x="3" y="3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0" y="3"/>
                    <a:pt x="1" y="7"/>
                    <a:pt x="4" y="9"/>
                  </a:cubicBezTo>
                  <a:cubicBezTo>
                    <a:pt x="7" y="10"/>
                    <a:pt x="11" y="8"/>
                    <a:pt x="11" y="4"/>
                  </a:cubicBezTo>
                  <a:cubicBezTo>
                    <a:pt x="11" y="3"/>
                    <a:pt x="9" y="2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AB3F3174-19E8-4E2A-9D7B-3B6E6640C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3" y="2225"/>
              <a:ext cx="138" cy="136"/>
            </a:xfrm>
            <a:custGeom>
              <a:avLst/>
              <a:gdLst>
                <a:gd name="T0" fmla="*/ 45 w 58"/>
                <a:gd name="T1" fmla="*/ 14 h 57"/>
                <a:gd name="T2" fmla="*/ 43 w 58"/>
                <a:gd name="T3" fmla="*/ 10 h 57"/>
                <a:gd name="T4" fmla="*/ 26 w 58"/>
                <a:gd name="T5" fmla="*/ 1 h 57"/>
                <a:gd name="T6" fmla="*/ 16 w 58"/>
                <a:gd name="T7" fmla="*/ 5 h 57"/>
                <a:gd name="T8" fmla="*/ 15 w 58"/>
                <a:gd name="T9" fmla="*/ 5 h 57"/>
                <a:gd name="T10" fmla="*/ 4 w 58"/>
                <a:gd name="T11" fmla="*/ 30 h 57"/>
                <a:gd name="T12" fmla="*/ 5 w 58"/>
                <a:gd name="T13" fmla="*/ 33 h 57"/>
                <a:gd name="T14" fmla="*/ 34 w 58"/>
                <a:gd name="T15" fmla="*/ 53 h 57"/>
                <a:gd name="T16" fmla="*/ 45 w 58"/>
                <a:gd name="T17" fmla="*/ 14 h 57"/>
                <a:gd name="T18" fmla="*/ 10 w 58"/>
                <a:gd name="T19" fmla="*/ 13 h 57"/>
                <a:gd name="T20" fmla="*/ 13 w 58"/>
                <a:gd name="T21" fmla="*/ 10 h 57"/>
                <a:gd name="T22" fmla="*/ 17 w 58"/>
                <a:gd name="T23" fmla="*/ 8 h 57"/>
                <a:gd name="T24" fmla="*/ 18 w 58"/>
                <a:gd name="T25" fmla="*/ 7 h 57"/>
                <a:gd name="T26" fmla="*/ 21 w 58"/>
                <a:gd name="T27" fmla="*/ 6 h 57"/>
                <a:gd name="T28" fmla="*/ 21 w 58"/>
                <a:gd name="T29" fmla="*/ 6 h 57"/>
                <a:gd name="T30" fmla="*/ 29 w 58"/>
                <a:gd name="T31" fmla="*/ 7 h 57"/>
                <a:gd name="T32" fmla="*/ 40 w 58"/>
                <a:gd name="T33" fmla="*/ 31 h 57"/>
                <a:gd name="T34" fmla="*/ 14 w 58"/>
                <a:gd name="T35" fmla="*/ 36 h 57"/>
                <a:gd name="T36" fmla="*/ 6 w 58"/>
                <a:gd name="T37" fmla="*/ 22 h 57"/>
                <a:gd name="T38" fmla="*/ 10 w 58"/>
                <a:gd name="T39" fmla="*/ 13 h 57"/>
                <a:gd name="T40" fmla="*/ 34 w 58"/>
                <a:gd name="T41" fmla="*/ 50 h 57"/>
                <a:gd name="T42" fmla="*/ 8 w 58"/>
                <a:gd name="T43" fmla="*/ 38 h 57"/>
                <a:gd name="T44" fmla="*/ 36 w 58"/>
                <a:gd name="T45" fmla="*/ 42 h 57"/>
                <a:gd name="T46" fmla="*/ 47 w 58"/>
                <a:gd name="T47" fmla="*/ 23 h 57"/>
                <a:gd name="T48" fmla="*/ 34 w 58"/>
                <a:gd name="T4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45" y="14"/>
                  </a:moveTo>
                  <a:cubicBezTo>
                    <a:pt x="44" y="12"/>
                    <a:pt x="44" y="11"/>
                    <a:pt x="43" y="10"/>
                  </a:cubicBezTo>
                  <a:cubicBezTo>
                    <a:pt x="39" y="5"/>
                    <a:pt x="32" y="2"/>
                    <a:pt x="26" y="1"/>
                  </a:cubicBezTo>
                  <a:cubicBezTo>
                    <a:pt x="20" y="0"/>
                    <a:pt x="19" y="2"/>
                    <a:pt x="16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3" y="5"/>
                    <a:pt x="0" y="21"/>
                    <a:pt x="4" y="30"/>
                  </a:cubicBezTo>
                  <a:cubicBezTo>
                    <a:pt x="4" y="31"/>
                    <a:pt x="5" y="32"/>
                    <a:pt x="5" y="33"/>
                  </a:cubicBezTo>
                  <a:cubicBezTo>
                    <a:pt x="7" y="47"/>
                    <a:pt x="20" y="57"/>
                    <a:pt x="34" y="53"/>
                  </a:cubicBezTo>
                  <a:cubicBezTo>
                    <a:pt x="52" y="48"/>
                    <a:pt x="58" y="26"/>
                    <a:pt x="45" y="14"/>
                  </a:cubicBezTo>
                  <a:close/>
                  <a:moveTo>
                    <a:pt x="10" y="13"/>
                  </a:moveTo>
                  <a:cubicBezTo>
                    <a:pt x="11" y="12"/>
                    <a:pt x="12" y="11"/>
                    <a:pt x="13" y="10"/>
                  </a:cubicBezTo>
                  <a:cubicBezTo>
                    <a:pt x="15" y="9"/>
                    <a:pt x="15" y="9"/>
                    <a:pt x="17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6"/>
                    <a:pt x="20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4" y="5"/>
                    <a:pt x="26" y="6"/>
                    <a:pt x="29" y="7"/>
                  </a:cubicBezTo>
                  <a:cubicBezTo>
                    <a:pt x="39" y="10"/>
                    <a:pt x="46" y="21"/>
                    <a:pt x="40" y="31"/>
                  </a:cubicBezTo>
                  <a:cubicBezTo>
                    <a:pt x="35" y="41"/>
                    <a:pt x="22" y="42"/>
                    <a:pt x="14" y="36"/>
                  </a:cubicBezTo>
                  <a:cubicBezTo>
                    <a:pt x="10" y="33"/>
                    <a:pt x="7" y="27"/>
                    <a:pt x="6" y="22"/>
                  </a:cubicBezTo>
                  <a:cubicBezTo>
                    <a:pt x="7" y="18"/>
                    <a:pt x="8" y="16"/>
                    <a:pt x="10" y="13"/>
                  </a:cubicBezTo>
                  <a:close/>
                  <a:moveTo>
                    <a:pt x="34" y="50"/>
                  </a:moveTo>
                  <a:cubicBezTo>
                    <a:pt x="22" y="53"/>
                    <a:pt x="13" y="47"/>
                    <a:pt x="8" y="38"/>
                  </a:cubicBezTo>
                  <a:cubicBezTo>
                    <a:pt x="15" y="45"/>
                    <a:pt x="27" y="47"/>
                    <a:pt x="36" y="42"/>
                  </a:cubicBezTo>
                  <a:cubicBezTo>
                    <a:pt x="43" y="38"/>
                    <a:pt x="47" y="31"/>
                    <a:pt x="47" y="23"/>
                  </a:cubicBezTo>
                  <a:cubicBezTo>
                    <a:pt x="50" y="34"/>
                    <a:pt x="46" y="46"/>
                    <a:pt x="34" y="5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934AF71E-5048-48B2-B2F5-8E02FADCF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2280"/>
              <a:ext cx="34" cy="21"/>
            </a:xfrm>
            <a:custGeom>
              <a:avLst/>
              <a:gdLst>
                <a:gd name="T0" fmla="*/ 12 w 14"/>
                <a:gd name="T1" fmla="*/ 1 h 9"/>
                <a:gd name="T2" fmla="*/ 10 w 14"/>
                <a:gd name="T3" fmla="*/ 2 h 9"/>
                <a:gd name="T4" fmla="*/ 7 w 14"/>
                <a:gd name="T5" fmla="*/ 6 h 9"/>
                <a:gd name="T6" fmla="*/ 3 w 14"/>
                <a:gd name="T7" fmla="*/ 2 h 9"/>
                <a:gd name="T8" fmla="*/ 1 w 14"/>
                <a:gd name="T9" fmla="*/ 1 h 9"/>
                <a:gd name="T10" fmla="*/ 7 w 14"/>
                <a:gd name="T11" fmla="*/ 9 h 9"/>
                <a:gd name="T12" fmla="*/ 12 w 14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">
                  <a:moveTo>
                    <a:pt x="12" y="1"/>
                  </a:moveTo>
                  <a:cubicBezTo>
                    <a:pt x="12" y="0"/>
                    <a:pt x="10" y="0"/>
                    <a:pt x="10" y="2"/>
                  </a:cubicBezTo>
                  <a:cubicBezTo>
                    <a:pt x="10" y="3"/>
                    <a:pt x="9" y="6"/>
                    <a:pt x="7" y="6"/>
                  </a:cubicBezTo>
                  <a:cubicBezTo>
                    <a:pt x="4" y="7"/>
                    <a:pt x="3" y="4"/>
                    <a:pt x="3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3" y="9"/>
                    <a:pt x="7" y="9"/>
                  </a:cubicBezTo>
                  <a:cubicBezTo>
                    <a:pt x="11" y="9"/>
                    <a:pt x="14" y="5"/>
                    <a:pt x="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E7930126-84C1-4CEF-AF03-AE43B8D55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251"/>
              <a:ext cx="55" cy="31"/>
            </a:xfrm>
            <a:custGeom>
              <a:avLst/>
              <a:gdLst>
                <a:gd name="T0" fmla="*/ 18 w 23"/>
                <a:gd name="T1" fmla="*/ 1 h 13"/>
                <a:gd name="T2" fmla="*/ 15 w 23"/>
                <a:gd name="T3" fmla="*/ 5 h 13"/>
                <a:gd name="T4" fmla="*/ 13 w 23"/>
                <a:gd name="T5" fmla="*/ 5 h 13"/>
                <a:gd name="T6" fmla="*/ 8 w 23"/>
                <a:gd name="T7" fmla="*/ 8 h 13"/>
                <a:gd name="T8" fmla="*/ 5 w 23"/>
                <a:gd name="T9" fmla="*/ 5 h 13"/>
                <a:gd name="T10" fmla="*/ 4 w 23"/>
                <a:gd name="T11" fmla="*/ 4 h 13"/>
                <a:gd name="T12" fmla="*/ 1 w 23"/>
                <a:gd name="T13" fmla="*/ 8 h 13"/>
                <a:gd name="T14" fmla="*/ 6 w 23"/>
                <a:gd name="T15" fmla="*/ 12 h 13"/>
                <a:gd name="T16" fmla="*/ 16 w 23"/>
                <a:gd name="T17" fmla="*/ 6 h 13"/>
                <a:gd name="T18" fmla="*/ 16 w 23"/>
                <a:gd name="T19" fmla="*/ 6 h 13"/>
                <a:gd name="T20" fmla="*/ 17 w 23"/>
                <a:gd name="T21" fmla="*/ 5 h 13"/>
                <a:gd name="T22" fmla="*/ 17 w 23"/>
                <a:gd name="T23" fmla="*/ 3 h 13"/>
                <a:gd name="T24" fmla="*/ 20 w 23"/>
                <a:gd name="T25" fmla="*/ 4 h 13"/>
                <a:gd name="T26" fmla="*/ 21 w 23"/>
                <a:gd name="T27" fmla="*/ 8 h 13"/>
                <a:gd name="T28" fmla="*/ 23 w 23"/>
                <a:gd name="T29" fmla="*/ 8 h 13"/>
                <a:gd name="T30" fmla="*/ 18 w 23"/>
                <a:gd name="T3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3">
                  <a:moveTo>
                    <a:pt x="18" y="1"/>
                  </a:moveTo>
                  <a:cubicBezTo>
                    <a:pt x="16" y="1"/>
                    <a:pt x="14" y="3"/>
                    <a:pt x="15" y="5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2" y="7"/>
                    <a:pt x="10" y="8"/>
                    <a:pt x="8" y="8"/>
                  </a:cubicBezTo>
                  <a:cubicBezTo>
                    <a:pt x="6" y="9"/>
                    <a:pt x="2" y="7"/>
                    <a:pt x="5" y="5"/>
                  </a:cubicBezTo>
                  <a:cubicBezTo>
                    <a:pt x="6" y="4"/>
                    <a:pt x="5" y="3"/>
                    <a:pt x="4" y="4"/>
                  </a:cubicBezTo>
                  <a:cubicBezTo>
                    <a:pt x="2" y="4"/>
                    <a:pt x="0" y="6"/>
                    <a:pt x="1" y="8"/>
                  </a:cubicBezTo>
                  <a:cubicBezTo>
                    <a:pt x="2" y="10"/>
                    <a:pt x="4" y="11"/>
                    <a:pt x="6" y="12"/>
                  </a:cubicBezTo>
                  <a:cubicBezTo>
                    <a:pt x="10" y="13"/>
                    <a:pt x="15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7" y="6"/>
                    <a:pt x="17" y="5"/>
                  </a:cubicBezTo>
                  <a:cubicBezTo>
                    <a:pt x="16" y="4"/>
                    <a:pt x="17" y="3"/>
                    <a:pt x="17" y="3"/>
                  </a:cubicBezTo>
                  <a:cubicBezTo>
                    <a:pt x="18" y="2"/>
                    <a:pt x="19" y="3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22" y="9"/>
                    <a:pt x="23" y="9"/>
                    <a:pt x="23" y="8"/>
                  </a:cubicBezTo>
                  <a:cubicBezTo>
                    <a:pt x="23" y="5"/>
                    <a:pt x="22" y="0"/>
                    <a:pt x="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23B97D1C-F457-4D84-A4D7-4D9355AD8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4" y="2012"/>
              <a:ext cx="115" cy="122"/>
            </a:xfrm>
            <a:custGeom>
              <a:avLst/>
              <a:gdLst>
                <a:gd name="T0" fmla="*/ 42 w 48"/>
                <a:gd name="T1" fmla="*/ 16 h 51"/>
                <a:gd name="T2" fmla="*/ 41 w 48"/>
                <a:gd name="T3" fmla="*/ 16 h 51"/>
                <a:gd name="T4" fmla="*/ 38 w 48"/>
                <a:gd name="T5" fmla="*/ 11 h 51"/>
                <a:gd name="T6" fmla="*/ 13 w 48"/>
                <a:gd name="T7" fmla="*/ 7 h 51"/>
                <a:gd name="T8" fmla="*/ 12 w 48"/>
                <a:gd name="T9" fmla="*/ 7 h 51"/>
                <a:gd name="T10" fmla="*/ 3 w 48"/>
                <a:gd name="T11" fmla="*/ 31 h 51"/>
                <a:gd name="T12" fmla="*/ 30 w 48"/>
                <a:gd name="T13" fmla="*/ 48 h 51"/>
                <a:gd name="T14" fmla="*/ 42 w 48"/>
                <a:gd name="T15" fmla="*/ 16 h 51"/>
                <a:gd name="T16" fmla="*/ 11 w 48"/>
                <a:gd name="T17" fmla="*/ 11 h 51"/>
                <a:gd name="T18" fmla="*/ 13 w 48"/>
                <a:gd name="T19" fmla="*/ 11 h 51"/>
                <a:gd name="T20" fmla="*/ 26 w 48"/>
                <a:gd name="T21" fmla="*/ 7 h 51"/>
                <a:gd name="T22" fmla="*/ 37 w 48"/>
                <a:gd name="T23" fmla="*/ 17 h 51"/>
                <a:gd name="T24" fmla="*/ 28 w 48"/>
                <a:gd name="T25" fmla="*/ 38 h 51"/>
                <a:gd name="T26" fmla="*/ 8 w 48"/>
                <a:gd name="T27" fmla="*/ 31 h 51"/>
                <a:gd name="T28" fmla="*/ 11 w 48"/>
                <a:gd name="T29" fmla="*/ 11 h 51"/>
                <a:gd name="T30" fmla="*/ 33 w 48"/>
                <a:gd name="T31" fmla="*/ 44 h 51"/>
                <a:gd name="T32" fmla="*/ 8 w 48"/>
                <a:gd name="T33" fmla="*/ 38 h 51"/>
                <a:gd name="T34" fmla="*/ 33 w 48"/>
                <a:gd name="T35" fmla="*/ 40 h 51"/>
                <a:gd name="T36" fmla="*/ 42 w 48"/>
                <a:gd name="T37" fmla="*/ 24 h 51"/>
                <a:gd name="T38" fmla="*/ 33 w 48"/>
                <a:gd name="T3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1">
                  <a:moveTo>
                    <a:pt x="42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40" y="14"/>
                    <a:pt x="39" y="12"/>
                    <a:pt x="38" y="11"/>
                  </a:cubicBezTo>
                  <a:cubicBezTo>
                    <a:pt x="32" y="3"/>
                    <a:pt x="19" y="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4" y="12"/>
                    <a:pt x="0" y="22"/>
                    <a:pt x="3" y="31"/>
                  </a:cubicBezTo>
                  <a:cubicBezTo>
                    <a:pt x="1" y="43"/>
                    <a:pt x="20" y="51"/>
                    <a:pt x="30" y="48"/>
                  </a:cubicBezTo>
                  <a:cubicBezTo>
                    <a:pt x="44" y="44"/>
                    <a:pt x="48" y="28"/>
                    <a:pt x="42" y="16"/>
                  </a:cubicBezTo>
                  <a:close/>
                  <a:moveTo>
                    <a:pt x="11" y="11"/>
                  </a:moveTo>
                  <a:cubicBezTo>
                    <a:pt x="11" y="11"/>
                    <a:pt x="12" y="12"/>
                    <a:pt x="13" y="11"/>
                  </a:cubicBezTo>
                  <a:cubicBezTo>
                    <a:pt x="17" y="9"/>
                    <a:pt x="20" y="6"/>
                    <a:pt x="26" y="7"/>
                  </a:cubicBezTo>
                  <a:cubicBezTo>
                    <a:pt x="31" y="8"/>
                    <a:pt x="35" y="12"/>
                    <a:pt x="37" y="17"/>
                  </a:cubicBezTo>
                  <a:cubicBezTo>
                    <a:pt x="39" y="25"/>
                    <a:pt x="36" y="35"/>
                    <a:pt x="28" y="38"/>
                  </a:cubicBezTo>
                  <a:cubicBezTo>
                    <a:pt x="20" y="41"/>
                    <a:pt x="11" y="38"/>
                    <a:pt x="8" y="31"/>
                  </a:cubicBezTo>
                  <a:cubicBezTo>
                    <a:pt x="4" y="24"/>
                    <a:pt x="6" y="16"/>
                    <a:pt x="11" y="11"/>
                  </a:cubicBezTo>
                  <a:close/>
                  <a:moveTo>
                    <a:pt x="33" y="44"/>
                  </a:moveTo>
                  <a:cubicBezTo>
                    <a:pt x="26" y="48"/>
                    <a:pt x="14" y="45"/>
                    <a:pt x="8" y="38"/>
                  </a:cubicBezTo>
                  <a:cubicBezTo>
                    <a:pt x="15" y="44"/>
                    <a:pt x="25" y="45"/>
                    <a:pt x="33" y="40"/>
                  </a:cubicBezTo>
                  <a:cubicBezTo>
                    <a:pt x="38" y="37"/>
                    <a:pt x="42" y="31"/>
                    <a:pt x="42" y="24"/>
                  </a:cubicBezTo>
                  <a:cubicBezTo>
                    <a:pt x="43" y="32"/>
                    <a:pt x="40" y="40"/>
                    <a:pt x="33" y="4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D9B1D5F3-DDAE-4459-82C2-FE9E87FBE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2055"/>
              <a:ext cx="19" cy="17"/>
            </a:xfrm>
            <a:custGeom>
              <a:avLst/>
              <a:gdLst>
                <a:gd name="T0" fmla="*/ 7 w 8"/>
                <a:gd name="T1" fmla="*/ 1 h 7"/>
                <a:gd name="T2" fmla="*/ 6 w 8"/>
                <a:gd name="T3" fmla="*/ 2 h 7"/>
                <a:gd name="T4" fmla="*/ 4 w 8"/>
                <a:gd name="T5" fmla="*/ 5 h 7"/>
                <a:gd name="T6" fmla="*/ 2 w 8"/>
                <a:gd name="T7" fmla="*/ 2 h 7"/>
                <a:gd name="T8" fmla="*/ 1 w 8"/>
                <a:gd name="T9" fmla="*/ 1 h 7"/>
                <a:gd name="T10" fmla="*/ 4 w 8"/>
                <a:gd name="T11" fmla="*/ 7 h 7"/>
                <a:gd name="T12" fmla="*/ 7 w 8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7" y="1"/>
                  </a:moveTo>
                  <a:cubicBezTo>
                    <a:pt x="7" y="1"/>
                    <a:pt x="5" y="1"/>
                    <a:pt x="6" y="2"/>
                  </a:cubicBezTo>
                  <a:cubicBezTo>
                    <a:pt x="6" y="3"/>
                    <a:pt x="5" y="4"/>
                    <a:pt x="4" y="5"/>
                  </a:cubicBezTo>
                  <a:cubicBezTo>
                    <a:pt x="3" y="5"/>
                    <a:pt x="2" y="3"/>
                    <a:pt x="2" y="2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3"/>
                    <a:pt x="1" y="7"/>
                    <a:pt x="4" y="7"/>
                  </a:cubicBezTo>
                  <a:cubicBezTo>
                    <a:pt x="7" y="7"/>
                    <a:pt x="8" y="4"/>
                    <a:pt x="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A3AA61DA-6434-4759-8AC0-CAED6FA45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" y="2041"/>
              <a:ext cx="24" cy="21"/>
            </a:xfrm>
            <a:custGeom>
              <a:avLst/>
              <a:gdLst>
                <a:gd name="T0" fmla="*/ 1 w 10"/>
                <a:gd name="T1" fmla="*/ 3 h 9"/>
                <a:gd name="T2" fmla="*/ 3 w 10"/>
                <a:gd name="T3" fmla="*/ 5 h 9"/>
                <a:gd name="T4" fmla="*/ 7 w 10"/>
                <a:gd name="T5" fmla="*/ 7 h 9"/>
                <a:gd name="T6" fmla="*/ 9 w 10"/>
                <a:gd name="T7" fmla="*/ 8 h 9"/>
                <a:gd name="T8" fmla="*/ 1 w 10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" y="3"/>
                    <a:pt x="7" y="4"/>
                    <a:pt x="7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3"/>
                    <a:pt x="5" y="0"/>
                    <a:pt x="1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AB226636-86E2-4141-919D-F9B05AB83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074"/>
              <a:ext cx="24" cy="26"/>
            </a:xfrm>
            <a:custGeom>
              <a:avLst/>
              <a:gdLst>
                <a:gd name="T0" fmla="*/ 7 w 10"/>
                <a:gd name="T1" fmla="*/ 6 h 11"/>
                <a:gd name="T2" fmla="*/ 4 w 10"/>
                <a:gd name="T3" fmla="*/ 7 h 11"/>
                <a:gd name="T4" fmla="*/ 8 w 10"/>
                <a:gd name="T5" fmla="*/ 2 h 11"/>
                <a:gd name="T6" fmla="*/ 7 w 10"/>
                <a:gd name="T7" fmla="*/ 0 h 11"/>
                <a:gd name="T8" fmla="*/ 2 w 10"/>
                <a:gd name="T9" fmla="*/ 9 h 11"/>
                <a:gd name="T10" fmla="*/ 6 w 10"/>
                <a:gd name="T11" fmla="*/ 10 h 11"/>
                <a:gd name="T12" fmla="*/ 10 w 10"/>
                <a:gd name="T13" fmla="*/ 6 h 11"/>
                <a:gd name="T14" fmla="*/ 7 w 10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6"/>
                  </a:moveTo>
                  <a:cubicBezTo>
                    <a:pt x="7" y="7"/>
                    <a:pt x="6" y="7"/>
                    <a:pt x="4" y="7"/>
                  </a:cubicBezTo>
                  <a:cubicBezTo>
                    <a:pt x="4" y="5"/>
                    <a:pt x="5" y="3"/>
                    <a:pt x="8" y="2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5" y="11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5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3C68CC62-0CD6-40DE-B494-B0401D89D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9" y="2065"/>
              <a:ext cx="17" cy="14"/>
            </a:xfrm>
            <a:custGeom>
              <a:avLst/>
              <a:gdLst>
                <a:gd name="T0" fmla="*/ 5 w 7"/>
                <a:gd name="T1" fmla="*/ 1 h 6"/>
                <a:gd name="T2" fmla="*/ 2 w 7"/>
                <a:gd name="T3" fmla="*/ 2 h 6"/>
                <a:gd name="T4" fmla="*/ 0 w 7"/>
                <a:gd name="T5" fmla="*/ 2 h 6"/>
                <a:gd name="T6" fmla="*/ 7 w 7"/>
                <a:gd name="T7" fmla="*/ 1 h 6"/>
                <a:gd name="T8" fmla="*/ 5 w 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1"/>
                  </a:moveTo>
                  <a:cubicBezTo>
                    <a:pt x="5" y="2"/>
                    <a:pt x="2" y="3"/>
                    <a:pt x="2" y="2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6"/>
                    <a:pt x="7" y="5"/>
                    <a:pt x="7" y="1"/>
                  </a:cubicBezTo>
                  <a:cubicBezTo>
                    <a:pt x="7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F9F7101C-6988-44BE-AFD3-F04E768EF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" y="1873"/>
              <a:ext cx="110" cy="117"/>
            </a:xfrm>
            <a:custGeom>
              <a:avLst/>
              <a:gdLst>
                <a:gd name="T0" fmla="*/ 45 w 46"/>
                <a:gd name="T1" fmla="*/ 19 h 49"/>
                <a:gd name="T2" fmla="*/ 32 w 46"/>
                <a:gd name="T3" fmla="*/ 5 h 49"/>
                <a:gd name="T4" fmla="*/ 9 w 46"/>
                <a:gd name="T5" fmla="*/ 7 h 49"/>
                <a:gd name="T6" fmla="*/ 5 w 46"/>
                <a:gd name="T7" fmla="*/ 28 h 49"/>
                <a:gd name="T8" fmla="*/ 37 w 46"/>
                <a:gd name="T9" fmla="*/ 39 h 49"/>
                <a:gd name="T10" fmla="*/ 45 w 46"/>
                <a:gd name="T11" fmla="*/ 19 h 49"/>
                <a:gd name="T12" fmla="*/ 8 w 46"/>
                <a:gd name="T13" fmla="*/ 11 h 49"/>
                <a:gd name="T14" fmla="*/ 10 w 46"/>
                <a:gd name="T15" fmla="*/ 11 h 49"/>
                <a:gd name="T16" fmla="*/ 32 w 46"/>
                <a:gd name="T17" fmla="*/ 8 h 49"/>
                <a:gd name="T18" fmla="*/ 31 w 46"/>
                <a:gd name="T19" fmla="*/ 31 h 49"/>
                <a:gd name="T20" fmla="*/ 9 w 46"/>
                <a:gd name="T21" fmla="*/ 27 h 49"/>
                <a:gd name="T22" fmla="*/ 8 w 46"/>
                <a:gd name="T23" fmla="*/ 11 h 49"/>
                <a:gd name="T24" fmla="*/ 33 w 46"/>
                <a:gd name="T25" fmla="*/ 38 h 49"/>
                <a:gd name="T26" fmla="*/ 10 w 46"/>
                <a:gd name="T27" fmla="*/ 34 h 49"/>
                <a:gd name="T28" fmla="*/ 35 w 46"/>
                <a:gd name="T29" fmla="*/ 33 h 49"/>
                <a:gd name="T30" fmla="*/ 40 w 46"/>
                <a:gd name="T31" fmla="*/ 16 h 49"/>
                <a:gd name="T32" fmla="*/ 41 w 46"/>
                <a:gd name="T33" fmla="*/ 24 h 49"/>
                <a:gd name="T34" fmla="*/ 33 w 46"/>
                <a:gd name="T35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9">
                  <a:moveTo>
                    <a:pt x="45" y="19"/>
                  </a:moveTo>
                  <a:cubicBezTo>
                    <a:pt x="44" y="13"/>
                    <a:pt x="39" y="5"/>
                    <a:pt x="32" y="5"/>
                  </a:cubicBezTo>
                  <a:cubicBezTo>
                    <a:pt x="25" y="0"/>
                    <a:pt x="15" y="1"/>
                    <a:pt x="9" y="7"/>
                  </a:cubicBezTo>
                  <a:cubicBezTo>
                    <a:pt x="2" y="12"/>
                    <a:pt x="0" y="22"/>
                    <a:pt x="5" y="28"/>
                  </a:cubicBezTo>
                  <a:cubicBezTo>
                    <a:pt x="7" y="42"/>
                    <a:pt x="25" y="49"/>
                    <a:pt x="37" y="39"/>
                  </a:cubicBezTo>
                  <a:cubicBezTo>
                    <a:pt x="43" y="35"/>
                    <a:pt x="46" y="27"/>
                    <a:pt x="45" y="19"/>
                  </a:cubicBezTo>
                  <a:close/>
                  <a:moveTo>
                    <a:pt x="8" y="11"/>
                  </a:moveTo>
                  <a:cubicBezTo>
                    <a:pt x="9" y="11"/>
                    <a:pt x="9" y="11"/>
                    <a:pt x="10" y="11"/>
                  </a:cubicBezTo>
                  <a:cubicBezTo>
                    <a:pt x="16" y="5"/>
                    <a:pt x="24" y="2"/>
                    <a:pt x="32" y="8"/>
                  </a:cubicBezTo>
                  <a:cubicBezTo>
                    <a:pt x="39" y="14"/>
                    <a:pt x="39" y="25"/>
                    <a:pt x="31" y="31"/>
                  </a:cubicBezTo>
                  <a:cubicBezTo>
                    <a:pt x="25" y="35"/>
                    <a:pt x="14" y="33"/>
                    <a:pt x="9" y="27"/>
                  </a:cubicBezTo>
                  <a:cubicBezTo>
                    <a:pt x="5" y="23"/>
                    <a:pt x="5" y="16"/>
                    <a:pt x="8" y="11"/>
                  </a:cubicBezTo>
                  <a:close/>
                  <a:moveTo>
                    <a:pt x="33" y="38"/>
                  </a:moveTo>
                  <a:cubicBezTo>
                    <a:pt x="24" y="43"/>
                    <a:pt x="15" y="40"/>
                    <a:pt x="10" y="34"/>
                  </a:cubicBezTo>
                  <a:cubicBezTo>
                    <a:pt x="18" y="39"/>
                    <a:pt x="29" y="39"/>
                    <a:pt x="35" y="33"/>
                  </a:cubicBezTo>
                  <a:cubicBezTo>
                    <a:pt x="40" y="28"/>
                    <a:pt x="42" y="22"/>
                    <a:pt x="40" y="16"/>
                  </a:cubicBezTo>
                  <a:cubicBezTo>
                    <a:pt x="41" y="18"/>
                    <a:pt x="42" y="21"/>
                    <a:pt x="41" y="24"/>
                  </a:cubicBezTo>
                  <a:cubicBezTo>
                    <a:pt x="41" y="30"/>
                    <a:pt x="38" y="35"/>
                    <a:pt x="33" y="3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AE67770C-5464-421C-9E33-89FDEF2EB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" y="1902"/>
              <a:ext cx="26" cy="24"/>
            </a:xfrm>
            <a:custGeom>
              <a:avLst/>
              <a:gdLst>
                <a:gd name="T0" fmla="*/ 8 w 11"/>
                <a:gd name="T1" fmla="*/ 5 h 10"/>
                <a:gd name="T2" fmla="*/ 5 w 11"/>
                <a:gd name="T3" fmla="*/ 6 h 10"/>
                <a:gd name="T4" fmla="*/ 5 w 11"/>
                <a:gd name="T5" fmla="*/ 2 h 10"/>
                <a:gd name="T6" fmla="*/ 4 w 11"/>
                <a:gd name="T7" fmla="*/ 1 h 10"/>
                <a:gd name="T8" fmla="*/ 3 w 11"/>
                <a:gd name="T9" fmla="*/ 8 h 10"/>
                <a:gd name="T10" fmla="*/ 10 w 11"/>
                <a:gd name="T11" fmla="*/ 5 h 10"/>
                <a:gd name="T12" fmla="*/ 8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8" y="5"/>
                  </a:moveTo>
                  <a:cubicBezTo>
                    <a:pt x="8" y="6"/>
                    <a:pt x="6" y="7"/>
                    <a:pt x="5" y="6"/>
                  </a:cubicBezTo>
                  <a:cubicBezTo>
                    <a:pt x="3" y="5"/>
                    <a:pt x="3" y="3"/>
                    <a:pt x="5" y="2"/>
                  </a:cubicBezTo>
                  <a:cubicBezTo>
                    <a:pt x="6" y="1"/>
                    <a:pt x="5" y="0"/>
                    <a:pt x="4" y="1"/>
                  </a:cubicBezTo>
                  <a:cubicBezTo>
                    <a:pt x="1" y="2"/>
                    <a:pt x="0" y="6"/>
                    <a:pt x="3" y="8"/>
                  </a:cubicBezTo>
                  <a:cubicBezTo>
                    <a:pt x="6" y="10"/>
                    <a:pt x="10" y="8"/>
                    <a:pt x="10" y="5"/>
                  </a:cubicBezTo>
                  <a:cubicBezTo>
                    <a:pt x="11" y="4"/>
                    <a:pt x="9" y="4"/>
                    <a:pt x="8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1608ECAD-568D-486E-A431-5903FA1A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1897"/>
              <a:ext cx="22" cy="22"/>
            </a:xfrm>
            <a:custGeom>
              <a:avLst/>
              <a:gdLst>
                <a:gd name="T0" fmla="*/ 1 w 9"/>
                <a:gd name="T1" fmla="*/ 0 h 9"/>
                <a:gd name="T2" fmla="*/ 2 w 9"/>
                <a:gd name="T3" fmla="*/ 2 h 9"/>
                <a:gd name="T4" fmla="*/ 6 w 9"/>
                <a:gd name="T5" fmla="*/ 8 h 9"/>
                <a:gd name="T6" fmla="*/ 8 w 9"/>
                <a:gd name="T7" fmla="*/ 8 h 9"/>
                <a:gd name="T8" fmla="*/ 1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5" y="2"/>
                    <a:pt x="7" y="5"/>
                    <a:pt x="6" y="8"/>
                  </a:cubicBezTo>
                  <a:cubicBezTo>
                    <a:pt x="6" y="8"/>
                    <a:pt x="7" y="9"/>
                    <a:pt x="8" y="8"/>
                  </a:cubicBezTo>
                  <a:cubicBezTo>
                    <a:pt x="9" y="4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B4E5FA1F-2CF9-43CC-AE6E-61FEA38CB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1921"/>
              <a:ext cx="24" cy="19"/>
            </a:xfrm>
            <a:custGeom>
              <a:avLst/>
              <a:gdLst>
                <a:gd name="T0" fmla="*/ 0 w 10"/>
                <a:gd name="T1" fmla="*/ 6 h 8"/>
                <a:gd name="T2" fmla="*/ 1 w 10"/>
                <a:gd name="T3" fmla="*/ 6 h 8"/>
                <a:gd name="T4" fmla="*/ 5 w 10"/>
                <a:gd name="T5" fmla="*/ 4 h 8"/>
                <a:gd name="T6" fmla="*/ 8 w 10"/>
                <a:gd name="T7" fmla="*/ 7 h 8"/>
                <a:gd name="T8" fmla="*/ 10 w 10"/>
                <a:gd name="T9" fmla="*/ 7 h 8"/>
                <a:gd name="T10" fmla="*/ 0 w 10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cubicBezTo>
                    <a:pt x="0" y="6"/>
                    <a:pt x="1" y="7"/>
                    <a:pt x="1" y="6"/>
                  </a:cubicBezTo>
                  <a:cubicBezTo>
                    <a:pt x="2" y="5"/>
                    <a:pt x="3" y="4"/>
                    <a:pt x="5" y="4"/>
                  </a:cubicBezTo>
                  <a:cubicBezTo>
                    <a:pt x="7" y="4"/>
                    <a:pt x="7" y="6"/>
                    <a:pt x="8" y="7"/>
                  </a:cubicBezTo>
                  <a:cubicBezTo>
                    <a:pt x="8" y="8"/>
                    <a:pt x="9" y="8"/>
                    <a:pt x="10" y="7"/>
                  </a:cubicBezTo>
                  <a:cubicBezTo>
                    <a:pt x="10" y="1"/>
                    <a:pt x="1" y="0"/>
                    <a:pt x="0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E4782CD0-F9CA-4384-B6F3-9A706F7A8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2" y="1747"/>
              <a:ext cx="882" cy="930"/>
            </a:xfrm>
            <a:custGeom>
              <a:avLst/>
              <a:gdLst>
                <a:gd name="T0" fmla="*/ 271 w 369"/>
                <a:gd name="T1" fmla="*/ 31 h 389"/>
                <a:gd name="T2" fmla="*/ 124 w 369"/>
                <a:gd name="T3" fmla="*/ 370 h 389"/>
                <a:gd name="T4" fmla="*/ 280 w 369"/>
                <a:gd name="T5" fmla="*/ 273 h 389"/>
                <a:gd name="T6" fmla="*/ 229 w 369"/>
                <a:gd name="T7" fmla="*/ 239 h 389"/>
                <a:gd name="T8" fmla="*/ 315 w 369"/>
                <a:gd name="T9" fmla="*/ 199 h 389"/>
                <a:gd name="T10" fmla="*/ 366 w 369"/>
                <a:gd name="T11" fmla="*/ 192 h 389"/>
                <a:gd name="T12" fmla="*/ 214 w 369"/>
                <a:gd name="T13" fmla="*/ 266 h 389"/>
                <a:gd name="T14" fmla="*/ 199 w 369"/>
                <a:gd name="T15" fmla="*/ 225 h 389"/>
                <a:gd name="T16" fmla="*/ 194 w 369"/>
                <a:gd name="T17" fmla="*/ 241 h 389"/>
                <a:gd name="T18" fmla="*/ 275 w 369"/>
                <a:gd name="T19" fmla="*/ 196 h 389"/>
                <a:gd name="T20" fmla="*/ 197 w 369"/>
                <a:gd name="T21" fmla="*/ 223 h 389"/>
                <a:gd name="T22" fmla="*/ 214 w 369"/>
                <a:gd name="T23" fmla="*/ 270 h 389"/>
                <a:gd name="T24" fmla="*/ 295 w 369"/>
                <a:gd name="T25" fmla="*/ 285 h 389"/>
                <a:gd name="T26" fmla="*/ 247 w 369"/>
                <a:gd name="T27" fmla="*/ 327 h 389"/>
                <a:gd name="T28" fmla="*/ 189 w 369"/>
                <a:gd name="T29" fmla="*/ 343 h 389"/>
                <a:gd name="T30" fmla="*/ 119 w 369"/>
                <a:gd name="T31" fmla="*/ 334 h 389"/>
                <a:gd name="T32" fmla="*/ 57 w 369"/>
                <a:gd name="T33" fmla="*/ 267 h 389"/>
                <a:gd name="T34" fmla="*/ 46 w 369"/>
                <a:gd name="T35" fmla="*/ 144 h 389"/>
                <a:gd name="T36" fmla="*/ 86 w 369"/>
                <a:gd name="T37" fmla="*/ 91 h 389"/>
                <a:gd name="T38" fmla="*/ 116 w 369"/>
                <a:gd name="T39" fmla="*/ 65 h 389"/>
                <a:gd name="T40" fmla="*/ 230 w 369"/>
                <a:gd name="T41" fmla="*/ 54 h 389"/>
                <a:gd name="T42" fmla="*/ 277 w 369"/>
                <a:gd name="T43" fmla="*/ 99 h 389"/>
                <a:gd name="T44" fmla="*/ 280 w 369"/>
                <a:gd name="T45" fmla="*/ 122 h 389"/>
                <a:gd name="T46" fmla="*/ 247 w 369"/>
                <a:gd name="T47" fmla="*/ 130 h 389"/>
                <a:gd name="T48" fmla="*/ 280 w 369"/>
                <a:gd name="T49" fmla="*/ 157 h 389"/>
                <a:gd name="T50" fmla="*/ 311 w 369"/>
                <a:gd name="T51" fmla="*/ 171 h 389"/>
                <a:gd name="T52" fmla="*/ 250 w 369"/>
                <a:gd name="T53" fmla="*/ 131 h 389"/>
                <a:gd name="T54" fmla="*/ 250 w 369"/>
                <a:gd name="T55" fmla="*/ 127 h 389"/>
                <a:gd name="T56" fmla="*/ 256 w 369"/>
                <a:gd name="T57" fmla="*/ 148 h 389"/>
                <a:gd name="T58" fmla="*/ 283 w 369"/>
                <a:gd name="T59" fmla="*/ 125 h 389"/>
                <a:gd name="T60" fmla="*/ 270 w 369"/>
                <a:gd name="T61" fmla="*/ 155 h 389"/>
                <a:gd name="T62" fmla="*/ 322 w 369"/>
                <a:gd name="T63" fmla="*/ 194 h 389"/>
                <a:gd name="T64" fmla="*/ 290 w 369"/>
                <a:gd name="T65" fmla="*/ 115 h 389"/>
                <a:gd name="T66" fmla="*/ 267 w 369"/>
                <a:gd name="T67" fmla="*/ 70 h 389"/>
                <a:gd name="T68" fmla="*/ 145 w 369"/>
                <a:gd name="T69" fmla="*/ 44 h 389"/>
                <a:gd name="T70" fmla="*/ 98 w 369"/>
                <a:gd name="T71" fmla="*/ 68 h 389"/>
                <a:gd name="T72" fmla="*/ 47 w 369"/>
                <a:gd name="T73" fmla="*/ 127 h 389"/>
                <a:gd name="T74" fmla="*/ 31 w 369"/>
                <a:gd name="T75" fmla="*/ 206 h 389"/>
                <a:gd name="T76" fmla="*/ 51 w 369"/>
                <a:gd name="T77" fmla="*/ 265 h 389"/>
                <a:gd name="T78" fmla="*/ 116 w 369"/>
                <a:gd name="T79" fmla="*/ 338 h 389"/>
                <a:gd name="T80" fmla="*/ 180 w 369"/>
                <a:gd name="T81" fmla="*/ 352 h 389"/>
                <a:gd name="T82" fmla="*/ 278 w 369"/>
                <a:gd name="T83" fmla="*/ 317 h 389"/>
                <a:gd name="T84" fmla="*/ 315 w 369"/>
                <a:gd name="T85" fmla="*/ 305 h 389"/>
                <a:gd name="T86" fmla="*/ 19 w 369"/>
                <a:gd name="T87" fmla="*/ 249 h 389"/>
                <a:gd name="T88" fmla="*/ 361 w 369"/>
                <a:gd name="T89" fmla="*/ 19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9" h="389">
                  <a:moveTo>
                    <a:pt x="366" y="192"/>
                  </a:moveTo>
                  <a:cubicBezTo>
                    <a:pt x="366" y="191"/>
                    <a:pt x="366" y="191"/>
                    <a:pt x="366" y="191"/>
                  </a:cubicBezTo>
                  <a:cubicBezTo>
                    <a:pt x="369" y="125"/>
                    <a:pt x="330" y="61"/>
                    <a:pt x="271" y="31"/>
                  </a:cubicBezTo>
                  <a:cubicBezTo>
                    <a:pt x="210" y="0"/>
                    <a:pt x="135" y="9"/>
                    <a:pt x="80" y="49"/>
                  </a:cubicBezTo>
                  <a:cubicBezTo>
                    <a:pt x="23" y="90"/>
                    <a:pt x="0" y="166"/>
                    <a:pt x="10" y="233"/>
                  </a:cubicBezTo>
                  <a:cubicBezTo>
                    <a:pt x="20" y="299"/>
                    <a:pt x="58" y="351"/>
                    <a:pt x="124" y="370"/>
                  </a:cubicBezTo>
                  <a:cubicBezTo>
                    <a:pt x="191" y="389"/>
                    <a:pt x="292" y="380"/>
                    <a:pt x="320" y="305"/>
                  </a:cubicBezTo>
                  <a:cubicBezTo>
                    <a:pt x="321" y="304"/>
                    <a:pt x="320" y="303"/>
                    <a:pt x="319" y="303"/>
                  </a:cubicBezTo>
                  <a:cubicBezTo>
                    <a:pt x="325" y="283"/>
                    <a:pt x="292" y="280"/>
                    <a:pt x="280" y="273"/>
                  </a:cubicBezTo>
                  <a:cubicBezTo>
                    <a:pt x="267" y="265"/>
                    <a:pt x="255" y="257"/>
                    <a:pt x="243" y="248"/>
                  </a:cubicBezTo>
                  <a:cubicBezTo>
                    <a:pt x="242" y="248"/>
                    <a:pt x="242" y="247"/>
                    <a:pt x="242" y="247"/>
                  </a:cubicBezTo>
                  <a:cubicBezTo>
                    <a:pt x="237" y="244"/>
                    <a:pt x="233" y="242"/>
                    <a:pt x="229" y="239"/>
                  </a:cubicBezTo>
                  <a:cubicBezTo>
                    <a:pt x="213" y="228"/>
                    <a:pt x="197" y="218"/>
                    <a:pt x="183" y="205"/>
                  </a:cubicBezTo>
                  <a:cubicBezTo>
                    <a:pt x="219" y="203"/>
                    <a:pt x="255" y="202"/>
                    <a:pt x="291" y="200"/>
                  </a:cubicBezTo>
                  <a:cubicBezTo>
                    <a:pt x="299" y="200"/>
                    <a:pt x="307" y="199"/>
                    <a:pt x="315" y="199"/>
                  </a:cubicBezTo>
                  <a:cubicBezTo>
                    <a:pt x="322" y="200"/>
                    <a:pt x="329" y="203"/>
                    <a:pt x="336" y="204"/>
                  </a:cubicBezTo>
                  <a:cubicBezTo>
                    <a:pt x="347" y="205"/>
                    <a:pt x="356" y="201"/>
                    <a:pt x="365" y="195"/>
                  </a:cubicBezTo>
                  <a:cubicBezTo>
                    <a:pt x="367" y="194"/>
                    <a:pt x="367" y="193"/>
                    <a:pt x="366" y="192"/>
                  </a:cubicBezTo>
                  <a:close/>
                  <a:moveTo>
                    <a:pt x="233" y="248"/>
                  </a:moveTo>
                  <a:cubicBezTo>
                    <a:pt x="235" y="249"/>
                    <a:pt x="237" y="250"/>
                    <a:pt x="238" y="252"/>
                  </a:cubicBezTo>
                  <a:cubicBezTo>
                    <a:pt x="234" y="261"/>
                    <a:pt x="226" y="268"/>
                    <a:pt x="214" y="266"/>
                  </a:cubicBezTo>
                  <a:cubicBezTo>
                    <a:pt x="211" y="265"/>
                    <a:pt x="208" y="264"/>
                    <a:pt x="206" y="262"/>
                  </a:cubicBezTo>
                  <a:cubicBezTo>
                    <a:pt x="217" y="264"/>
                    <a:pt x="228" y="259"/>
                    <a:pt x="233" y="248"/>
                  </a:cubicBezTo>
                  <a:close/>
                  <a:moveTo>
                    <a:pt x="199" y="225"/>
                  </a:moveTo>
                  <a:cubicBezTo>
                    <a:pt x="209" y="232"/>
                    <a:pt x="219" y="238"/>
                    <a:pt x="229" y="245"/>
                  </a:cubicBezTo>
                  <a:cubicBezTo>
                    <a:pt x="224" y="254"/>
                    <a:pt x="214" y="261"/>
                    <a:pt x="203" y="255"/>
                  </a:cubicBezTo>
                  <a:cubicBezTo>
                    <a:pt x="198" y="252"/>
                    <a:pt x="195" y="247"/>
                    <a:pt x="194" y="241"/>
                  </a:cubicBezTo>
                  <a:cubicBezTo>
                    <a:pt x="194" y="236"/>
                    <a:pt x="194" y="227"/>
                    <a:pt x="199" y="225"/>
                  </a:cubicBezTo>
                  <a:close/>
                  <a:moveTo>
                    <a:pt x="320" y="194"/>
                  </a:moveTo>
                  <a:cubicBezTo>
                    <a:pt x="305" y="192"/>
                    <a:pt x="290" y="195"/>
                    <a:pt x="275" y="196"/>
                  </a:cubicBezTo>
                  <a:cubicBezTo>
                    <a:pt x="242" y="198"/>
                    <a:pt x="210" y="199"/>
                    <a:pt x="177" y="201"/>
                  </a:cubicBezTo>
                  <a:cubicBezTo>
                    <a:pt x="175" y="201"/>
                    <a:pt x="174" y="203"/>
                    <a:pt x="175" y="205"/>
                  </a:cubicBezTo>
                  <a:cubicBezTo>
                    <a:pt x="182" y="211"/>
                    <a:pt x="189" y="217"/>
                    <a:pt x="197" y="223"/>
                  </a:cubicBezTo>
                  <a:cubicBezTo>
                    <a:pt x="192" y="225"/>
                    <a:pt x="191" y="230"/>
                    <a:pt x="190" y="235"/>
                  </a:cubicBezTo>
                  <a:cubicBezTo>
                    <a:pt x="189" y="241"/>
                    <a:pt x="190" y="247"/>
                    <a:pt x="192" y="252"/>
                  </a:cubicBezTo>
                  <a:cubicBezTo>
                    <a:pt x="196" y="261"/>
                    <a:pt x="205" y="269"/>
                    <a:pt x="214" y="270"/>
                  </a:cubicBezTo>
                  <a:cubicBezTo>
                    <a:pt x="226" y="272"/>
                    <a:pt x="239" y="265"/>
                    <a:pt x="242" y="254"/>
                  </a:cubicBezTo>
                  <a:cubicBezTo>
                    <a:pt x="254" y="262"/>
                    <a:pt x="265" y="270"/>
                    <a:pt x="277" y="278"/>
                  </a:cubicBezTo>
                  <a:cubicBezTo>
                    <a:pt x="280" y="280"/>
                    <a:pt x="287" y="282"/>
                    <a:pt x="295" y="285"/>
                  </a:cubicBezTo>
                  <a:cubicBezTo>
                    <a:pt x="287" y="287"/>
                    <a:pt x="287" y="293"/>
                    <a:pt x="282" y="301"/>
                  </a:cubicBezTo>
                  <a:cubicBezTo>
                    <a:pt x="275" y="313"/>
                    <a:pt x="268" y="313"/>
                    <a:pt x="257" y="319"/>
                  </a:cubicBezTo>
                  <a:cubicBezTo>
                    <a:pt x="253" y="321"/>
                    <a:pt x="250" y="324"/>
                    <a:pt x="247" y="327"/>
                  </a:cubicBezTo>
                  <a:cubicBezTo>
                    <a:pt x="244" y="331"/>
                    <a:pt x="242" y="336"/>
                    <a:pt x="238" y="339"/>
                  </a:cubicBezTo>
                  <a:cubicBezTo>
                    <a:pt x="230" y="345"/>
                    <a:pt x="217" y="344"/>
                    <a:pt x="208" y="343"/>
                  </a:cubicBezTo>
                  <a:cubicBezTo>
                    <a:pt x="201" y="342"/>
                    <a:pt x="195" y="342"/>
                    <a:pt x="189" y="343"/>
                  </a:cubicBezTo>
                  <a:cubicBezTo>
                    <a:pt x="176" y="346"/>
                    <a:pt x="171" y="353"/>
                    <a:pt x="155" y="345"/>
                  </a:cubicBezTo>
                  <a:cubicBezTo>
                    <a:pt x="150" y="342"/>
                    <a:pt x="146" y="338"/>
                    <a:pt x="140" y="336"/>
                  </a:cubicBezTo>
                  <a:cubicBezTo>
                    <a:pt x="133" y="335"/>
                    <a:pt x="126" y="336"/>
                    <a:pt x="119" y="334"/>
                  </a:cubicBezTo>
                  <a:cubicBezTo>
                    <a:pt x="110" y="330"/>
                    <a:pt x="111" y="324"/>
                    <a:pt x="104" y="320"/>
                  </a:cubicBezTo>
                  <a:cubicBezTo>
                    <a:pt x="94" y="313"/>
                    <a:pt x="84" y="310"/>
                    <a:pt x="76" y="301"/>
                  </a:cubicBezTo>
                  <a:cubicBezTo>
                    <a:pt x="67" y="290"/>
                    <a:pt x="61" y="280"/>
                    <a:pt x="57" y="267"/>
                  </a:cubicBezTo>
                  <a:cubicBezTo>
                    <a:pt x="55" y="260"/>
                    <a:pt x="55" y="252"/>
                    <a:pt x="51" y="245"/>
                  </a:cubicBezTo>
                  <a:cubicBezTo>
                    <a:pt x="46" y="236"/>
                    <a:pt x="40" y="231"/>
                    <a:pt x="38" y="220"/>
                  </a:cubicBezTo>
                  <a:cubicBezTo>
                    <a:pt x="34" y="194"/>
                    <a:pt x="40" y="168"/>
                    <a:pt x="46" y="144"/>
                  </a:cubicBezTo>
                  <a:cubicBezTo>
                    <a:pt x="49" y="144"/>
                    <a:pt x="50" y="140"/>
                    <a:pt x="47" y="139"/>
                  </a:cubicBezTo>
                  <a:cubicBezTo>
                    <a:pt x="46" y="138"/>
                    <a:pt x="63" y="112"/>
                    <a:pt x="66" y="108"/>
                  </a:cubicBezTo>
                  <a:cubicBezTo>
                    <a:pt x="71" y="99"/>
                    <a:pt x="78" y="96"/>
                    <a:pt x="86" y="91"/>
                  </a:cubicBezTo>
                  <a:cubicBezTo>
                    <a:pt x="90" y="88"/>
                    <a:pt x="92" y="87"/>
                    <a:pt x="95" y="83"/>
                  </a:cubicBezTo>
                  <a:cubicBezTo>
                    <a:pt x="96" y="81"/>
                    <a:pt x="97" y="79"/>
                    <a:pt x="99" y="76"/>
                  </a:cubicBezTo>
                  <a:cubicBezTo>
                    <a:pt x="104" y="68"/>
                    <a:pt x="107" y="68"/>
                    <a:pt x="116" y="65"/>
                  </a:cubicBezTo>
                  <a:cubicBezTo>
                    <a:pt x="133" y="59"/>
                    <a:pt x="147" y="45"/>
                    <a:pt x="165" y="43"/>
                  </a:cubicBezTo>
                  <a:cubicBezTo>
                    <a:pt x="173" y="43"/>
                    <a:pt x="182" y="46"/>
                    <a:pt x="190" y="46"/>
                  </a:cubicBezTo>
                  <a:cubicBezTo>
                    <a:pt x="205" y="45"/>
                    <a:pt x="217" y="48"/>
                    <a:pt x="230" y="54"/>
                  </a:cubicBezTo>
                  <a:cubicBezTo>
                    <a:pt x="237" y="57"/>
                    <a:pt x="245" y="61"/>
                    <a:pt x="252" y="65"/>
                  </a:cubicBezTo>
                  <a:cubicBezTo>
                    <a:pt x="261" y="70"/>
                    <a:pt x="262" y="77"/>
                    <a:pt x="266" y="85"/>
                  </a:cubicBezTo>
                  <a:cubicBezTo>
                    <a:pt x="269" y="90"/>
                    <a:pt x="273" y="94"/>
                    <a:pt x="277" y="99"/>
                  </a:cubicBezTo>
                  <a:cubicBezTo>
                    <a:pt x="285" y="109"/>
                    <a:pt x="285" y="117"/>
                    <a:pt x="288" y="128"/>
                  </a:cubicBezTo>
                  <a:cubicBezTo>
                    <a:pt x="288" y="128"/>
                    <a:pt x="288" y="129"/>
                    <a:pt x="288" y="129"/>
                  </a:cubicBezTo>
                  <a:cubicBezTo>
                    <a:pt x="286" y="126"/>
                    <a:pt x="283" y="124"/>
                    <a:pt x="280" y="122"/>
                  </a:cubicBezTo>
                  <a:cubicBezTo>
                    <a:pt x="278" y="120"/>
                    <a:pt x="275" y="118"/>
                    <a:pt x="272" y="116"/>
                  </a:cubicBezTo>
                  <a:cubicBezTo>
                    <a:pt x="262" y="111"/>
                    <a:pt x="246" y="115"/>
                    <a:pt x="246" y="129"/>
                  </a:cubicBezTo>
                  <a:cubicBezTo>
                    <a:pt x="246" y="129"/>
                    <a:pt x="246" y="129"/>
                    <a:pt x="247" y="130"/>
                  </a:cubicBezTo>
                  <a:cubicBezTo>
                    <a:pt x="242" y="136"/>
                    <a:pt x="247" y="147"/>
                    <a:pt x="254" y="151"/>
                  </a:cubicBezTo>
                  <a:cubicBezTo>
                    <a:pt x="254" y="152"/>
                    <a:pt x="255" y="152"/>
                    <a:pt x="255" y="152"/>
                  </a:cubicBezTo>
                  <a:cubicBezTo>
                    <a:pt x="261" y="158"/>
                    <a:pt x="270" y="161"/>
                    <a:pt x="280" y="157"/>
                  </a:cubicBezTo>
                  <a:cubicBezTo>
                    <a:pt x="288" y="154"/>
                    <a:pt x="294" y="148"/>
                    <a:pt x="292" y="139"/>
                  </a:cubicBezTo>
                  <a:cubicBezTo>
                    <a:pt x="292" y="139"/>
                    <a:pt x="292" y="138"/>
                    <a:pt x="292" y="138"/>
                  </a:cubicBezTo>
                  <a:cubicBezTo>
                    <a:pt x="299" y="149"/>
                    <a:pt x="310" y="156"/>
                    <a:pt x="311" y="171"/>
                  </a:cubicBezTo>
                  <a:cubicBezTo>
                    <a:pt x="312" y="181"/>
                    <a:pt x="312" y="189"/>
                    <a:pt x="321" y="195"/>
                  </a:cubicBezTo>
                  <a:cubicBezTo>
                    <a:pt x="320" y="195"/>
                    <a:pt x="320" y="195"/>
                    <a:pt x="320" y="194"/>
                  </a:cubicBezTo>
                  <a:close/>
                  <a:moveTo>
                    <a:pt x="250" y="131"/>
                  </a:moveTo>
                  <a:cubicBezTo>
                    <a:pt x="250" y="130"/>
                    <a:pt x="252" y="128"/>
                    <a:pt x="253" y="127"/>
                  </a:cubicBezTo>
                  <a:cubicBezTo>
                    <a:pt x="254" y="126"/>
                    <a:pt x="254" y="125"/>
                    <a:pt x="253" y="126"/>
                  </a:cubicBezTo>
                  <a:cubicBezTo>
                    <a:pt x="252" y="126"/>
                    <a:pt x="251" y="126"/>
                    <a:pt x="250" y="127"/>
                  </a:cubicBezTo>
                  <a:cubicBezTo>
                    <a:pt x="256" y="108"/>
                    <a:pt x="288" y="122"/>
                    <a:pt x="281" y="141"/>
                  </a:cubicBezTo>
                  <a:cubicBezTo>
                    <a:pt x="278" y="148"/>
                    <a:pt x="271" y="152"/>
                    <a:pt x="263" y="151"/>
                  </a:cubicBezTo>
                  <a:cubicBezTo>
                    <a:pt x="260" y="150"/>
                    <a:pt x="258" y="149"/>
                    <a:pt x="256" y="148"/>
                  </a:cubicBezTo>
                  <a:cubicBezTo>
                    <a:pt x="252" y="143"/>
                    <a:pt x="250" y="137"/>
                    <a:pt x="250" y="131"/>
                  </a:cubicBezTo>
                  <a:close/>
                  <a:moveTo>
                    <a:pt x="283" y="146"/>
                  </a:moveTo>
                  <a:cubicBezTo>
                    <a:pt x="287" y="139"/>
                    <a:pt x="287" y="131"/>
                    <a:pt x="283" y="125"/>
                  </a:cubicBezTo>
                  <a:cubicBezTo>
                    <a:pt x="286" y="128"/>
                    <a:pt x="288" y="131"/>
                    <a:pt x="289" y="135"/>
                  </a:cubicBezTo>
                  <a:cubicBezTo>
                    <a:pt x="292" y="145"/>
                    <a:pt x="285" y="153"/>
                    <a:pt x="275" y="155"/>
                  </a:cubicBezTo>
                  <a:cubicBezTo>
                    <a:pt x="273" y="155"/>
                    <a:pt x="272" y="155"/>
                    <a:pt x="270" y="155"/>
                  </a:cubicBezTo>
                  <a:cubicBezTo>
                    <a:pt x="275" y="154"/>
                    <a:pt x="280" y="151"/>
                    <a:pt x="283" y="146"/>
                  </a:cubicBezTo>
                  <a:close/>
                  <a:moveTo>
                    <a:pt x="321" y="195"/>
                  </a:moveTo>
                  <a:cubicBezTo>
                    <a:pt x="322" y="195"/>
                    <a:pt x="322" y="194"/>
                    <a:pt x="322" y="194"/>
                  </a:cubicBezTo>
                  <a:cubicBezTo>
                    <a:pt x="312" y="180"/>
                    <a:pt x="320" y="161"/>
                    <a:pt x="309" y="148"/>
                  </a:cubicBezTo>
                  <a:cubicBezTo>
                    <a:pt x="305" y="144"/>
                    <a:pt x="300" y="141"/>
                    <a:pt x="297" y="137"/>
                  </a:cubicBezTo>
                  <a:cubicBezTo>
                    <a:pt x="292" y="131"/>
                    <a:pt x="292" y="121"/>
                    <a:pt x="290" y="115"/>
                  </a:cubicBezTo>
                  <a:cubicBezTo>
                    <a:pt x="288" y="109"/>
                    <a:pt x="286" y="105"/>
                    <a:pt x="283" y="100"/>
                  </a:cubicBezTo>
                  <a:cubicBezTo>
                    <a:pt x="279" y="95"/>
                    <a:pt x="274" y="91"/>
                    <a:pt x="271" y="85"/>
                  </a:cubicBezTo>
                  <a:cubicBezTo>
                    <a:pt x="268" y="81"/>
                    <a:pt x="269" y="73"/>
                    <a:pt x="267" y="70"/>
                  </a:cubicBezTo>
                  <a:cubicBezTo>
                    <a:pt x="264" y="65"/>
                    <a:pt x="259" y="63"/>
                    <a:pt x="255" y="61"/>
                  </a:cubicBezTo>
                  <a:cubicBezTo>
                    <a:pt x="238" y="52"/>
                    <a:pt x="219" y="41"/>
                    <a:pt x="200" y="41"/>
                  </a:cubicBezTo>
                  <a:cubicBezTo>
                    <a:pt x="182" y="40"/>
                    <a:pt x="162" y="36"/>
                    <a:pt x="145" y="44"/>
                  </a:cubicBezTo>
                  <a:cubicBezTo>
                    <a:pt x="140" y="47"/>
                    <a:pt x="136" y="50"/>
                    <a:pt x="132" y="52"/>
                  </a:cubicBezTo>
                  <a:cubicBezTo>
                    <a:pt x="124" y="57"/>
                    <a:pt x="117" y="57"/>
                    <a:pt x="109" y="60"/>
                  </a:cubicBezTo>
                  <a:cubicBezTo>
                    <a:pt x="104" y="62"/>
                    <a:pt x="102" y="63"/>
                    <a:pt x="98" y="68"/>
                  </a:cubicBezTo>
                  <a:cubicBezTo>
                    <a:pt x="92" y="76"/>
                    <a:pt x="90" y="81"/>
                    <a:pt x="80" y="87"/>
                  </a:cubicBezTo>
                  <a:cubicBezTo>
                    <a:pt x="75" y="90"/>
                    <a:pt x="73" y="90"/>
                    <a:pt x="69" y="95"/>
                  </a:cubicBezTo>
                  <a:cubicBezTo>
                    <a:pt x="61" y="104"/>
                    <a:pt x="54" y="116"/>
                    <a:pt x="47" y="127"/>
                  </a:cubicBezTo>
                  <a:cubicBezTo>
                    <a:pt x="44" y="133"/>
                    <a:pt x="41" y="135"/>
                    <a:pt x="42" y="141"/>
                  </a:cubicBezTo>
                  <a:cubicBezTo>
                    <a:pt x="42" y="142"/>
                    <a:pt x="43" y="142"/>
                    <a:pt x="44" y="143"/>
                  </a:cubicBezTo>
                  <a:cubicBezTo>
                    <a:pt x="34" y="162"/>
                    <a:pt x="31" y="184"/>
                    <a:pt x="31" y="206"/>
                  </a:cubicBezTo>
                  <a:cubicBezTo>
                    <a:pt x="32" y="215"/>
                    <a:pt x="32" y="226"/>
                    <a:pt x="36" y="235"/>
                  </a:cubicBezTo>
                  <a:cubicBezTo>
                    <a:pt x="37" y="237"/>
                    <a:pt x="39" y="238"/>
                    <a:pt x="40" y="240"/>
                  </a:cubicBezTo>
                  <a:cubicBezTo>
                    <a:pt x="47" y="253"/>
                    <a:pt x="48" y="253"/>
                    <a:pt x="51" y="265"/>
                  </a:cubicBezTo>
                  <a:cubicBezTo>
                    <a:pt x="56" y="284"/>
                    <a:pt x="66" y="298"/>
                    <a:pt x="79" y="311"/>
                  </a:cubicBezTo>
                  <a:cubicBezTo>
                    <a:pt x="85" y="318"/>
                    <a:pt x="90" y="318"/>
                    <a:pt x="97" y="323"/>
                  </a:cubicBezTo>
                  <a:cubicBezTo>
                    <a:pt x="104" y="327"/>
                    <a:pt x="108" y="334"/>
                    <a:pt x="116" y="338"/>
                  </a:cubicBezTo>
                  <a:cubicBezTo>
                    <a:pt x="126" y="342"/>
                    <a:pt x="137" y="339"/>
                    <a:pt x="147" y="345"/>
                  </a:cubicBezTo>
                  <a:cubicBezTo>
                    <a:pt x="152" y="348"/>
                    <a:pt x="157" y="354"/>
                    <a:pt x="164" y="355"/>
                  </a:cubicBezTo>
                  <a:cubicBezTo>
                    <a:pt x="170" y="356"/>
                    <a:pt x="175" y="354"/>
                    <a:pt x="180" y="352"/>
                  </a:cubicBezTo>
                  <a:cubicBezTo>
                    <a:pt x="195" y="346"/>
                    <a:pt x="205" y="349"/>
                    <a:pt x="220" y="349"/>
                  </a:cubicBezTo>
                  <a:cubicBezTo>
                    <a:pt x="239" y="350"/>
                    <a:pt x="241" y="338"/>
                    <a:pt x="254" y="327"/>
                  </a:cubicBezTo>
                  <a:cubicBezTo>
                    <a:pt x="261" y="321"/>
                    <a:pt x="271" y="322"/>
                    <a:pt x="278" y="317"/>
                  </a:cubicBezTo>
                  <a:cubicBezTo>
                    <a:pt x="286" y="311"/>
                    <a:pt x="290" y="290"/>
                    <a:pt x="299" y="289"/>
                  </a:cubicBezTo>
                  <a:cubicBezTo>
                    <a:pt x="300" y="289"/>
                    <a:pt x="301" y="288"/>
                    <a:pt x="301" y="287"/>
                  </a:cubicBezTo>
                  <a:cubicBezTo>
                    <a:pt x="310" y="292"/>
                    <a:pt x="318" y="297"/>
                    <a:pt x="315" y="305"/>
                  </a:cubicBezTo>
                  <a:cubicBezTo>
                    <a:pt x="314" y="306"/>
                    <a:pt x="315" y="306"/>
                    <a:pt x="315" y="307"/>
                  </a:cubicBezTo>
                  <a:cubicBezTo>
                    <a:pt x="279" y="365"/>
                    <a:pt x="208" y="381"/>
                    <a:pt x="143" y="368"/>
                  </a:cubicBezTo>
                  <a:cubicBezTo>
                    <a:pt x="78" y="356"/>
                    <a:pt x="34" y="313"/>
                    <a:pt x="19" y="249"/>
                  </a:cubicBezTo>
                  <a:cubicBezTo>
                    <a:pt x="5" y="186"/>
                    <a:pt x="19" y="110"/>
                    <a:pt x="69" y="65"/>
                  </a:cubicBezTo>
                  <a:cubicBezTo>
                    <a:pt x="116" y="23"/>
                    <a:pt x="188" y="7"/>
                    <a:pt x="248" y="29"/>
                  </a:cubicBezTo>
                  <a:cubicBezTo>
                    <a:pt x="318" y="55"/>
                    <a:pt x="358" y="119"/>
                    <a:pt x="361" y="191"/>
                  </a:cubicBezTo>
                  <a:cubicBezTo>
                    <a:pt x="361" y="191"/>
                    <a:pt x="361" y="192"/>
                    <a:pt x="361" y="192"/>
                  </a:cubicBezTo>
                  <a:cubicBezTo>
                    <a:pt x="346" y="201"/>
                    <a:pt x="337" y="197"/>
                    <a:pt x="321" y="19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24242DF5-7A5B-42F3-9AD2-79903BAE9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" y="2077"/>
              <a:ext cx="31" cy="19"/>
            </a:xfrm>
            <a:custGeom>
              <a:avLst/>
              <a:gdLst>
                <a:gd name="T0" fmla="*/ 12 w 13"/>
                <a:gd name="T1" fmla="*/ 1 h 8"/>
                <a:gd name="T2" fmla="*/ 9 w 13"/>
                <a:gd name="T3" fmla="*/ 1 h 8"/>
                <a:gd name="T4" fmla="*/ 6 w 13"/>
                <a:gd name="T5" fmla="*/ 5 h 8"/>
                <a:gd name="T6" fmla="*/ 4 w 13"/>
                <a:gd name="T7" fmla="*/ 5 h 8"/>
                <a:gd name="T8" fmla="*/ 4 w 13"/>
                <a:gd name="T9" fmla="*/ 2 h 8"/>
                <a:gd name="T10" fmla="*/ 3 w 13"/>
                <a:gd name="T11" fmla="*/ 1 h 8"/>
                <a:gd name="T12" fmla="*/ 1 w 13"/>
                <a:gd name="T13" fmla="*/ 6 h 8"/>
                <a:gd name="T14" fmla="*/ 5 w 13"/>
                <a:gd name="T15" fmla="*/ 8 h 8"/>
                <a:gd name="T16" fmla="*/ 12 w 13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2" y="1"/>
                  </a:moveTo>
                  <a:cubicBezTo>
                    <a:pt x="12" y="0"/>
                    <a:pt x="9" y="0"/>
                    <a:pt x="9" y="1"/>
                  </a:cubicBezTo>
                  <a:cubicBezTo>
                    <a:pt x="9" y="3"/>
                    <a:pt x="8" y="4"/>
                    <a:pt x="6" y="5"/>
                  </a:cubicBezTo>
                  <a:cubicBezTo>
                    <a:pt x="6" y="5"/>
                    <a:pt x="4" y="6"/>
                    <a:pt x="4" y="5"/>
                  </a:cubicBezTo>
                  <a:cubicBezTo>
                    <a:pt x="2" y="5"/>
                    <a:pt x="4" y="3"/>
                    <a:pt x="4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2" y="2"/>
                    <a:pt x="0" y="4"/>
                    <a:pt x="1" y="6"/>
                  </a:cubicBezTo>
                  <a:cubicBezTo>
                    <a:pt x="2" y="8"/>
                    <a:pt x="4" y="8"/>
                    <a:pt x="5" y="8"/>
                  </a:cubicBezTo>
                  <a:cubicBezTo>
                    <a:pt x="9" y="8"/>
                    <a:pt x="13" y="5"/>
                    <a:pt x="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4C242645-D428-404E-9A29-3BF0A1D9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" y="2045"/>
              <a:ext cx="27" cy="24"/>
            </a:xfrm>
            <a:custGeom>
              <a:avLst/>
              <a:gdLst>
                <a:gd name="T0" fmla="*/ 11 w 11"/>
                <a:gd name="T1" fmla="*/ 6 h 10"/>
                <a:gd name="T2" fmla="*/ 2 w 11"/>
                <a:gd name="T3" fmla="*/ 4 h 10"/>
                <a:gd name="T4" fmla="*/ 5 w 11"/>
                <a:gd name="T5" fmla="*/ 10 h 10"/>
                <a:gd name="T6" fmla="*/ 5 w 11"/>
                <a:gd name="T7" fmla="*/ 9 h 10"/>
                <a:gd name="T8" fmla="*/ 4 w 11"/>
                <a:gd name="T9" fmla="*/ 5 h 10"/>
                <a:gd name="T10" fmla="*/ 9 w 11"/>
                <a:gd name="T11" fmla="*/ 7 h 10"/>
                <a:gd name="T12" fmla="*/ 11 w 11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6"/>
                  </a:moveTo>
                  <a:cubicBezTo>
                    <a:pt x="9" y="3"/>
                    <a:pt x="4" y="0"/>
                    <a:pt x="2" y="4"/>
                  </a:cubicBezTo>
                  <a:cubicBezTo>
                    <a:pt x="0" y="6"/>
                    <a:pt x="2" y="10"/>
                    <a:pt x="5" y="10"/>
                  </a:cubicBezTo>
                  <a:cubicBezTo>
                    <a:pt x="6" y="10"/>
                    <a:pt x="6" y="9"/>
                    <a:pt x="5" y="9"/>
                  </a:cubicBezTo>
                  <a:cubicBezTo>
                    <a:pt x="3" y="9"/>
                    <a:pt x="3" y="6"/>
                    <a:pt x="4" y="5"/>
                  </a:cubicBezTo>
                  <a:cubicBezTo>
                    <a:pt x="5" y="4"/>
                    <a:pt x="8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05B2BB62-DA24-4878-81C6-FBF31AF7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" y="2043"/>
              <a:ext cx="29" cy="26"/>
            </a:xfrm>
            <a:custGeom>
              <a:avLst/>
              <a:gdLst>
                <a:gd name="T0" fmla="*/ 9 w 12"/>
                <a:gd name="T1" fmla="*/ 2 h 11"/>
                <a:gd name="T2" fmla="*/ 6 w 12"/>
                <a:gd name="T3" fmla="*/ 3 h 11"/>
                <a:gd name="T4" fmla="*/ 6 w 12"/>
                <a:gd name="T5" fmla="*/ 7 h 11"/>
                <a:gd name="T6" fmla="*/ 4 w 12"/>
                <a:gd name="T7" fmla="*/ 5 h 11"/>
                <a:gd name="T8" fmla="*/ 3 w 12"/>
                <a:gd name="T9" fmla="*/ 4 h 11"/>
                <a:gd name="T10" fmla="*/ 5 w 12"/>
                <a:gd name="T11" fmla="*/ 11 h 11"/>
                <a:gd name="T12" fmla="*/ 9 w 12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8" y="0"/>
                    <a:pt x="6" y="2"/>
                    <a:pt x="6" y="3"/>
                  </a:cubicBezTo>
                  <a:cubicBezTo>
                    <a:pt x="7" y="5"/>
                    <a:pt x="7" y="6"/>
                    <a:pt x="6" y="7"/>
                  </a:cubicBezTo>
                  <a:cubicBezTo>
                    <a:pt x="4" y="8"/>
                    <a:pt x="3" y="7"/>
                    <a:pt x="4" y="5"/>
                  </a:cubicBezTo>
                  <a:cubicBezTo>
                    <a:pt x="5" y="5"/>
                    <a:pt x="4" y="3"/>
                    <a:pt x="3" y="4"/>
                  </a:cubicBezTo>
                  <a:cubicBezTo>
                    <a:pt x="0" y="6"/>
                    <a:pt x="1" y="11"/>
                    <a:pt x="5" y="11"/>
                  </a:cubicBezTo>
                  <a:cubicBezTo>
                    <a:pt x="10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BE8571A8-E4B0-4EDF-9B28-E21D62DFD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5" y="1945"/>
              <a:ext cx="54" cy="50"/>
            </a:xfrm>
            <a:custGeom>
              <a:avLst/>
              <a:gdLst>
                <a:gd name="T0" fmla="*/ 21 w 23"/>
                <a:gd name="T1" fmla="*/ 5 h 21"/>
                <a:gd name="T2" fmla="*/ 10 w 23"/>
                <a:gd name="T3" fmla="*/ 0 h 21"/>
                <a:gd name="T4" fmla="*/ 7 w 23"/>
                <a:gd name="T5" fmla="*/ 0 h 21"/>
                <a:gd name="T6" fmla="*/ 0 w 23"/>
                <a:gd name="T7" fmla="*/ 13 h 21"/>
                <a:gd name="T8" fmla="*/ 2 w 23"/>
                <a:gd name="T9" fmla="*/ 15 h 21"/>
                <a:gd name="T10" fmla="*/ 9 w 23"/>
                <a:gd name="T11" fmla="*/ 20 h 21"/>
                <a:gd name="T12" fmla="*/ 11 w 23"/>
                <a:gd name="T13" fmla="*/ 20 h 21"/>
                <a:gd name="T14" fmla="*/ 21 w 23"/>
                <a:gd name="T15" fmla="*/ 9 h 21"/>
                <a:gd name="T16" fmla="*/ 21 w 23"/>
                <a:gd name="T17" fmla="*/ 5 h 21"/>
                <a:gd name="T18" fmla="*/ 9 w 23"/>
                <a:gd name="T19" fmla="*/ 17 h 21"/>
                <a:gd name="T20" fmla="*/ 4 w 23"/>
                <a:gd name="T21" fmla="*/ 13 h 21"/>
                <a:gd name="T22" fmla="*/ 9 w 23"/>
                <a:gd name="T23" fmla="*/ 4 h 21"/>
                <a:gd name="T24" fmla="*/ 16 w 23"/>
                <a:gd name="T25" fmla="*/ 8 h 21"/>
                <a:gd name="T26" fmla="*/ 9 w 23"/>
                <a:gd name="T2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1">
                  <a:moveTo>
                    <a:pt x="21" y="5"/>
                  </a:moveTo>
                  <a:cubicBezTo>
                    <a:pt x="17" y="4"/>
                    <a:pt x="13" y="3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4" y="4"/>
                    <a:pt x="1" y="8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5" y="17"/>
                    <a:pt x="7" y="18"/>
                    <a:pt x="9" y="20"/>
                  </a:cubicBezTo>
                  <a:cubicBezTo>
                    <a:pt x="9" y="21"/>
                    <a:pt x="11" y="21"/>
                    <a:pt x="11" y="20"/>
                  </a:cubicBezTo>
                  <a:cubicBezTo>
                    <a:pt x="14" y="16"/>
                    <a:pt x="17" y="12"/>
                    <a:pt x="21" y="9"/>
                  </a:cubicBezTo>
                  <a:cubicBezTo>
                    <a:pt x="22" y="8"/>
                    <a:pt x="23" y="6"/>
                    <a:pt x="21" y="5"/>
                  </a:cubicBezTo>
                  <a:close/>
                  <a:moveTo>
                    <a:pt x="9" y="17"/>
                  </a:moveTo>
                  <a:cubicBezTo>
                    <a:pt x="7" y="15"/>
                    <a:pt x="6" y="14"/>
                    <a:pt x="4" y="13"/>
                  </a:cubicBezTo>
                  <a:cubicBezTo>
                    <a:pt x="5" y="10"/>
                    <a:pt x="7" y="7"/>
                    <a:pt x="9" y="4"/>
                  </a:cubicBezTo>
                  <a:cubicBezTo>
                    <a:pt x="11" y="6"/>
                    <a:pt x="14" y="7"/>
                    <a:pt x="16" y="8"/>
                  </a:cubicBezTo>
                  <a:cubicBezTo>
                    <a:pt x="13" y="11"/>
                    <a:pt x="11" y="13"/>
                    <a:pt x="9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BB83971F-A244-4B4B-AFBE-2E69C074A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6" y="1888"/>
              <a:ext cx="40" cy="62"/>
            </a:xfrm>
            <a:custGeom>
              <a:avLst/>
              <a:gdLst>
                <a:gd name="T0" fmla="*/ 15 w 17"/>
                <a:gd name="T1" fmla="*/ 14 h 26"/>
                <a:gd name="T2" fmla="*/ 13 w 17"/>
                <a:gd name="T3" fmla="*/ 3 h 26"/>
                <a:gd name="T4" fmla="*/ 10 w 17"/>
                <a:gd name="T5" fmla="*/ 1 h 26"/>
                <a:gd name="T6" fmla="*/ 3 w 17"/>
                <a:gd name="T7" fmla="*/ 1 h 26"/>
                <a:gd name="T8" fmla="*/ 2 w 17"/>
                <a:gd name="T9" fmla="*/ 3 h 26"/>
                <a:gd name="T10" fmla="*/ 10 w 17"/>
                <a:gd name="T11" fmla="*/ 25 h 26"/>
                <a:gd name="T12" fmla="*/ 17 w 17"/>
                <a:gd name="T13" fmla="*/ 21 h 26"/>
                <a:gd name="T14" fmla="*/ 15 w 17"/>
                <a:gd name="T15" fmla="*/ 14 h 26"/>
                <a:gd name="T16" fmla="*/ 10 w 17"/>
                <a:gd name="T17" fmla="*/ 21 h 26"/>
                <a:gd name="T18" fmla="*/ 4 w 17"/>
                <a:gd name="T19" fmla="*/ 5 h 26"/>
                <a:gd name="T20" fmla="*/ 8 w 17"/>
                <a:gd name="T21" fmla="*/ 5 h 26"/>
                <a:gd name="T22" fmla="*/ 9 w 17"/>
                <a:gd name="T23" fmla="*/ 12 h 26"/>
                <a:gd name="T24" fmla="*/ 11 w 17"/>
                <a:gd name="T25" fmla="*/ 18 h 26"/>
                <a:gd name="T26" fmla="*/ 10 w 17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6">
                  <a:moveTo>
                    <a:pt x="15" y="14"/>
                  </a:moveTo>
                  <a:cubicBezTo>
                    <a:pt x="14" y="10"/>
                    <a:pt x="13" y="7"/>
                    <a:pt x="13" y="3"/>
                  </a:cubicBezTo>
                  <a:cubicBezTo>
                    <a:pt x="12" y="2"/>
                    <a:pt x="12" y="1"/>
                    <a:pt x="10" y="1"/>
                  </a:cubicBezTo>
                  <a:cubicBezTo>
                    <a:pt x="8" y="1"/>
                    <a:pt x="6" y="0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10"/>
                    <a:pt x="0" y="24"/>
                    <a:pt x="10" y="25"/>
                  </a:cubicBezTo>
                  <a:cubicBezTo>
                    <a:pt x="12" y="26"/>
                    <a:pt x="16" y="24"/>
                    <a:pt x="17" y="21"/>
                  </a:cubicBezTo>
                  <a:cubicBezTo>
                    <a:pt x="17" y="19"/>
                    <a:pt x="15" y="16"/>
                    <a:pt x="15" y="14"/>
                  </a:cubicBezTo>
                  <a:close/>
                  <a:moveTo>
                    <a:pt x="10" y="21"/>
                  </a:moveTo>
                  <a:cubicBezTo>
                    <a:pt x="5" y="22"/>
                    <a:pt x="5" y="10"/>
                    <a:pt x="4" y="5"/>
                  </a:cubicBezTo>
                  <a:cubicBezTo>
                    <a:pt x="6" y="5"/>
                    <a:pt x="7" y="5"/>
                    <a:pt x="8" y="5"/>
                  </a:cubicBezTo>
                  <a:cubicBezTo>
                    <a:pt x="8" y="8"/>
                    <a:pt x="9" y="10"/>
                    <a:pt x="9" y="12"/>
                  </a:cubicBezTo>
                  <a:cubicBezTo>
                    <a:pt x="10" y="14"/>
                    <a:pt x="10" y="16"/>
                    <a:pt x="11" y="18"/>
                  </a:cubicBezTo>
                  <a:cubicBezTo>
                    <a:pt x="11" y="19"/>
                    <a:pt x="12" y="21"/>
                    <a:pt x="10" y="2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D3D991B6-5C2B-4AB1-B694-DF596079A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" y="1976"/>
              <a:ext cx="60" cy="72"/>
            </a:xfrm>
            <a:custGeom>
              <a:avLst/>
              <a:gdLst>
                <a:gd name="T0" fmla="*/ 23 w 25"/>
                <a:gd name="T1" fmla="*/ 5 h 30"/>
                <a:gd name="T2" fmla="*/ 14 w 25"/>
                <a:gd name="T3" fmla="*/ 1 h 30"/>
                <a:gd name="T4" fmla="*/ 11 w 25"/>
                <a:gd name="T5" fmla="*/ 1 h 30"/>
                <a:gd name="T6" fmla="*/ 1 w 25"/>
                <a:gd name="T7" fmla="*/ 17 h 30"/>
                <a:gd name="T8" fmla="*/ 1 w 25"/>
                <a:gd name="T9" fmla="*/ 17 h 30"/>
                <a:gd name="T10" fmla="*/ 0 w 25"/>
                <a:gd name="T11" fmla="*/ 19 h 30"/>
                <a:gd name="T12" fmla="*/ 9 w 25"/>
                <a:gd name="T13" fmla="*/ 29 h 30"/>
                <a:gd name="T14" fmla="*/ 11 w 25"/>
                <a:gd name="T15" fmla="*/ 29 h 30"/>
                <a:gd name="T16" fmla="*/ 24 w 25"/>
                <a:gd name="T17" fmla="*/ 8 h 30"/>
                <a:gd name="T18" fmla="*/ 23 w 25"/>
                <a:gd name="T19" fmla="*/ 5 h 30"/>
                <a:gd name="T20" fmla="*/ 9 w 25"/>
                <a:gd name="T21" fmla="*/ 25 h 30"/>
                <a:gd name="T22" fmla="*/ 3 w 25"/>
                <a:gd name="T23" fmla="*/ 19 h 30"/>
                <a:gd name="T24" fmla="*/ 4 w 25"/>
                <a:gd name="T25" fmla="*/ 19 h 30"/>
                <a:gd name="T26" fmla="*/ 13 w 25"/>
                <a:gd name="T27" fmla="*/ 5 h 30"/>
                <a:gd name="T28" fmla="*/ 19 w 25"/>
                <a:gd name="T29" fmla="*/ 8 h 30"/>
                <a:gd name="T30" fmla="*/ 9 w 25"/>
                <a:gd name="T3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0">
                  <a:moveTo>
                    <a:pt x="23" y="5"/>
                  </a:moveTo>
                  <a:cubicBezTo>
                    <a:pt x="20" y="4"/>
                    <a:pt x="17" y="3"/>
                    <a:pt x="14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7"/>
                    <a:pt x="4" y="12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22"/>
                    <a:pt x="6" y="26"/>
                    <a:pt x="9" y="29"/>
                  </a:cubicBezTo>
                  <a:cubicBezTo>
                    <a:pt x="9" y="30"/>
                    <a:pt x="11" y="29"/>
                    <a:pt x="11" y="29"/>
                  </a:cubicBezTo>
                  <a:cubicBezTo>
                    <a:pt x="14" y="21"/>
                    <a:pt x="18" y="14"/>
                    <a:pt x="24" y="8"/>
                  </a:cubicBezTo>
                  <a:cubicBezTo>
                    <a:pt x="25" y="7"/>
                    <a:pt x="24" y="5"/>
                    <a:pt x="23" y="5"/>
                  </a:cubicBezTo>
                  <a:close/>
                  <a:moveTo>
                    <a:pt x="9" y="25"/>
                  </a:moveTo>
                  <a:cubicBezTo>
                    <a:pt x="7" y="23"/>
                    <a:pt x="5" y="21"/>
                    <a:pt x="3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4"/>
                    <a:pt x="10" y="9"/>
                    <a:pt x="13" y="5"/>
                  </a:cubicBezTo>
                  <a:cubicBezTo>
                    <a:pt x="15" y="6"/>
                    <a:pt x="17" y="7"/>
                    <a:pt x="19" y="8"/>
                  </a:cubicBezTo>
                  <a:cubicBezTo>
                    <a:pt x="15" y="13"/>
                    <a:pt x="11" y="19"/>
                    <a:pt x="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4B51DCC3-2F0C-4C2E-B7E7-8A291D1E85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1" y="1945"/>
              <a:ext cx="48" cy="72"/>
            </a:xfrm>
            <a:custGeom>
              <a:avLst/>
              <a:gdLst>
                <a:gd name="T0" fmla="*/ 20 w 20"/>
                <a:gd name="T1" fmla="*/ 23 h 30"/>
                <a:gd name="T2" fmla="*/ 9 w 20"/>
                <a:gd name="T3" fmla="*/ 2 h 30"/>
                <a:gd name="T4" fmla="*/ 6 w 20"/>
                <a:gd name="T5" fmla="*/ 1 h 30"/>
                <a:gd name="T6" fmla="*/ 0 w 20"/>
                <a:gd name="T7" fmla="*/ 11 h 30"/>
                <a:gd name="T8" fmla="*/ 4 w 20"/>
                <a:gd name="T9" fmla="*/ 18 h 30"/>
                <a:gd name="T10" fmla="*/ 10 w 20"/>
                <a:gd name="T11" fmla="*/ 29 h 30"/>
                <a:gd name="T12" fmla="*/ 12 w 20"/>
                <a:gd name="T13" fmla="*/ 28 h 30"/>
                <a:gd name="T14" fmla="*/ 12 w 20"/>
                <a:gd name="T15" fmla="*/ 28 h 30"/>
                <a:gd name="T16" fmla="*/ 19 w 20"/>
                <a:gd name="T17" fmla="*/ 25 h 30"/>
                <a:gd name="T18" fmla="*/ 20 w 20"/>
                <a:gd name="T19" fmla="*/ 23 h 30"/>
                <a:gd name="T20" fmla="*/ 6 w 20"/>
                <a:gd name="T21" fmla="*/ 15 h 30"/>
                <a:gd name="T22" fmla="*/ 4 w 20"/>
                <a:gd name="T23" fmla="*/ 9 h 30"/>
                <a:gd name="T24" fmla="*/ 7 w 20"/>
                <a:gd name="T25" fmla="*/ 5 h 30"/>
                <a:gd name="T26" fmla="*/ 15 w 20"/>
                <a:gd name="T27" fmla="*/ 23 h 30"/>
                <a:gd name="T28" fmla="*/ 11 w 20"/>
                <a:gd name="T29" fmla="*/ 24 h 30"/>
                <a:gd name="T30" fmla="*/ 10 w 20"/>
                <a:gd name="T31" fmla="*/ 24 h 30"/>
                <a:gd name="T32" fmla="*/ 6 w 20"/>
                <a:gd name="T3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0">
                  <a:moveTo>
                    <a:pt x="20" y="23"/>
                  </a:moveTo>
                  <a:cubicBezTo>
                    <a:pt x="16" y="16"/>
                    <a:pt x="12" y="9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4" y="4"/>
                    <a:pt x="0" y="8"/>
                    <a:pt x="0" y="11"/>
                  </a:cubicBezTo>
                  <a:cubicBezTo>
                    <a:pt x="1" y="14"/>
                    <a:pt x="3" y="16"/>
                    <a:pt x="4" y="18"/>
                  </a:cubicBezTo>
                  <a:cubicBezTo>
                    <a:pt x="6" y="22"/>
                    <a:pt x="8" y="25"/>
                    <a:pt x="10" y="29"/>
                  </a:cubicBezTo>
                  <a:cubicBezTo>
                    <a:pt x="11" y="30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4" y="27"/>
                    <a:pt x="17" y="27"/>
                    <a:pt x="19" y="25"/>
                  </a:cubicBezTo>
                  <a:cubicBezTo>
                    <a:pt x="20" y="25"/>
                    <a:pt x="20" y="24"/>
                    <a:pt x="20" y="23"/>
                  </a:cubicBezTo>
                  <a:close/>
                  <a:moveTo>
                    <a:pt x="6" y="15"/>
                  </a:moveTo>
                  <a:cubicBezTo>
                    <a:pt x="5" y="13"/>
                    <a:pt x="3" y="12"/>
                    <a:pt x="4" y="9"/>
                  </a:cubicBezTo>
                  <a:cubicBezTo>
                    <a:pt x="4" y="8"/>
                    <a:pt x="6" y="7"/>
                    <a:pt x="7" y="5"/>
                  </a:cubicBezTo>
                  <a:cubicBezTo>
                    <a:pt x="10" y="11"/>
                    <a:pt x="12" y="17"/>
                    <a:pt x="15" y="23"/>
                  </a:cubicBezTo>
                  <a:cubicBezTo>
                    <a:pt x="14" y="23"/>
                    <a:pt x="12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1"/>
                    <a:pt x="7" y="18"/>
                    <a:pt x="6" y="1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4A82AA48-3370-4FAF-BE79-59901FEAB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175"/>
              <a:ext cx="82" cy="35"/>
            </a:xfrm>
            <a:custGeom>
              <a:avLst/>
              <a:gdLst>
                <a:gd name="T0" fmla="*/ 34 w 34"/>
                <a:gd name="T1" fmla="*/ 3 h 15"/>
                <a:gd name="T2" fmla="*/ 33 w 34"/>
                <a:gd name="T3" fmla="*/ 2 h 15"/>
                <a:gd name="T4" fmla="*/ 19 w 34"/>
                <a:gd name="T5" fmla="*/ 1 h 15"/>
                <a:gd name="T6" fmla="*/ 6 w 34"/>
                <a:gd name="T7" fmla="*/ 1 h 15"/>
                <a:gd name="T8" fmla="*/ 3 w 34"/>
                <a:gd name="T9" fmla="*/ 13 h 15"/>
                <a:gd name="T10" fmla="*/ 6 w 34"/>
                <a:gd name="T11" fmla="*/ 12 h 15"/>
                <a:gd name="T12" fmla="*/ 7 w 34"/>
                <a:gd name="T13" fmla="*/ 5 h 15"/>
                <a:gd name="T14" fmla="*/ 16 w 34"/>
                <a:gd name="T15" fmla="*/ 5 h 15"/>
                <a:gd name="T16" fmla="*/ 31 w 34"/>
                <a:gd name="T17" fmla="*/ 5 h 15"/>
                <a:gd name="T18" fmla="*/ 31 w 34"/>
                <a:gd name="T19" fmla="*/ 12 h 15"/>
                <a:gd name="T20" fmla="*/ 8 w 34"/>
                <a:gd name="T21" fmla="*/ 11 h 15"/>
                <a:gd name="T22" fmla="*/ 8 w 34"/>
                <a:gd name="T23" fmla="*/ 13 h 15"/>
                <a:gd name="T24" fmla="*/ 33 w 34"/>
                <a:gd name="T25" fmla="*/ 15 h 15"/>
                <a:gd name="T26" fmla="*/ 34 w 34"/>
                <a:gd name="T27" fmla="*/ 14 h 15"/>
                <a:gd name="T28" fmla="*/ 34 w 34"/>
                <a:gd name="T2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5">
                  <a:moveTo>
                    <a:pt x="34" y="3"/>
                  </a:moveTo>
                  <a:cubicBezTo>
                    <a:pt x="34" y="2"/>
                    <a:pt x="34" y="2"/>
                    <a:pt x="33" y="2"/>
                  </a:cubicBezTo>
                  <a:cubicBezTo>
                    <a:pt x="28" y="1"/>
                    <a:pt x="24" y="1"/>
                    <a:pt x="19" y="1"/>
                  </a:cubicBezTo>
                  <a:cubicBezTo>
                    <a:pt x="15" y="1"/>
                    <a:pt x="10" y="0"/>
                    <a:pt x="6" y="1"/>
                  </a:cubicBezTo>
                  <a:cubicBezTo>
                    <a:pt x="0" y="2"/>
                    <a:pt x="2" y="8"/>
                    <a:pt x="3" y="13"/>
                  </a:cubicBezTo>
                  <a:cubicBezTo>
                    <a:pt x="3" y="15"/>
                    <a:pt x="7" y="14"/>
                    <a:pt x="6" y="12"/>
                  </a:cubicBezTo>
                  <a:cubicBezTo>
                    <a:pt x="6" y="10"/>
                    <a:pt x="5" y="6"/>
                    <a:pt x="7" y="5"/>
                  </a:cubicBezTo>
                  <a:cubicBezTo>
                    <a:pt x="8" y="4"/>
                    <a:pt x="14" y="5"/>
                    <a:pt x="16" y="5"/>
                  </a:cubicBezTo>
                  <a:cubicBezTo>
                    <a:pt x="21" y="5"/>
                    <a:pt x="26" y="5"/>
                    <a:pt x="31" y="5"/>
                  </a:cubicBezTo>
                  <a:cubicBezTo>
                    <a:pt x="31" y="7"/>
                    <a:pt x="31" y="9"/>
                    <a:pt x="31" y="12"/>
                  </a:cubicBezTo>
                  <a:cubicBezTo>
                    <a:pt x="24" y="11"/>
                    <a:pt x="16" y="10"/>
                    <a:pt x="8" y="11"/>
                  </a:cubicBezTo>
                  <a:cubicBezTo>
                    <a:pt x="6" y="11"/>
                    <a:pt x="6" y="13"/>
                    <a:pt x="8" y="13"/>
                  </a:cubicBezTo>
                  <a:cubicBezTo>
                    <a:pt x="16" y="13"/>
                    <a:pt x="24" y="13"/>
                    <a:pt x="33" y="15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4" y="10"/>
                    <a:pt x="34" y="7"/>
                    <a:pt x="34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DF3A8D41-7C18-4153-9646-84661F37E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6" y="2155"/>
              <a:ext cx="43" cy="67"/>
            </a:xfrm>
            <a:custGeom>
              <a:avLst/>
              <a:gdLst>
                <a:gd name="T0" fmla="*/ 18 w 18"/>
                <a:gd name="T1" fmla="*/ 24 h 28"/>
                <a:gd name="T2" fmla="*/ 15 w 18"/>
                <a:gd name="T3" fmla="*/ 12 h 28"/>
                <a:gd name="T4" fmla="*/ 11 w 18"/>
                <a:gd name="T5" fmla="*/ 4 h 28"/>
                <a:gd name="T6" fmla="*/ 1 w 18"/>
                <a:gd name="T7" fmla="*/ 4 h 28"/>
                <a:gd name="T8" fmla="*/ 1 w 18"/>
                <a:gd name="T9" fmla="*/ 5 h 28"/>
                <a:gd name="T10" fmla="*/ 0 w 18"/>
                <a:gd name="T11" fmla="*/ 6 h 28"/>
                <a:gd name="T12" fmla="*/ 2 w 18"/>
                <a:gd name="T13" fmla="*/ 17 h 28"/>
                <a:gd name="T14" fmla="*/ 5 w 18"/>
                <a:gd name="T15" fmla="*/ 25 h 28"/>
                <a:gd name="T16" fmla="*/ 17 w 18"/>
                <a:gd name="T17" fmla="*/ 27 h 28"/>
                <a:gd name="T18" fmla="*/ 18 w 18"/>
                <a:gd name="T19" fmla="*/ 24 h 28"/>
                <a:gd name="T20" fmla="*/ 10 w 18"/>
                <a:gd name="T21" fmla="*/ 24 h 28"/>
                <a:gd name="T22" fmla="*/ 5 w 18"/>
                <a:gd name="T23" fmla="*/ 18 h 28"/>
                <a:gd name="T24" fmla="*/ 2 w 18"/>
                <a:gd name="T25" fmla="*/ 6 h 28"/>
                <a:gd name="T26" fmla="*/ 3 w 18"/>
                <a:gd name="T27" fmla="*/ 6 h 28"/>
                <a:gd name="T28" fmla="*/ 11 w 18"/>
                <a:gd name="T29" fmla="*/ 13 h 28"/>
                <a:gd name="T30" fmla="*/ 14 w 18"/>
                <a:gd name="T31" fmla="*/ 24 h 28"/>
                <a:gd name="T32" fmla="*/ 10 w 18"/>
                <a:gd name="T3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18" y="24"/>
                  </a:moveTo>
                  <a:cubicBezTo>
                    <a:pt x="17" y="20"/>
                    <a:pt x="16" y="16"/>
                    <a:pt x="15" y="12"/>
                  </a:cubicBezTo>
                  <a:cubicBezTo>
                    <a:pt x="14" y="9"/>
                    <a:pt x="14" y="6"/>
                    <a:pt x="11" y="4"/>
                  </a:cubicBezTo>
                  <a:cubicBezTo>
                    <a:pt x="9" y="1"/>
                    <a:pt x="3" y="0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10"/>
                    <a:pt x="2" y="14"/>
                    <a:pt x="2" y="17"/>
                  </a:cubicBezTo>
                  <a:cubicBezTo>
                    <a:pt x="3" y="20"/>
                    <a:pt x="3" y="23"/>
                    <a:pt x="5" y="25"/>
                  </a:cubicBezTo>
                  <a:cubicBezTo>
                    <a:pt x="8" y="28"/>
                    <a:pt x="13" y="27"/>
                    <a:pt x="17" y="27"/>
                  </a:cubicBezTo>
                  <a:cubicBezTo>
                    <a:pt x="18" y="26"/>
                    <a:pt x="18" y="25"/>
                    <a:pt x="18" y="24"/>
                  </a:cubicBezTo>
                  <a:close/>
                  <a:moveTo>
                    <a:pt x="10" y="24"/>
                  </a:moveTo>
                  <a:cubicBezTo>
                    <a:pt x="7" y="24"/>
                    <a:pt x="6" y="21"/>
                    <a:pt x="5" y="18"/>
                  </a:cubicBezTo>
                  <a:cubicBezTo>
                    <a:pt x="4" y="14"/>
                    <a:pt x="3" y="10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8" y="3"/>
                    <a:pt x="10" y="8"/>
                    <a:pt x="11" y="13"/>
                  </a:cubicBezTo>
                  <a:cubicBezTo>
                    <a:pt x="12" y="16"/>
                    <a:pt x="13" y="20"/>
                    <a:pt x="14" y="24"/>
                  </a:cubicBezTo>
                  <a:cubicBezTo>
                    <a:pt x="13" y="24"/>
                    <a:pt x="12" y="24"/>
                    <a:pt x="10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3EE6343C-FB88-4853-8681-6A2AE607F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5" y="2383"/>
              <a:ext cx="79" cy="66"/>
            </a:xfrm>
            <a:custGeom>
              <a:avLst/>
              <a:gdLst>
                <a:gd name="T0" fmla="*/ 10 w 33"/>
                <a:gd name="T1" fmla="*/ 1 h 28"/>
                <a:gd name="T2" fmla="*/ 8 w 33"/>
                <a:gd name="T3" fmla="*/ 0 h 28"/>
                <a:gd name="T4" fmla="*/ 2 w 33"/>
                <a:gd name="T5" fmla="*/ 5 h 28"/>
                <a:gd name="T6" fmla="*/ 1 w 33"/>
                <a:gd name="T7" fmla="*/ 5 h 28"/>
                <a:gd name="T8" fmla="*/ 0 w 33"/>
                <a:gd name="T9" fmla="*/ 6 h 28"/>
                <a:gd name="T10" fmla="*/ 3 w 33"/>
                <a:gd name="T11" fmla="*/ 13 h 28"/>
                <a:gd name="T12" fmla="*/ 9 w 33"/>
                <a:gd name="T13" fmla="*/ 22 h 28"/>
                <a:gd name="T14" fmla="*/ 20 w 33"/>
                <a:gd name="T15" fmla="*/ 27 h 28"/>
                <a:gd name="T16" fmla="*/ 10 w 33"/>
                <a:gd name="T17" fmla="*/ 1 h 28"/>
                <a:gd name="T18" fmla="*/ 16 w 33"/>
                <a:gd name="T19" fmla="*/ 23 h 28"/>
                <a:gd name="T20" fmla="*/ 9 w 33"/>
                <a:gd name="T21" fmla="*/ 16 h 28"/>
                <a:gd name="T22" fmla="*/ 3 w 33"/>
                <a:gd name="T23" fmla="*/ 8 h 28"/>
                <a:gd name="T24" fmla="*/ 4 w 33"/>
                <a:gd name="T25" fmla="*/ 8 h 28"/>
                <a:gd name="T26" fmla="*/ 8 w 33"/>
                <a:gd name="T27" fmla="*/ 4 h 28"/>
                <a:gd name="T28" fmla="*/ 15 w 33"/>
                <a:gd name="T29" fmla="*/ 12 h 28"/>
                <a:gd name="T30" fmla="*/ 19 w 33"/>
                <a:gd name="T31" fmla="*/ 17 h 28"/>
                <a:gd name="T32" fmla="*/ 16 w 33"/>
                <a:gd name="T33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28">
                  <a:moveTo>
                    <a:pt x="10" y="1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6" y="2"/>
                    <a:pt x="3" y="3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5" y="16"/>
                    <a:pt x="7" y="19"/>
                    <a:pt x="9" y="22"/>
                  </a:cubicBezTo>
                  <a:cubicBezTo>
                    <a:pt x="11" y="25"/>
                    <a:pt x="15" y="28"/>
                    <a:pt x="20" y="27"/>
                  </a:cubicBezTo>
                  <a:cubicBezTo>
                    <a:pt x="33" y="23"/>
                    <a:pt x="13" y="5"/>
                    <a:pt x="10" y="1"/>
                  </a:cubicBezTo>
                  <a:close/>
                  <a:moveTo>
                    <a:pt x="16" y="23"/>
                  </a:moveTo>
                  <a:cubicBezTo>
                    <a:pt x="12" y="22"/>
                    <a:pt x="10" y="18"/>
                    <a:pt x="9" y="16"/>
                  </a:cubicBezTo>
                  <a:cubicBezTo>
                    <a:pt x="7" y="13"/>
                    <a:pt x="5" y="10"/>
                    <a:pt x="3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5" y="7"/>
                    <a:pt x="7" y="6"/>
                    <a:pt x="8" y="4"/>
                  </a:cubicBezTo>
                  <a:cubicBezTo>
                    <a:pt x="11" y="7"/>
                    <a:pt x="13" y="10"/>
                    <a:pt x="15" y="12"/>
                  </a:cubicBezTo>
                  <a:cubicBezTo>
                    <a:pt x="16" y="14"/>
                    <a:pt x="18" y="16"/>
                    <a:pt x="19" y="17"/>
                  </a:cubicBezTo>
                  <a:cubicBezTo>
                    <a:pt x="21" y="20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BD8B2EC-B83E-40B8-8B3A-458608062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1" y="2280"/>
              <a:ext cx="55" cy="76"/>
            </a:xfrm>
            <a:custGeom>
              <a:avLst/>
              <a:gdLst>
                <a:gd name="T0" fmla="*/ 9 w 23"/>
                <a:gd name="T1" fmla="*/ 1 h 32"/>
                <a:gd name="T2" fmla="*/ 7 w 23"/>
                <a:gd name="T3" fmla="*/ 2 h 32"/>
                <a:gd name="T4" fmla="*/ 1 w 23"/>
                <a:gd name="T5" fmla="*/ 23 h 32"/>
                <a:gd name="T6" fmla="*/ 1 w 23"/>
                <a:gd name="T7" fmla="*/ 25 h 32"/>
                <a:gd name="T8" fmla="*/ 15 w 23"/>
                <a:gd name="T9" fmla="*/ 32 h 32"/>
                <a:gd name="T10" fmla="*/ 17 w 23"/>
                <a:gd name="T11" fmla="*/ 30 h 32"/>
                <a:gd name="T12" fmla="*/ 19 w 23"/>
                <a:gd name="T13" fmla="*/ 16 h 32"/>
                <a:gd name="T14" fmla="*/ 22 w 23"/>
                <a:gd name="T15" fmla="*/ 7 h 32"/>
                <a:gd name="T16" fmla="*/ 9 w 23"/>
                <a:gd name="T17" fmla="*/ 1 h 32"/>
                <a:gd name="T18" fmla="*/ 16 w 23"/>
                <a:gd name="T19" fmla="*/ 13 h 32"/>
                <a:gd name="T20" fmla="*/ 14 w 23"/>
                <a:gd name="T21" fmla="*/ 28 h 32"/>
                <a:gd name="T22" fmla="*/ 5 w 23"/>
                <a:gd name="T23" fmla="*/ 24 h 32"/>
                <a:gd name="T24" fmla="*/ 10 w 23"/>
                <a:gd name="T25" fmla="*/ 5 h 32"/>
                <a:gd name="T26" fmla="*/ 17 w 23"/>
                <a:gd name="T27" fmla="*/ 6 h 32"/>
                <a:gd name="T28" fmla="*/ 16 w 23"/>
                <a:gd name="T2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2">
                  <a:moveTo>
                    <a:pt x="9" y="1"/>
                  </a:moveTo>
                  <a:cubicBezTo>
                    <a:pt x="8" y="0"/>
                    <a:pt x="7" y="1"/>
                    <a:pt x="7" y="2"/>
                  </a:cubicBezTo>
                  <a:cubicBezTo>
                    <a:pt x="6" y="10"/>
                    <a:pt x="4" y="16"/>
                    <a:pt x="1" y="23"/>
                  </a:cubicBezTo>
                  <a:cubicBezTo>
                    <a:pt x="0" y="24"/>
                    <a:pt x="0" y="25"/>
                    <a:pt x="1" y="25"/>
                  </a:cubicBezTo>
                  <a:cubicBezTo>
                    <a:pt x="5" y="28"/>
                    <a:pt x="10" y="30"/>
                    <a:pt x="15" y="32"/>
                  </a:cubicBezTo>
                  <a:cubicBezTo>
                    <a:pt x="16" y="32"/>
                    <a:pt x="17" y="31"/>
                    <a:pt x="17" y="30"/>
                  </a:cubicBezTo>
                  <a:cubicBezTo>
                    <a:pt x="17" y="25"/>
                    <a:pt x="17" y="21"/>
                    <a:pt x="19" y="16"/>
                  </a:cubicBezTo>
                  <a:cubicBezTo>
                    <a:pt x="20" y="13"/>
                    <a:pt x="23" y="10"/>
                    <a:pt x="22" y="7"/>
                  </a:cubicBezTo>
                  <a:cubicBezTo>
                    <a:pt x="22" y="1"/>
                    <a:pt x="12" y="1"/>
                    <a:pt x="9" y="1"/>
                  </a:cubicBezTo>
                  <a:close/>
                  <a:moveTo>
                    <a:pt x="16" y="13"/>
                  </a:moveTo>
                  <a:cubicBezTo>
                    <a:pt x="14" y="18"/>
                    <a:pt x="13" y="23"/>
                    <a:pt x="14" y="28"/>
                  </a:cubicBezTo>
                  <a:cubicBezTo>
                    <a:pt x="11" y="27"/>
                    <a:pt x="8" y="26"/>
                    <a:pt x="5" y="24"/>
                  </a:cubicBezTo>
                  <a:cubicBezTo>
                    <a:pt x="8" y="18"/>
                    <a:pt x="9" y="11"/>
                    <a:pt x="10" y="5"/>
                  </a:cubicBezTo>
                  <a:cubicBezTo>
                    <a:pt x="12" y="5"/>
                    <a:pt x="15" y="5"/>
                    <a:pt x="17" y="6"/>
                  </a:cubicBezTo>
                  <a:cubicBezTo>
                    <a:pt x="19" y="8"/>
                    <a:pt x="17" y="11"/>
                    <a:pt x="1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9740CA9A-5696-4C6F-9E55-12E2810CE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6" y="2428"/>
              <a:ext cx="62" cy="53"/>
            </a:xfrm>
            <a:custGeom>
              <a:avLst/>
              <a:gdLst>
                <a:gd name="T0" fmla="*/ 24 w 26"/>
                <a:gd name="T1" fmla="*/ 1 h 22"/>
                <a:gd name="T2" fmla="*/ 5 w 26"/>
                <a:gd name="T3" fmla="*/ 0 h 22"/>
                <a:gd name="T4" fmla="*/ 3 w 26"/>
                <a:gd name="T5" fmla="*/ 1 h 22"/>
                <a:gd name="T6" fmla="*/ 1 w 26"/>
                <a:gd name="T7" fmla="*/ 12 h 22"/>
                <a:gd name="T8" fmla="*/ 1 w 26"/>
                <a:gd name="T9" fmla="*/ 13 h 22"/>
                <a:gd name="T10" fmla="*/ 1 w 26"/>
                <a:gd name="T11" fmla="*/ 13 h 22"/>
                <a:gd name="T12" fmla="*/ 3 w 26"/>
                <a:gd name="T13" fmla="*/ 15 h 22"/>
                <a:gd name="T14" fmla="*/ 19 w 26"/>
                <a:gd name="T15" fmla="*/ 21 h 22"/>
                <a:gd name="T16" fmla="*/ 21 w 26"/>
                <a:gd name="T17" fmla="*/ 20 h 22"/>
                <a:gd name="T18" fmla="*/ 25 w 26"/>
                <a:gd name="T19" fmla="*/ 3 h 22"/>
                <a:gd name="T20" fmla="*/ 24 w 26"/>
                <a:gd name="T21" fmla="*/ 1 h 22"/>
                <a:gd name="T22" fmla="*/ 18 w 26"/>
                <a:gd name="T23" fmla="*/ 18 h 22"/>
                <a:gd name="T24" fmla="*/ 4 w 26"/>
                <a:gd name="T25" fmla="*/ 13 h 22"/>
                <a:gd name="T26" fmla="*/ 6 w 26"/>
                <a:gd name="T27" fmla="*/ 4 h 22"/>
                <a:gd name="T28" fmla="*/ 21 w 26"/>
                <a:gd name="T29" fmla="*/ 4 h 22"/>
                <a:gd name="T30" fmla="*/ 18 w 26"/>
                <a:gd name="T31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2">
                  <a:moveTo>
                    <a:pt x="24" y="1"/>
                  </a:moveTo>
                  <a:cubicBezTo>
                    <a:pt x="17" y="1"/>
                    <a:pt x="11" y="1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5"/>
                    <a:pt x="1" y="8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2" y="15"/>
                    <a:pt x="3" y="15"/>
                  </a:cubicBezTo>
                  <a:cubicBezTo>
                    <a:pt x="8" y="17"/>
                    <a:pt x="14" y="20"/>
                    <a:pt x="19" y="21"/>
                  </a:cubicBezTo>
                  <a:cubicBezTo>
                    <a:pt x="20" y="22"/>
                    <a:pt x="21" y="21"/>
                    <a:pt x="21" y="20"/>
                  </a:cubicBezTo>
                  <a:cubicBezTo>
                    <a:pt x="22" y="15"/>
                    <a:pt x="24" y="9"/>
                    <a:pt x="25" y="3"/>
                  </a:cubicBezTo>
                  <a:cubicBezTo>
                    <a:pt x="26" y="2"/>
                    <a:pt x="25" y="1"/>
                    <a:pt x="24" y="1"/>
                  </a:cubicBezTo>
                  <a:close/>
                  <a:moveTo>
                    <a:pt x="18" y="18"/>
                  </a:moveTo>
                  <a:cubicBezTo>
                    <a:pt x="13" y="16"/>
                    <a:pt x="9" y="15"/>
                    <a:pt x="4" y="13"/>
                  </a:cubicBezTo>
                  <a:cubicBezTo>
                    <a:pt x="4" y="9"/>
                    <a:pt x="5" y="7"/>
                    <a:pt x="6" y="4"/>
                  </a:cubicBezTo>
                  <a:cubicBezTo>
                    <a:pt x="11" y="4"/>
                    <a:pt x="16" y="4"/>
                    <a:pt x="21" y="4"/>
                  </a:cubicBezTo>
                  <a:cubicBezTo>
                    <a:pt x="20" y="9"/>
                    <a:pt x="19" y="13"/>
                    <a:pt x="18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5D3AE845-744B-48BE-8331-45A17F7F2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7" y="2411"/>
              <a:ext cx="38" cy="62"/>
            </a:xfrm>
            <a:custGeom>
              <a:avLst/>
              <a:gdLst>
                <a:gd name="T0" fmla="*/ 16 w 16"/>
                <a:gd name="T1" fmla="*/ 4 h 26"/>
                <a:gd name="T2" fmla="*/ 14 w 16"/>
                <a:gd name="T3" fmla="*/ 2 h 26"/>
                <a:gd name="T4" fmla="*/ 3 w 16"/>
                <a:gd name="T5" fmla="*/ 1 h 26"/>
                <a:gd name="T6" fmla="*/ 1 w 16"/>
                <a:gd name="T7" fmla="*/ 3 h 26"/>
                <a:gd name="T8" fmla="*/ 4 w 16"/>
                <a:gd name="T9" fmla="*/ 19 h 26"/>
                <a:gd name="T10" fmla="*/ 4 w 16"/>
                <a:gd name="T11" fmla="*/ 19 h 26"/>
                <a:gd name="T12" fmla="*/ 4 w 16"/>
                <a:gd name="T13" fmla="*/ 23 h 26"/>
                <a:gd name="T14" fmla="*/ 5 w 16"/>
                <a:gd name="T15" fmla="*/ 24 h 26"/>
                <a:gd name="T16" fmla="*/ 7 w 16"/>
                <a:gd name="T17" fmla="*/ 24 h 26"/>
                <a:gd name="T18" fmla="*/ 7 w 16"/>
                <a:gd name="T19" fmla="*/ 22 h 26"/>
                <a:gd name="T20" fmla="*/ 13 w 16"/>
                <a:gd name="T21" fmla="*/ 22 h 26"/>
                <a:gd name="T22" fmla="*/ 16 w 16"/>
                <a:gd name="T23" fmla="*/ 20 h 26"/>
                <a:gd name="T24" fmla="*/ 16 w 16"/>
                <a:gd name="T25" fmla="*/ 4 h 26"/>
                <a:gd name="T26" fmla="*/ 6 w 16"/>
                <a:gd name="T27" fmla="*/ 18 h 26"/>
                <a:gd name="T28" fmla="*/ 4 w 16"/>
                <a:gd name="T29" fmla="*/ 5 h 26"/>
                <a:gd name="T30" fmla="*/ 12 w 16"/>
                <a:gd name="T31" fmla="*/ 6 h 26"/>
                <a:gd name="T32" fmla="*/ 12 w 16"/>
                <a:gd name="T33" fmla="*/ 18 h 26"/>
                <a:gd name="T34" fmla="*/ 6 w 1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6">
                  <a:moveTo>
                    <a:pt x="16" y="4"/>
                  </a:moveTo>
                  <a:cubicBezTo>
                    <a:pt x="16" y="3"/>
                    <a:pt x="15" y="2"/>
                    <a:pt x="14" y="2"/>
                  </a:cubicBezTo>
                  <a:cubicBezTo>
                    <a:pt x="10" y="2"/>
                    <a:pt x="7" y="1"/>
                    <a:pt x="3" y="1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8"/>
                    <a:pt x="3" y="13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20"/>
                    <a:pt x="2" y="23"/>
                    <a:pt x="4" y="23"/>
                  </a:cubicBezTo>
                  <a:cubicBezTo>
                    <a:pt x="4" y="23"/>
                    <a:pt x="5" y="24"/>
                    <a:pt x="5" y="24"/>
                  </a:cubicBezTo>
                  <a:cubicBezTo>
                    <a:pt x="5" y="26"/>
                    <a:pt x="7" y="25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3"/>
                    <a:pt x="16" y="22"/>
                    <a:pt x="16" y="20"/>
                  </a:cubicBezTo>
                  <a:cubicBezTo>
                    <a:pt x="16" y="15"/>
                    <a:pt x="16" y="10"/>
                    <a:pt x="16" y="4"/>
                  </a:cubicBezTo>
                  <a:close/>
                  <a:moveTo>
                    <a:pt x="6" y="18"/>
                  </a:moveTo>
                  <a:cubicBezTo>
                    <a:pt x="5" y="14"/>
                    <a:pt x="5" y="9"/>
                    <a:pt x="4" y="5"/>
                  </a:cubicBezTo>
                  <a:cubicBezTo>
                    <a:pt x="7" y="5"/>
                    <a:pt x="9" y="6"/>
                    <a:pt x="12" y="6"/>
                  </a:cubicBezTo>
                  <a:cubicBezTo>
                    <a:pt x="12" y="10"/>
                    <a:pt x="12" y="14"/>
                    <a:pt x="12" y="18"/>
                  </a:cubicBezTo>
                  <a:cubicBezTo>
                    <a:pt x="10" y="18"/>
                    <a:pt x="8" y="18"/>
                    <a:pt x="6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Freeform 71">
            <a:extLst>
              <a:ext uri="{FF2B5EF4-FFF2-40B4-BE49-F238E27FC236}">
                <a16:creationId xmlns:a16="http://schemas.microsoft.com/office/drawing/2014/main" id="{1D59C1A4-43E2-419A-8EFB-9458FE330927}"/>
              </a:ext>
            </a:extLst>
          </p:cNvPr>
          <p:cNvSpPr>
            <a:spLocks noEditPoints="1"/>
          </p:cNvSpPr>
          <p:nvPr/>
        </p:nvSpPr>
        <p:spPr bwMode="auto">
          <a:xfrm>
            <a:off x="3153151" y="5385333"/>
            <a:ext cx="1219201" cy="1276351"/>
          </a:xfrm>
          <a:custGeom>
            <a:avLst/>
            <a:gdLst>
              <a:gd name="T0" fmla="*/ 196 w 321"/>
              <a:gd name="T1" fmla="*/ 179 h 336"/>
              <a:gd name="T2" fmla="*/ 83 w 321"/>
              <a:gd name="T3" fmla="*/ 24 h 336"/>
              <a:gd name="T4" fmla="*/ 4 w 321"/>
              <a:gd name="T5" fmla="*/ 148 h 336"/>
              <a:gd name="T6" fmla="*/ 212 w 321"/>
              <a:gd name="T7" fmla="*/ 332 h 336"/>
              <a:gd name="T8" fmla="*/ 261 w 321"/>
              <a:gd name="T9" fmla="*/ 296 h 336"/>
              <a:gd name="T10" fmla="*/ 309 w 321"/>
              <a:gd name="T11" fmla="*/ 242 h 336"/>
              <a:gd name="T12" fmla="*/ 215 w 321"/>
              <a:gd name="T13" fmla="*/ 325 h 336"/>
              <a:gd name="T14" fmla="*/ 39 w 321"/>
              <a:gd name="T15" fmla="*/ 242 h 336"/>
              <a:gd name="T16" fmla="*/ 40 w 321"/>
              <a:gd name="T17" fmla="*/ 37 h 336"/>
              <a:gd name="T18" fmla="*/ 102 w 321"/>
              <a:gd name="T19" fmla="*/ 56 h 336"/>
              <a:gd name="T20" fmla="*/ 86 w 321"/>
              <a:gd name="T21" fmla="*/ 135 h 336"/>
              <a:gd name="T22" fmla="*/ 240 w 321"/>
              <a:gd name="T23" fmla="*/ 254 h 336"/>
              <a:gd name="T24" fmla="*/ 251 w 321"/>
              <a:gd name="T25" fmla="*/ 302 h 336"/>
              <a:gd name="T26" fmla="*/ 244 w 321"/>
              <a:gd name="T27" fmla="*/ 249 h 336"/>
              <a:gd name="T28" fmla="*/ 115 w 321"/>
              <a:gd name="T29" fmla="*/ 204 h 336"/>
              <a:gd name="T30" fmla="*/ 98 w 321"/>
              <a:gd name="T31" fmla="*/ 32 h 336"/>
              <a:gd name="T32" fmla="*/ 137 w 321"/>
              <a:gd name="T33" fmla="*/ 38 h 336"/>
              <a:gd name="T34" fmla="*/ 142 w 321"/>
              <a:gd name="T35" fmla="*/ 82 h 336"/>
              <a:gd name="T36" fmla="*/ 132 w 321"/>
              <a:gd name="T37" fmla="*/ 130 h 336"/>
              <a:gd name="T38" fmla="*/ 120 w 321"/>
              <a:gd name="T39" fmla="*/ 151 h 336"/>
              <a:gd name="T40" fmla="*/ 150 w 321"/>
              <a:gd name="T41" fmla="*/ 196 h 336"/>
              <a:gd name="T42" fmla="*/ 167 w 321"/>
              <a:gd name="T43" fmla="*/ 215 h 336"/>
              <a:gd name="T44" fmla="*/ 210 w 321"/>
              <a:gd name="T45" fmla="*/ 230 h 336"/>
              <a:gd name="T46" fmla="*/ 213 w 321"/>
              <a:gd name="T47" fmla="*/ 229 h 336"/>
              <a:gd name="T48" fmla="*/ 259 w 321"/>
              <a:gd name="T49" fmla="*/ 228 h 336"/>
              <a:gd name="T50" fmla="*/ 245 w 321"/>
              <a:gd name="T51" fmla="*/ 249 h 336"/>
              <a:gd name="T52" fmla="*/ 138 w 321"/>
              <a:gd name="T53" fmla="*/ 161 h 336"/>
              <a:gd name="T54" fmla="*/ 159 w 321"/>
              <a:gd name="T55" fmla="*/ 186 h 336"/>
              <a:gd name="T56" fmla="*/ 171 w 321"/>
              <a:gd name="T57" fmla="*/ 198 h 336"/>
              <a:gd name="T58" fmla="*/ 207 w 321"/>
              <a:gd name="T59" fmla="*/ 218 h 336"/>
              <a:gd name="T60" fmla="*/ 214 w 321"/>
              <a:gd name="T61" fmla="*/ 221 h 336"/>
              <a:gd name="T62" fmla="*/ 211 w 321"/>
              <a:gd name="T63" fmla="*/ 225 h 336"/>
              <a:gd name="T64" fmla="*/ 209 w 321"/>
              <a:gd name="T65" fmla="*/ 226 h 336"/>
              <a:gd name="T66" fmla="*/ 164 w 321"/>
              <a:gd name="T67" fmla="*/ 205 h 336"/>
              <a:gd name="T68" fmla="*/ 147 w 321"/>
              <a:gd name="T69" fmla="*/ 175 h 336"/>
              <a:gd name="T70" fmla="*/ 141 w 321"/>
              <a:gd name="T71" fmla="*/ 128 h 336"/>
              <a:gd name="T72" fmla="*/ 143 w 321"/>
              <a:gd name="T73" fmla="*/ 86 h 336"/>
              <a:gd name="T74" fmla="*/ 145 w 321"/>
              <a:gd name="T75" fmla="*/ 101 h 336"/>
              <a:gd name="T76" fmla="*/ 142 w 321"/>
              <a:gd name="T77" fmla="*/ 135 h 336"/>
              <a:gd name="T78" fmla="*/ 264 w 321"/>
              <a:gd name="T79" fmla="*/ 292 h 336"/>
              <a:gd name="T80" fmla="*/ 263 w 321"/>
              <a:gd name="T81" fmla="*/ 279 h 336"/>
              <a:gd name="T82" fmla="*/ 219 w 321"/>
              <a:gd name="T83" fmla="*/ 220 h 336"/>
              <a:gd name="T84" fmla="*/ 207 w 321"/>
              <a:gd name="T85" fmla="*/ 213 h 336"/>
              <a:gd name="T86" fmla="*/ 164 w 321"/>
              <a:gd name="T87" fmla="*/ 183 h 336"/>
              <a:gd name="T88" fmla="*/ 141 w 321"/>
              <a:gd name="T89" fmla="*/ 157 h 336"/>
              <a:gd name="T90" fmla="*/ 151 w 321"/>
              <a:gd name="T91" fmla="*/ 102 h 336"/>
              <a:gd name="T92" fmla="*/ 139 w 321"/>
              <a:gd name="T93" fmla="*/ 31 h 336"/>
              <a:gd name="T94" fmla="*/ 87 w 321"/>
              <a:gd name="T95" fmla="*/ 25 h 336"/>
              <a:gd name="T96" fmla="*/ 170 w 321"/>
              <a:gd name="T97" fmla="*/ 75 h 336"/>
              <a:gd name="T98" fmla="*/ 244 w 321"/>
              <a:gd name="T99" fmla="*/ 207 h 336"/>
              <a:gd name="T100" fmla="*/ 264 w 321"/>
              <a:gd name="T101" fmla="*/ 29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1" h="336">
                <a:moveTo>
                  <a:pt x="309" y="242"/>
                </a:moveTo>
                <a:cubicBezTo>
                  <a:pt x="290" y="196"/>
                  <a:pt x="230" y="207"/>
                  <a:pt x="196" y="179"/>
                </a:cubicBezTo>
                <a:cubicBezTo>
                  <a:pt x="150" y="141"/>
                  <a:pt x="192" y="83"/>
                  <a:pt x="170" y="36"/>
                </a:cubicBezTo>
                <a:cubicBezTo>
                  <a:pt x="154" y="2"/>
                  <a:pt x="109" y="0"/>
                  <a:pt x="83" y="24"/>
                </a:cubicBezTo>
                <a:cubicBezTo>
                  <a:pt x="72" y="20"/>
                  <a:pt x="59" y="21"/>
                  <a:pt x="47" y="26"/>
                </a:cubicBezTo>
                <a:cubicBezTo>
                  <a:pt x="1" y="45"/>
                  <a:pt x="0" y="106"/>
                  <a:pt x="4" y="148"/>
                </a:cubicBezTo>
                <a:cubicBezTo>
                  <a:pt x="9" y="199"/>
                  <a:pt x="27" y="250"/>
                  <a:pt x="65" y="286"/>
                </a:cubicBezTo>
                <a:cubicBezTo>
                  <a:pt x="103" y="322"/>
                  <a:pt x="160" y="336"/>
                  <a:pt x="212" y="332"/>
                </a:cubicBezTo>
                <a:cubicBezTo>
                  <a:pt x="233" y="330"/>
                  <a:pt x="251" y="320"/>
                  <a:pt x="259" y="300"/>
                </a:cubicBezTo>
                <a:cubicBezTo>
                  <a:pt x="260" y="298"/>
                  <a:pt x="260" y="297"/>
                  <a:pt x="261" y="296"/>
                </a:cubicBezTo>
                <a:cubicBezTo>
                  <a:pt x="261" y="297"/>
                  <a:pt x="261" y="297"/>
                  <a:pt x="262" y="298"/>
                </a:cubicBezTo>
                <a:cubicBezTo>
                  <a:pt x="297" y="312"/>
                  <a:pt x="321" y="272"/>
                  <a:pt x="309" y="242"/>
                </a:cubicBezTo>
                <a:close/>
                <a:moveTo>
                  <a:pt x="251" y="302"/>
                </a:moveTo>
                <a:cubicBezTo>
                  <a:pt x="243" y="316"/>
                  <a:pt x="230" y="323"/>
                  <a:pt x="215" y="325"/>
                </a:cubicBezTo>
                <a:cubicBezTo>
                  <a:pt x="191" y="327"/>
                  <a:pt x="165" y="324"/>
                  <a:pt x="143" y="319"/>
                </a:cubicBezTo>
                <a:cubicBezTo>
                  <a:pt x="98" y="309"/>
                  <a:pt x="62" y="281"/>
                  <a:pt x="39" y="242"/>
                </a:cubicBezTo>
                <a:cubicBezTo>
                  <a:pt x="16" y="202"/>
                  <a:pt x="7" y="153"/>
                  <a:pt x="9" y="107"/>
                </a:cubicBezTo>
                <a:cubicBezTo>
                  <a:pt x="11" y="81"/>
                  <a:pt x="17" y="53"/>
                  <a:pt x="40" y="37"/>
                </a:cubicBezTo>
                <a:cubicBezTo>
                  <a:pt x="51" y="30"/>
                  <a:pt x="66" y="25"/>
                  <a:pt x="80" y="29"/>
                </a:cubicBezTo>
                <a:cubicBezTo>
                  <a:pt x="91" y="32"/>
                  <a:pt x="100" y="45"/>
                  <a:pt x="102" y="56"/>
                </a:cubicBezTo>
                <a:cubicBezTo>
                  <a:pt x="103" y="59"/>
                  <a:pt x="102" y="63"/>
                  <a:pt x="101" y="67"/>
                </a:cubicBezTo>
                <a:cubicBezTo>
                  <a:pt x="88" y="86"/>
                  <a:pt x="86" y="113"/>
                  <a:pt x="86" y="135"/>
                </a:cubicBezTo>
                <a:cubicBezTo>
                  <a:pt x="85" y="161"/>
                  <a:pt x="90" y="184"/>
                  <a:pt x="106" y="204"/>
                </a:cubicBezTo>
                <a:cubicBezTo>
                  <a:pt x="137" y="243"/>
                  <a:pt x="192" y="267"/>
                  <a:pt x="240" y="254"/>
                </a:cubicBezTo>
                <a:cubicBezTo>
                  <a:pt x="241" y="254"/>
                  <a:pt x="241" y="255"/>
                  <a:pt x="242" y="255"/>
                </a:cubicBezTo>
                <a:cubicBezTo>
                  <a:pt x="261" y="263"/>
                  <a:pt x="259" y="287"/>
                  <a:pt x="251" y="302"/>
                </a:cubicBezTo>
                <a:close/>
                <a:moveTo>
                  <a:pt x="245" y="249"/>
                </a:moveTo>
                <a:cubicBezTo>
                  <a:pt x="245" y="249"/>
                  <a:pt x="244" y="249"/>
                  <a:pt x="244" y="249"/>
                </a:cubicBezTo>
                <a:cubicBezTo>
                  <a:pt x="243" y="248"/>
                  <a:pt x="242" y="247"/>
                  <a:pt x="241" y="247"/>
                </a:cubicBezTo>
                <a:cubicBezTo>
                  <a:pt x="194" y="256"/>
                  <a:pt x="147" y="241"/>
                  <a:pt x="115" y="204"/>
                </a:cubicBezTo>
                <a:cubicBezTo>
                  <a:pt x="84" y="168"/>
                  <a:pt x="88" y="121"/>
                  <a:pt x="101" y="79"/>
                </a:cubicBezTo>
                <a:cubicBezTo>
                  <a:pt x="108" y="63"/>
                  <a:pt x="111" y="45"/>
                  <a:pt x="98" y="32"/>
                </a:cubicBezTo>
                <a:cubicBezTo>
                  <a:pt x="97" y="32"/>
                  <a:pt x="97" y="31"/>
                  <a:pt x="96" y="31"/>
                </a:cubicBezTo>
                <a:cubicBezTo>
                  <a:pt x="111" y="24"/>
                  <a:pt x="126" y="26"/>
                  <a:pt x="137" y="38"/>
                </a:cubicBezTo>
                <a:cubicBezTo>
                  <a:pt x="144" y="45"/>
                  <a:pt x="148" y="53"/>
                  <a:pt x="148" y="62"/>
                </a:cubicBezTo>
                <a:cubicBezTo>
                  <a:pt x="147" y="69"/>
                  <a:pt x="144" y="76"/>
                  <a:pt x="142" y="82"/>
                </a:cubicBezTo>
                <a:cubicBezTo>
                  <a:pt x="131" y="83"/>
                  <a:pt x="130" y="94"/>
                  <a:pt x="130" y="104"/>
                </a:cubicBezTo>
                <a:cubicBezTo>
                  <a:pt x="136" y="111"/>
                  <a:pt x="137" y="120"/>
                  <a:pt x="132" y="130"/>
                </a:cubicBezTo>
                <a:cubicBezTo>
                  <a:pt x="128" y="134"/>
                  <a:pt x="128" y="134"/>
                  <a:pt x="128" y="134"/>
                </a:cubicBezTo>
                <a:cubicBezTo>
                  <a:pt x="126" y="140"/>
                  <a:pt x="121" y="144"/>
                  <a:pt x="120" y="151"/>
                </a:cubicBezTo>
                <a:cubicBezTo>
                  <a:pt x="119" y="157"/>
                  <a:pt x="120" y="162"/>
                  <a:pt x="125" y="167"/>
                </a:cubicBezTo>
                <a:cubicBezTo>
                  <a:pt x="137" y="182"/>
                  <a:pt x="141" y="171"/>
                  <a:pt x="150" y="196"/>
                </a:cubicBezTo>
                <a:cubicBezTo>
                  <a:pt x="152" y="202"/>
                  <a:pt x="151" y="207"/>
                  <a:pt x="157" y="212"/>
                </a:cubicBezTo>
                <a:cubicBezTo>
                  <a:pt x="160" y="215"/>
                  <a:pt x="162" y="214"/>
                  <a:pt x="167" y="215"/>
                </a:cubicBezTo>
                <a:cubicBezTo>
                  <a:pt x="176" y="218"/>
                  <a:pt x="185" y="222"/>
                  <a:pt x="193" y="226"/>
                </a:cubicBezTo>
                <a:cubicBezTo>
                  <a:pt x="200" y="229"/>
                  <a:pt x="203" y="232"/>
                  <a:pt x="210" y="230"/>
                </a:cubicBezTo>
                <a:cubicBezTo>
                  <a:pt x="211" y="230"/>
                  <a:pt x="212" y="229"/>
                  <a:pt x="212" y="229"/>
                </a:cubicBezTo>
                <a:cubicBezTo>
                  <a:pt x="212" y="229"/>
                  <a:pt x="212" y="229"/>
                  <a:pt x="213" y="229"/>
                </a:cubicBezTo>
                <a:cubicBezTo>
                  <a:pt x="216" y="229"/>
                  <a:pt x="218" y="227"/>
                  <a:pt x="218" y="224"/>
                </a:cubicBezTo>
                <a:cubicBezTo>
                  <a:pt x="231" y="227"/>
                  <a:pt x="246" y="223"/>
                  <a:pt x="259" y="228"/>
                </a:cubicBezTo>
                <a:cubicBezTo>
                  <a:pt x="276" y="235"/>
                  <a:pt x="282" y="265"/>
                  <a:pt x="263" y="273"/>
                </a:cubicBezTo>
                <a:cubicBezTo>
                  <a:pt x="262" y="263"/>
                  <a:pt x="256" y="254"/>
                  <a:pt x="245" y="249"/>
                </a:cubicBezTo>
                <a:close/>
                <a:moveTo>
                  <a:pt x="138" y="160"/>
                </a:moveTo>
                <a:cubicBezTo>
                  <a:pt x="138" y="161"/>
                  <a:pt x="138" y="161"/>
                  <a:pt x="138" y="161"/>
                </a:cubicBezTo>
                <a:cubicBezTo>
                  <a:pt x="140" y="163"/>
                  <a:pt x="143" y="164"/>
                  <a:pt x="146" y="166"/>
                </a:cubicBezTo>
                <a:cubicBezTo>
                  <a:pt x="154" y="171"/>
                  <a:pt x="157" y="177"/>
                  <a:pt x="159" y="186"/>
                </a:cubicBezTo>
                <a:cubicBezTo>
                  <a:pt x="160" y="190"/>
                  <a:pt x="161" y="193"/>
                  <a:pt x="164" y="195"/>
                </a:cubicBezTo>
                <a:cubicBezTo>
                  <a:pt x="166" y="197"/>
                  <a:pt x="168" y="197"/>
                  <a:pt x="171" y="198"/>
                </a:cubicBezTo>
                <a:cubicBezTo>
                  <a:pt x="179" y="200"/>
                  <a:pt x="184" y="200"/>
                  <a:pt x="190" y="207"/>
                </a:cubicBezTo>
                <a:cubicBezTo>
                  <a:pt x="196" y="212"/>
                  <a:pt x="198" y="218"/>
                  <a:pt x="207" y="218"/>
                </a:cubicBezTo>
                <a:cubicBezTo>
                  <a:pt x="208" y="218"/>
                  <a:pt x="208" y="217"/>
                  <a:pt x="209" y="217"/>
                </a:cubicBezTo>
                <a:cubicBezTo>
                  <a:pt x="211" y="217"/>
                  <a:pt x="213" y="218"/>
                  <a:pt x="214" y="221"/>
                </a:cubicBezTo>
                <a:cubicBezTo>
                  <a:pt x="214" y="222"/>
                  <a:pt x="214" y="223"/>
                  <a:pt x="213" y="224"/>
                </a:cubicBezTo>
                <a:cubicBezTo>
                  <a:pt x="213" y="225"/>
                  <a:pt x="211" y="226"/>
                  <a:pt x="211" y="225"/>
                </a:cubicBezTo>
                <a:cubicBezTo>
                  <a:pt x="210" y="224"/>
                  <a:pt x="209" y="224"/>
                  <a:pt x="209" y="225"/>
                </a:cubicBezTo>
                <a:cubicBezTo>
                  <a:pt x="209" y="226"/>
                  <a:pt x="209" y="226"/>
                  <a:pt x="209" y="226"/>
                </a:cubicBezTo>
                <a:cubicBezTo>
                  <a:pt x="200" y="226"/>
                  <a:pt x="192" y="216"/>
                  <a:pt x="184" y="212"/>
                </a:cubicBezTo>
                <a:cubicBezTo>
                  <a:pt x="177" y="209"/>
                  <a:pt x="173" y="210"/>
                  <a:pt x="164" y="205"/>
                </a:cubicBezTo>
                <a:cubicBezTo>
                  <a:pt x="153" y="198"/>
                  <a:pt x="157" y="195"/>
                  <a:pt x="153" y="185"/>
                </a:cubicBezTo>
                <a:cubicBezTo>
                  <a:pt x="152" y="181"/>
                  <a:pt x="150" y="178"/>
                  <a:pt x="147" y="175"/>
                </a:cubicBezTo>
                <a:cubicBezTo>
                  <a:pt x="140" y="168"/>
                  <a:pt x="127" y="166"/>
                  <a:pt x="127" y="152"/>
                </a:cubicBezTo>
                <a:cubicBezTo>
                  <a:pt x="126" y="145"/>
                  <a:pt x="138" y="135"/>
                  <a:pt x="141" y="128"/>
                </a:cubicBezTo>
                <a:cubicBezTo>
                  <a:pt x="143" y="124"/>
                  <a:pt x="144" y="120"/>
                  <a:pt x="144" y="115"/>
                </a:cubicBezTo>
                <a:cubicBezTo>
                  <a:pt x="143" y="107"/>
                  <a:pt x="128" y="94"/>
                  <a:pt x="143" y="86"/>
                </a:cubicBezTo>
                <a:cubicBezTo>
                  <a:pt x="144" y="86"/>
                  <a:pt x="144" y="86"/>
                  <a:pt x="144" y="86"/>
                </a:cubicBezTo>
                <a:cubicBezTo>
                  <a:pt x="145" y="89"/>
                  <a:pt x="144" y="99"/>
                  <a:pt x="145" y="101"/>
                </a:cubicBezTo>
                <a:cubicBezTo>
                  <a:pt x="147" y="110"/>
                  <a:pt x="153" y="109"/>
                  <a:pt x="151" y="121"/>
                </a:cubicBezTo>
                <a:cubicBezTo>
                  <a:pt x="150" y="126"/>
                  <a:pt x="146" y="131"/>
                  <a:pt x="142" y="135"/>
                </a:cubicBezTo>
                <a:cubicBezTo>
                  <a:pt x="138" y="142"/>
                  <a:pt x="129" y="153"/>
                  <a:pt x="138" y="160"/>
                </a:cubicBezTo>
                <a:close/>
                <a:moveTo>
                  <a:pt x="264" y="292"/>
                </a:moveTo>
                <a:cubicBezTo>
                  <a:pt x="263" y="292"/>
                  <a:pt x="262" y="292"/>
                  <a:pt x="262" y="293"/>
                </a:cubicBezTo>
                <a:cubicBezTo>
                  <a:pt x="263" y="288"/>
                  <a:pt x="263" y="284"/>
                  <a:pt x="263" y="279"/>
                </a:cubicBezTo>
                <a:cubicBezTo>
                  <a:pt x="284" y="273"/>
                  <a:pt x="285" y="252"/>
                  <a:pt x="276" y="236"/>
                </a:cubicBezTo>
                <a:cubicBezTo>
                  <a:pt x="267" y="216"/>
                  <a:pt x="237" y="217"/>
                  <a:pt x="219" y="220"/>
                </a:cubicBezTo>
                <a:cubicBezTo>
                  <a:pt x="218" y="215"/>
                  <a:pt x="213" y="211"/>
                  <a:pt x="208" y="212"/>
                </a:cubicBezTo>
                <a:cubicBezTo>
                  <a:pt x="207" y="212"/>
                  <a:pt x="207" y="213"/>
                  <a:pt x="207" y="213"/>
                </a:cubicBezTo>
                <a:cubicBezTo>
                  <a:pt x="197" y="210"/>
                  <a:pt x="195" y="201"/>
                  <a:pt x="188" y="196"/>
                </a:cubicBezTo>
                <a:cubicBezTo>
                  <a:pt x="179" y="190"/>
                  <a:pt x="169" y="197"/>
                  <a:pt x="164" y="183"/>
                </a:cubicBezTo>
                <a:cubicBezTo>
                  <a:pt x="161" y="177"/>
                  <a:pt x="161" y="172"/>
                  <a:pt x="157" y="167"/>
                </a:cubicBezTo>
                <a:cubicBezTo>
                  <a:pt x="153" y="163"/>
                  <a:pt x="145" y="161"/>
                  <a:pt x="141" y="157"/>
                </a:cubicBezTo>
                <a:cubicBezTo>
                  <a:pt x="134" y="147"/>
                  <a:pt x="153" y="131"/>
                  <a:pt x="156" y="122"/>
                </a:cubicBezTo>
                <a:cubicBezTo>
                  <a:pt x="157" y="114"/>
                  <a:pt x="154" y="109"/>
                  <a:pt x="151" y="102"/>
                </a:cubicBezTo>
                <a:cubicBezTo>
                  <a:pt x="151" y="101"/>
                  <a:pt x="152" y="84"/>
                  <a:pt x="147" y="82"/>
                </a:cubicBezTo>
                <a:cubicBezTo>
                  <a:pt x="157" y="65"/>
                  <a:pt x="155" y="46"/>
                  <a:pt x="139" y="31"/>
                </a:cubicBezTo>
                <a:cubicBezTo>
                  <a:pt x="127" y="20"/>
                  <a:pt x="106" y="15"/>
                  <a:pt x="94" y="29"/>
                </a:cubicBezTo>
                <a:cubicBezTo>
                  <a:pt x="92" y="28"/>
                  <a:pt x="90" y="26"/>
                  <a:pt x="87" y="25"/>
                </a:cubicBezTo>
                <a:cubicBezTo>
                  <a:pt x="105" y="14"/>
                  <a:pt x="128" y="9"/>
                  <a:pt x="147" y="20"/>
                </a:cubicBezTo>
                <a:cubicBezTo>
                  <a:pt x="166" y="31"/>
                  <a:pt x="171" y="54"/>
                  <a:pt x="170" y="75"/>
                </a:cubicBezTo>
                <a:cubicBezTo>
                  <a:pt x="170" y="106"/>
                  <a:pt x="159" y="140"/>
                  <a:pt x="178" y="169"/>
                </a:cubicBezTo>
                <a:cubicBezTo>
                  <a:pt x="193" y="191"/>
                  <a:pt x="218" y="201"/>
                  <a:pt x="244" y="207"/>
                </a:cubicBezTo>
                <a:cubicBezTo>
                  <a:pt x="264" y="211"/>
                  <a:pt x="284" y="217"/>
                  <a:pt x="297" y="235"/>
                </a:cubicBezTo>
                <a:cubicBezTo>
                  <a:pt x="315" y="260"/>
                  <a:pt x="301" y="306"/>
                  <a:pt x="264" y="292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ext Placeholder 448">
            <a:extLst>
              <a:ext uri="{FF2B5EF4-FFF2-40B4-BE49-F238E27FC236}">
                <a16:creationId xmlns:a16="http://schemas.microsoft.com/office/drawing/2014/main" id="{2DBA1283-3F4A-4D2A-98D5-8181E5F22D7F}"/>
              </a:ext>
            </a:extLst>
          </p:cNvPr>
          <p:cNvSpPr txBox="1">
            <a:spLocks/>
          </p:cNvSpPr>
          <p:nvPr/>
        </p:nvSpPr>
        <p:spPr>
          <a:xfrm>
            <a:off x="3388692" y="2686050"/>
            <a:ext cx="8743724" cy="1177925"/>
          </a:xfrm>
          <a:custGeom>
            <a:avLst/>
            <a:gdLst>
              <a:gd name="connsiteX0" fmla="*/ 0 w 6096000"/>
              <a:gd name="connsiteY0" fmla="*/ 6858000 h 6858000"/>
              <a:gd name="connsiteX1" fmla="*/ 1524000 w 6096000"/>
              <a:gd name="connsiteY1" fmla="*/ 0 h 6858000"/>
              <a:gd name="connsiteX2" fmla="*/ 6096000 w 6096000"/>
              <a:gd name="connsiteY2" fmla="*/ 0 h 6858000"/>
              <a:gd name="connsiteX3" fmla="*/ 4572000 w 6096000"/>
              <a:gd name="connsiteY3" fmla="*/ 6858000 h 6858000"/>
              <a:gd name="connsiteX4" fmla="*/ 0 w 6096000"/>
              <a:gd name="connsiteY4" fmla="*/ 6858000 h 6858000"/>
              <a:gd name="connsiteX0" fmla="*/ 0 w 6096000"/>
              <a:gd name="connsiteY0" fmla="*/ 6858000 h 6858000"/>
              <a:gd name="connsiteX1" fmla="*/ 2933700 w 6096000"/>
              <a:gd name="connsiteY1" fmla="*/ 19050 h 6858000"/>
              <a:gd name="connsiteX2" fmla="*/ 6096000 w 6096000"/>
              <a:gd name="connsiteY2" fmla="*/ 0 h 6858000"/>
              <a:gd name="connsiteX3" fmla="*/ 4572000 w 6096000"/>
              <a:gd name="connsiteY3" fmla="*/ 6858000 h 6858000"/>
              <a:gd name="connsiteX4" fmla="*/ 0 w 6096000"/>
              <a:gd name="connsiteY4" fmla="*/ 6858000 h 6858000"/>
              <a:gd name="connsiteX0" fmla="*/ 0 w 6096000"/>
              <a:gd name="connsiteY0" fmla="*/ 6858000 h 6858000"/>
              <a:gd name="connsiteX1" fmla="*/ 2933700 w 6096000"/>
              <a:gd name="connsiteY1" fmla="*/ 19050 h 6858000"/>
              <a:gd name="connsiteX2" fmla="*/ 6096000 w 6096000"/>
              <a:gd name="connsiteY2" fmla="*/ 0 h 6858000"/>
              <a:gd name="connsiteX3" fmla="*/ 3429000 w 6096000"/>
              <a:gd name="connsiteY3" fmla="*/ 6838950 h 6858000"/>
              <a:gd name="connsiteX4" fmla="*/ 0 w 6096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6858000"/>
                </a:moveTo>
                <a:lnTo>
                  <a:pt x="2933700" y="19050"/>
                </a:lnTo>
                <a:lnTo>
                  <a:pt x="6096000" y="0"/>
                </a:lnTo>
                <a:lnTo>
                  <a:pt x="3429000" y="683895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BB3EE-2B83-1316-9D07-295EBB302176}"/>
              </a:ext>
            </a:extLst>
          </p:cNvPr>
          <p:cNvSpPr txBox="1"/>
          <p:nvPr/>
        </p:nvSpPr>
        <p:spPr>
          <a:xfrm>
            <a:off x="3865517" y="2091582"/>
            <a:ext cx="74492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Can see all his restaurants.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Can add new restaurants (required admin’s approval).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Can delete particular restaurant.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Can see items in particular restaurant.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Can add new items in particular restaurant.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Can edit price of particular item.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Can delete particular item.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Gets mail when customer places order form one of his restaurants.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Can accept order which is mandatary for confirmation of order.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dirty="0"/>
              <a:t>Gets mail when user cancels order placed from one of his restaurants.</a:t>
            </a:r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5BF9C-AE7F-19BD-5E29-1D6204048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96" y="-1546"/>
            <a:ext cx="3187215" cy="7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4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21">
            <a:extLst>
              <a:ext uri="{FF2B5EF4-FFF2-40B4-BE49-F238E27FC236}">
                <a16:creationId xmlns:a16="http://schemas.microsoft.com/office/drawing/2014/main" id="{0919DE5F-D6E3-4B23-901E-FA13429947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56440" y="866775"/>
            <a:ext cx="3421063" cy="2282825"/>
            <a:chOff x="1533" y="2777"/>
            <a:chExt cx="2155" cy="1438"/>
          </a:xfrm>
          <a:solidFill>
            <a:srgbClr val="A95DB3"/>
          </a:solidFill>
        </p:grpSpPr>
        <p:sp>
          <p:nvSpPr>
            <p:cNvPr id="18" name="Freeform 122">
              <a:extLst>
                <a:ext uri="{FF2B5EF4-FFF2-40B4-BE49-F238E27FC236}">
                  <a16:creationId xmlns:a16="http://schemas.microsoft.com/office/drawing/2014/main" id="{CED91916-2071-480B-9798-8B925E777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3">
              <a:extLst>
                <a:ext uri="{FF2B5EF4-FFF2-40B4-BE49-F238E27FC236}">
                  <a16:creationId xmlns:a16="http://schemas.microsoft.com/office/drawing/2014/main" id="{248DAB6D-F232-4D78-86F3-5130118E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21">
            <a:extLst>
              <a:ext uri="{FF2B5EF4-FFF2-40B4-BE49-F238E27FC236}">
                <a16:creationId xmlns:a16="http://schemas.microsoft.com/office/drawing/2014/main" id="{AAF7E63B-9B1D-4715-871F-E5803FCC26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01075" y="4251952"/>
            <a:ext cx="3421063" cy="2282825"/>
            <a:chOff x="1533" y="2777"/>
            <a:chExt cx="2155" cy="1438"/>
          </a:xfrm>
        </p:grpSpPr>
        <p:sp>
          <p:nvSpPr>
            <p:cNvPr id="15" name="Freeform 122">
              <a:extLst>
                <a:ext uri="{FF2B5EF4-FFF2-40B4-BE49-F238E27FC236}">
                  <a16:creationId xmlns:a16="http://schemas.microsoft.com/office/drawing/2014/main" id="{407C1A8D-A6D0-44C4-BD8C-B22779F6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3">
              <a:extLst>
                <a:ext uri="{FF2B5EF4-FFF2-40B4-BE49-F238E27FC236}">
                  <a16:creationId xmlns:a16="http://schemas.microsoft.com/office/drawing/2014/main" id="{D71926D4-3D37-4702-BF62-614A375C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6B7A2BE-D3C3-43DE-AD96-5925C34D50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3" r="3107"/>
          <a:stretch/>
        </p:blipFill>
        <p:spPr>
          <a:xfrm>
            <a:off x="8052054" y="2195513"/>
            <a:ext cx="3867150" cy="4343400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18F091F-872D-477F-AF9F-7A8AE90586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" r="36706"/>
          <a:stretch/>
        </p:blipFill>
        <p:spPr>
          <a:xfrm>
            <a:off x="6667500" y="0"/>
            <a:ext cx="3867150" cy="4343400"/>
          </a:xfrm>
        </p:spPr>
      </p:pic>
      <p:sp>
        <p:nvSpPr>
          <p:cNvPr id="2" name="Title 75">
            <a:extLst>
              <a:ext uri="{FF2B5EF4-FFF2-40B4-BE49-F238E27FC236}">
                <a16:creationId xmlns:a16="http://schemas.microsoft.com/office/drawing/2014/main" id="{CB2B5C56-337C-C88D-3B4B-F4CE304261FC}"/>
              </a:ext>
            </a:extLst>
          </p:cNvPr>
          <p:cNvSpPr txBox="1">
            <a:spLocks/>
          </p:cNvSpPr>
          <p:nvPr/>
        </p:nvSpPr>
        <p:spPr>
          <a:xfrm>
            <a:off x="428367" y="356344"/>
            <a:ext cx="6915150" cy="699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AC32"/>
                </a:solidFill>
              </a:rPr>
              <a:t>FEATURES to 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14565-C5FC-EFCB-CA2C-602A9447123A}"/>
              </a:ext>
            </a:extLst>
          </p:cNvPr>
          <p:cNvSpPr txBox="1"/>
          <p:nvPr/>
        </p:nvSpPr>
        <p:spPr>
          <a:xfrm>
            <a:off x="-910328" y="1816175"/>
            <a:ext cx="60615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3200" dirty="0"/>
              <a:t>Can see all registered users.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3200" dirty="0"/>
              <a:t>Can see all active restaurants.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IN" sz="3200" dirty="0"/>
              <a:t>Can approve any newly added restaurant by restaurant owner.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5C115-1846-D25E-58F3-65971AD8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96" y="-1546"/>
            <a:ext cx="3187215" cy="7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1">
            <a:extLst>
              <a:ext uri="{FF2B5EF4-FFF2-40B4-BE49-F238E27FC236}">
                <a16:creationId xmlns:a16="http://schemas.microsoft.com/office/drawing/2014/main" id="{6AA7C692-2376-4321-B7FB-3CB9342A0C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376" y="5852945"/>
            <a:ext cx="1238495" cy="826429"/>
            <a:chOff x="1533" y="2777"/>
            <a:chExt cx="2155" cy="1438"/>
          </a:xfrm>
        </p:grpSpPr>
        <p:sp>
          <p:nvSpPr>
            <p:cNvPr id="14" name="Freeform 122">
              <a:extLst>
                <a:ext uri="{FF2B5EF4-FFF2-40B4-BE49-F238E27FC236}">
                  <a16:creationId xmlns:a16="http://schemas.microsoft.com/office/drawing/2014/main" id="{2E4087E3-54F9-47D0-9042-A584F9BD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3">
              <a:extLst>
                <a:ext uri="{FF2B5EF4-FFF2-40B4-BE49-F238E27FC236}">
                  <a16:creationId xmlns:a16="http://schemas.microsoft.com/office/drawing/2014/main" id="{2F8AB73F-3E27-40F0-AEC6-6B18D288B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CA77BDF5-60C8-44E7-B18B-F520316F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016592"/>
            <a:ext cx="7010400" cy="1325563"/>
          </a:xfrm>
        </p:spPr>
        <p:txBody>
          <a:bodyPr/>
          <a:lstStyle/>
          <a:p>
            <a:r>
              <a:rPr lang="en-US" dirty="0">
                <a:solidFill>
                  <a:srgbClr val="FFAC32"/>
                </a:solidFill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90E69-5CEA-0D6B-E1C7-B176C8CF67F3}"/>
              </a:ext>
            </a:extLst>
          </p:cNvPr>
          <p:cNvSpPr txBox="1"/>
          <p:nvPr/>
        </p:nvSpPr>
        <p:spPr>
          <a:xfrm>
            <a:off x="606210" y="750565"/>
            <a:ext cx="112809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Rating as a input from user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GPS based address selection and validation features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Delivery boy role can be introduced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Delivery tracking features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Change profile picture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More sorting options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Payment Gateway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Delete or edit particular address for customer.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For security purpose OTP verification can be done while forgot password.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DE984-D9FE-070C-31DF-E72F4C28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96" y="-1546"/>
            <a:ext cx="3187215" cy="7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9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21">
            <a:extLst>
              <a:ext uri="{FF2B5EF4-FFF2-40B4-BE49-F238E27FC236}">
                <a16:creationId xmlns:a16="http://schemas.microsoft.com/office/drawing/2014/main" id="{DDC22206-4058-438B-9354-671180CF57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8294" y="1122362"/>
            <a:ext cx="3421063" cy="2282825"/>
            <a:chOff x="1533" y="2777"/>
            <a:chExt cx="2155" cy="1438"/>
          </a:xfrm>
          <a:solidFill>
            <a:srgbClr val="FFAC32"/>
          </a:solidFill>
        </p:grpSpPr>
        <p:sp>
          <p:nvSpPr>
            <p:cNvPr id="28" name="Freeform 122">
              <a:extLst>
                <a:ext uri="{FF2B5EF4-FFF2-40B4-BE49-F238E27FC236}">
                  <a16:creationId xmlns:a16="http://schemas.microsoft.com/office/drawing/2014/main" id="{42EE5F0A-5EDC-4157-959C-2D93D3B0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3">
              <a:extLst>
                <a:ext uri="{FF2B5EF4-FFF2-40B4-BE49-F238E27FC236}">
                  <a16:creationId xmlns:a16="http://schemas.microsoft.com/office/drawing/2014/main" id="{5D8090BD-653C-41AD-9656-BE5CD3404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121">
            <a:extLst>
              <a:ext uri="{FF2B5EF4-FFF2-40B4-BE49-F238E27FC236}">
                <a16:creationId xmlns:a16="http://schemas.microsoft.com/office/drawing/2014/main" id="{6B170270-AE4B-4660-AA89-E6C4B6176A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16679" y="2869697"/>
            <a:ext cx="3421063" cy="2282825"/>
            <a:chOff x="1533" y="2777"/>
            <a:chExt cx="2155" cy="1438"/>
          </a:xfrm>
          <a:solidFill>
            <a:srgbClr val="47244C"/>
          </a:solidFill>
        </p:grpSpPr>
        <p:sp>
          <p:nvSpPr>
            <p:cNvPr id="25" name="Freeform 122">
              <a:extLst>
                <a:ext uri="{FF2B5EF4-FFF2-40B4-BE49-F238E27FC236}">
                  <a16:creationId xmlns:a16="http://schemas.microsoft.com/office/drawing/2014/main" id="{9A7FFC5B-82E6-4533-9FA8-CF4E5BCD3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78B1E024-099A-4575-AEC4-586CF4DC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0E3EBD1-A7DA-4576-B050-A02ED6236D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1" r="14431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2ABBF57-737D-4473-8693-CB4AE1AD6EB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6" r="14446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C7F2F71-0833-4ED4-A0D7-1761A95784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1" r="14431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89B36BA-FF49-4934-804F-F2F53201A2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6" r="14446"/>
          <a:stretch>
            <a:fillRect/>
          </a:stretch>
        </p:blipFill>
        <p:spPr/>
      </p:pic>
      <p:sp>
        <p:nvSpPr>
          <p:cNvPr id="14" name="Diamond 13">
            <a:extLst>
              <a:ext uri="{FF2B5EF4-FFF2-40B4-BE49-F238E27FC236}">
                <a16:creationId xmlns:a16="http://schemas.microsoft.com/office/drawing/2014/main" id="{DBBFE566-4F4F-4CED-B7E0-690029FB1F0E}"/>
              </a:ext>
            </a:extLst>
          </p:cNvPr>
          <p:cNvSpPr/>
          <p:nvPr/>
        </p:nvSpPr>
        <p:spPr>
          <a:xfrm>
            <a:off x="3565894" y="1025262"/>
            <a:ext cx="4807476" cy="4807476"/>
          </a:xfrm>
          <a:prstGeom prst="diamond">
            <a:avLst/>
          </a:prstGeom>
          <a:solidFill>
            <a:srgbClr val="FFA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88DD1AA8-E444-400F-B4C2-8CA8F0B898F1}"/>
              </a:ext>
            </a:extLst>
          </p:cNvPr>
          <p:cNvSpPr txBox="1"/>
          <p:nvPr/>
        </p:nvSpPr>
        <p:spPr>
          <a:xfrm>
            <a:off x="3939056" y="2775477"/>
            <a:ext cx="443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THANKS</a:t>
            </a:r>
          </a:p>
        </p:txBody>
      </p:sp>
      <p:grpSp>
        <p:nvGrpSpPr>
          <p:cNvPr id="16" name="Group 121">
            <a:extLst>
              <a:ext uri="{FF2B5EF4-FFF2-40B4-BE49-F238E27FC236}">
                <a16:creationId xmlns:a16="http://schemas.microsoft.com/office/drawing/2014/main" id="{6C94E471-3C60-4A8D-B5DF-EB0E491282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024" y="3971411"/>
            <a:ext cx="3421063" cy="2282825"/>
            <a:chOff x="1533" y="2777"/>
            <a:chExt cx="2155" cy="1438"/>
          </a:xfrm>
          <a:solidFill>
            <a:srgbClr val="47244C"/>
          </a:solidFill>
        </p:grpSpPr>
        <p:sp>
          <p:nvSpPr>
            <p:cNvPr id="17" name="Freeform 122">
              <a:extLst>
                <a:ext uri="{FF2B5EF4-FFF2-40B4-BE49-F238E27FC236}">
                  <a16:creationId xmlns:a16="http://schemas.microsoft.com/office/drawing/2014/main" id="{40DE8752-55A0-44B0-9303-8CB957675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3">
              <a:extLst>
                <a:ext uri="{FF2B5EF4-FFF2-40B4-BE49-F238E27FC236}">
                  <a16:creationId xmlns:a16="http://schemas.microsoft.com/office/drawing/2014/main" id="{1CCF0EBD-7760-4A08-B613-D8F6B3E55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21">
            <a:extLst>
              <a:ext uri="{FF2B5EF4-FFF2-40B4-BE49-F238E27FC236}">
                <a16:creationId xmlns:a16="http://schemas.microsoft.com/office/drawing/2014/main" id="{99E809A9-1381-4E45-9B0E-416F8E5C9A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14595" y="762459"/>
            <a:ext cx="3421063" cy="2282825"/>
            <a:chOff x="1533" y="2777"/>
            <a:chExt cx="2155" cy="1438"/>
          </a:xfrm>
          <a:solidFill>
            <a:srgbClr val="A95DB3"/>
          </a:solidFill>
        </p:grpSpPr>
        <p:sp>
          <p:nvSpPr>
            <p:cNvPr id="20" name="Freeform 122">
              <a:extLst>
                <a:ext uri="{FF2B5EF4-FFF2-40B4-BE49-F238E27FC236}">
                  <a16:creationId xmlns:a16="http://schemas.microsoft.com/office/drawing/2014/main" id="{648DCC8A-113F-43CD-80A6-BC0A58443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3">
              <a:extLst>
                <a:ext uri="{FF2B5EF4-FFF2-40B4-BE49-F238E27FC236}">
                  <a16:creationId xmlns:a16="http://schemas.microsoft.com/office/drawing/2014/main" id="{E73B8575-6CFE-4F5D-8723-E3A64F5C2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1A75747-B01D-0222-5BE0-1CE0CD93FB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00" y="3577662"/>
            <a:ext cx="3187215" cy="7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133B197-50CB-4277-8327-E4F478F42C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3" r="28113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95359CF-CC4E-4D18-B9A3-7E5DFEC33F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8" r="1468"/>
          <a:stretch/>
        </p:blipFill>
        <p:spPr>
          <a:xfrm>
            <a:off x="5257800" y="1524000"/>
            <a:ext cx="3505200" cy="5334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F75C1F-B01A-4187-A912-7A91F917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9" y="882650"/>
            <a:ext cx="2971800" cy="1711325"/>
          </a:xfrm>
        </p:spPr>
        <p:txBody>
          <a:bodyPr/>
          <a:lstStyle/>
          <a:p>
            <a:r>
              <a:rPr lang="en-US" dirty="0">
                <a:solidFill>
                  <a:srgbClr val="47244C"/>
                </a:solidFill>
              </a:rPr>
              <a:t>Our Fast</a:t>
            </a:r>
            <a:br>
              <a:rPr lang="en-US" dirty="0"/>
            </a:br>
            <a:r>
              <a:rPr lang="en-US" dirty="0">
                <a:solidFill>
                  <a:srgbClr val="FFC46D"/>
                </a:solidFill>
              </a:rPr>
              <a:t>Food</a:t>
            </a:r>
          </a:p>
        </p:txBody>
      </p:sp>
      <p:sp>
        <p:nvSpPr>
          <p:cNvPr id="12" name="Marcador de texto 20">
            <a:extLst>
              <a:ext uri="{FF2B5EF4-FFF2-40B4-BE49-F238E27FC236}">
                <a16:creationId xmlns:a16="http://schemas.microsoft.com/office/drawing/2014/main" id="{A30F3746-5716-4D23-BDB5-C0000F19BF3E}"/>
              </a:ext>
            </a:extLst>
          </p:cNvPr>
          <p:cNvSpPr txBox="1">
            <a:spLocks/>
          </p:cNvSpPr>
          <p:nvPr/>
        </p:nvSpPr>
        <p:spPr>
          <a:xfrm>
            <a:off x="242889" y="3600846"/>
            <a:ext cx="2476500" cy="1926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Donec fringilla est orci. Orci varius natoque penatibus et magnis dis. Donec fringilla est orci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Marcador de texto 20">
            <a:extLst>
              <a:ext uri="{FF2B5EF4-FFF2-40B4-BE49-F238E27FC236}">
                <a16:creationId xmlns:a16="http://schemas.microsoft.com/office/drawing/2014/main" id="{98BA2E81-F047-4F98-AB67-61EBAB688DFB}"/>
              </a:ext>
            </a:extLst>
          </p:cNvPr>
          <p:cNvSpPr txBox="1">
            <a:spLocks/>
          </p:cNvSpPr>
          <p:nvPr/>
        </p:nvSpPr>
        <p:spPr>
          <a:xfrm>
            <a:off x="6896100" y="642142"/>
            <a:ext cx="4781550" cy="6675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Donec fringilla est orci. Orci varius natoque penatibus et magnis dis. Donec fringilla est orci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Marcador de texto 20">
            <a:extLst>
              <a:ext uri="{FF2B5EF4-FFF2-40B4-BE49-F238E27FC236}">
                <a16:creationId xmlns:a16="http://schemas.microsoft.com/office/drawing/2014/main" id="{2514453A-58F8-48F4-AE92-8CF786CEC560}"/>
              </a:ext>
            </a:extLst>
          </p:cNvPr>
          <p:cNvSpPr txBox="1">
            <a:spLocks/>
          </p:cNvSpPr>
          <p:nvPr/>
        </p:nvSpPr>
        <p:spPr>
          <a:xfrm>
            <a:off x="8724900" y="4716462"/>
            <a:ext cx="3505200" cy="1926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Donec fringilla est orci. Orci varius natoque penatibus et magnis dis. Donec fringilla est orci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Donec fringilla est orci. Orci varius natoque penatibus et magnis dis. Donec fringilla est orci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3CDE3-F11A-4C79-A258-56CEB7CB1A3A}"/>
              </a:ext>
            </a:extLst>
          </p:cNvPr>
          <p:cNvSpPr txBox="1"/>
          <p:nvPr/>
        </p:nvSpPr>
        <p:spPr>
          <a:xfrm>
            <a:off x="242889" y="299449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93BC7"/>
                </a:solidFill>
              </a:rPr>
              <a:t>Hamburger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DF7BD-5479-4053-8360-FC1D26EC3A35}"/>
              </a:ext>
            </a:extLst>
          </p:cNvPr>
          <p:cNvSpPr txBox="1"/>
          <p:nvPr/>
        </p:nvSpPr>
        <p:spPr>
          <a:xfrm>
            <a:off x="8724900" y="4070021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7244C"/>
                </a:solidFill>
              </a:rPr>
              <a:t>Hot Dog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9F4C8-807F-46A5-B982-D39BBF2E4093}"/>
              </a:ext>
            </a:extLst>
          </p:cNvPr>
          <p:cNvSpPr txBox="1"/>
          <p:nvPr/>
        </p:nvSpPr>
        <p:spPr>
          <a:xfrm>
            <a:off x="6896100" y="104664"/>
            <a:ext cx="189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AC32"/>
                </a:solidFill>
              </a:rPr>
              <a:t>Pizza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C7AA9-01B6-56BA-6545-B9B89A36C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98" y="-6174"/>
            <a:ext cx="3314002" cy="7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6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6F9BB2E8-6165-4BB0-B196-A76D74E8AD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8103" y="885826"/>
            <a:ext cx="4364038" cy="4195763"/>
            <a:chOff x="126" y="366"/>
            <a:chExt cx="2749" cy="264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283AE2C-0E47-449C-8B8B-503EFC8338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3" y="366"/>
              <a:ext cx="434" cy="434"/>
            </a:xfrm>
            <a:custGeom>
              <a:avLst/>
              <a:gdLst>
                <a:gd name="T0" fmla="*/ 0 w 65"/>
                <a:gd name="T1" fmla="*/ 65 h 65"/>
                <a:gd name="T2" fmla="*/ 0 w 65"/>
                <a:gd name="T3" fmla="*/ 65 h 65"/>
                <a:gd name="T4" fmla="*/ 0 w 65"/>
                <a:gd name="T5" fmla="*/ 65 h 65"/>
                <a:gd name="T6" fmla="*/ 0 w 65"/>
                <a:gd name="T7" fmla="*/ 65 h 65"/>
                <a:gd name="T8" fmla="*/ 0 w 65"/>
                <a:gd name="T9" fmla="*/ 65 h 65"/>
                <a:gd name="T10" fmla="*/ 0 w 65"/>
                <a:gd name="T11" fmla="*/ 65 h 65"/>
                <a:gd name="T12" fmla="*/ 0 w 65"/>
                <a:gd name="T13" fmla="*/ 65 h 65"/>
                <a:gd name="T14" fmla="*/ 0 w 65"/>
                <a:gd name="T15" fmla="*/ 65 h 65"/>
                <a:gd name="T16" fmla="*/ 0 w 65"/>
                <a:gd name="T17" fmla="*/ 65 h 65"/>
                <a:gd name="T18" fmla="*/ 0 w 65"/>
                <a:gd name="T19" fmla="*/ 65 h 65"/>
                <a:gd name="T20" fmla="*/ 0 w 65"/>
                <a:gd name="T21" fmla="*/ 65 h 65"/>
                <a:gd name="T22" fmla="*/ 0 w 65"/>
                <a:gd name="T23" fmla="*/ 65 h 65"/>
                <a:gd name="T24" fmla="*/ 0 w 65"/>
                <a:gd name="T25" fmla="*/ 65 h 65"/>
                <a:gd name="T26" fmla="*/ 0 w 65"/>
                <a:gd name="T27" fmla="*/ 65 h 65"/>
                <a:gd name="T28" fmla="*/ 0 w 65"/>
                <a:gd name="T29" fmla="*/ 65 h 65"/>
                <a:gd name="T30" fmla="*/ 65 w 65"/>
                <a:gd name="T31" fmla="*/ 0 h 65"/>
                <a:gd name="T32" fmla="*/ 65 w 65"/>
                <a:gd name="T33" fmla="*/ 0 h 65"/>
                <a:gd name="T34" fmla="*/ 65 w 65"/>
                <a:gd name="T35" fmla="*/ 0 h 65"/>
                <a:gd name="T36" fmla="*/ 65 w 65"/>
                <a:gd name="T37" fmla="*/ 0 h 65"/>
                <a:gd name="T38" fmla="*/ 65 w 65"/>
                <a:gd name="T39" fmla="*/ 0 h 65"/>
                <a:gd name="T40" fmla="*/ 65 w 65"/>
                <a:gd name="T41" fmla="*/ 0 h 65"/>
                <a:gd name="T42" fmla="*/ 65 w 65"/>
                <a:gd name="T43" fmla="*/ 0 h 65"/>
                <a:gd name="T44" fmla="*/ 65 w 65"/>
                <a:gd name="T45" fmla="*/ 0 h 65"/>
                <a:gd name="T46" fmla="*/ 65 w 65"/>
                <a:gd name="T4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65"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BDE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A5CF3F1-22B8-4E8D-A16F-EA61A650A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" y="2529"/>
              <a:ext cx="434" cy="440"/>
            </a:xfrm>
            <a:custGeom>
              <a:avLst/>
              <a:gdLst>
                <a:gd name="T0" fmla="*/ 0 w 65"/>
                <a:gd name="T1" fmla="*/ 66 h 66"/>
                <a:gd name="T2" fmla="*/ 0 w 65"/>
                <a:gd name="T3" fmla="*/ 66 h 66"/>
                <a:gd name="T4" fmla="*/ 0 w 65"/>
                <a:gd name="T5" fmla="*/ 66 h 66"/>
                <a:gd name="T6" fmla="*/ 0 w 65"/>
                <a:gd name="T7" fmla="*/ 66 h 66"/>
                <a:gd name="T8" fmla="*/ 0 w 65"/>
                <a:gd name="T9" fmla="*/ 66 h 66"/>
                <a:gd name="T10" fmla="*/ 0 w 65"/>
                <a:gd name="T11" fmla="*/ 66 h 66"/>
                <a:gd name="T12" fmla="*/ 0 w 65"/>
                <a:gd name="T13" fmla="*/ 65 h 66"/>
                <a:gd name="T14" fmla="*/ 0 w 65"/>
                <a:gd name="T15" fmla="*/ 66 h 66"/>
                <a:gd name="T16" fmla="*/ 0 w 65"/>
                <a:gd name="T17" fmla="*/ 65 h 66"/>
                <a:gd name="T18" fmla="*/ 0 w 65"/>
                <a:gd name="T19" fmla="*/ 65 h 66"/>
                <a:gd name="T20" fmla="*/ 0 w 65"/>
                <a:gd name="T21" fmla="*/ 65 h 66"/>
                <a:gd name="T22" fmla="*/ 0 w 65"/>
                <a:gd name="T23" fmla="*/ 65 h 66"/>
                <a:gd name="T24" fmla="*/ 0 w 65"/>
                <a:gd name="T25" fmla="*/ 65 h 66"/>
                <a:gd name="T26" fmla="*/ 0 w 65"/>
                <a:gd name="T27" fmla="*/ 65 h 66"/>
                <a:gd name="T28" fmla="*/ 0 w 65"/>
                <a:gd name="T29" fmla="*/ 65 h 66"/>
                <a:gd name="T30" fmla="*/ 65 w 65"/>
                <a:gd name="T31" fmla="*/ 0 h 66"/>
                <a:gd name="T32" fmla="*/ 65 w 65"/>
                <a:gd name="T33" fmla="*/ 0 h 66"/>
                <a:gd name="T34" fmla="*/ 65 w 65"/>
                <a:gd name="T35" fmla="*/ 0 h 66"/>
                <a:gd name="T36" fmla="*/ 65 w 65"/>
                <a:gd name="T37" fmla="*/ 0 h 66"/>
                <a:gd name="T38" fmla="*/ 65 w 65"/>
                <a:gd name="T39" fmla="*/ 0 h 66"/>
                <a:gd name="T40" fmla="*/ 65 w 65"/>
                <a:gd name="T41" fmla="*/ 0 h 66"/>
                <a:gd name="T42" fmla="*/ 65 w 65"/>
                <a:gd name="T43" fmla="*/ 0 h 66"/>
                <a:gd name="T44" fmla="*/ 65 w 65"/>
                <a:gd name="T45" fmla="*/ 0 h 66"/>
                <a:gd name="T46" fmla="*/ 65 w 65"/>
                <a:gd name="T4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66">
                  <a:moveTo>
                    <a:pt x="0" y="66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0" y="66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BDE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4BFF0777-5B88-4B8C-A4CB-894126616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1434"/>
              <a:ext cx="434" cy="434"/>
            </a:xfrm>
            <a:custGeom>
              <a:avLst/>
              <a:gdLst>
                <a:gd name="T0" fmla="*/ 0 w 65"/>
                <a:gd name="T1" fmla="*/ 65 h 65"/>
                <a:gd name="T2" fmla="*/ 0 w 65"/>
                <a:gd name="T3" fmla="*/ 65 h 65"/>
                <a:gd name="T4" fmla="*/ 0 w 65"/>
                <a:gd name="T5" fmla="*/ 65 h 65"/>
                <a:gd name="T6" fmla="*/ 0 w 65"/>
                <a:gd name="T7" fmla="*/ 65 h 65"/>
                <a:gd name="T8" fmla="*/ 0 w 65"/>
                <a:gd name="T9" fmla="*/ 65 h 65"/>
                <a:gd name="T10" fmla="*/ 0 w 65"/>
                <a:gd name="T11" fmla="*/ 65 h 65"/>
                <a:gd name="T12" fmla="*/ 0 w 65"/>
                <a:gd name="T13" fmla="*/ 65 h 65"/>
                <a:gd name="T14" fmla="*/ 0 w 65"/>
                <a:gd name="T15" fmla="*/ 65 h 65"/>
                <a:gd name="T16" fmla="*/ 0 w 65"/>
                <a:gd name="T17" fmla="*/ 65 h 65"/>
                <a:gd name="T18" fmla="*/ 0 w 65"/>
                <a:gd name="T19" fmla="*/ 65 h 65"/>
                <a:gd name="T20" fmla="*/ 0 w 65"/>
                <a:gd name="T21" fmla="*/ 65 h 65"/>
                <a:gd name="T22" fmla="*/ 0 w 65"/>
                <a:gd name="T23" fmla="*/ 65 h 65"/>
                <a:gd name="T24" fmla="*/ 0 w 65"/>
                <a:gd name="T25" fmla="*/ 65 h 65"/>
                <a:gd name="T26" fmla="*/ 0 w 65"/>
                <a:gd name="T27" fmla="*/ 65 h 65"/>
                <a:gd name="T28" fmla="*/ 0 w 65"/>
                <a:gd name="T29" fmla="*/ 65 h 65"/>
                <a:gd name="T30" fmla="*/ 65 w 65"/>
                <a:gd name="T31" fmla="*/ 0 h 65"/>
                <a:gd name="T32" fmla="*/ 65 w 65"/>
                <a:gd name="T33" fmla="*/ 0 h 65"/>
                <a:gd name="T34" fmla="*/ 65 w 65"/>
                <a:gd name="T35" fmla="*/ 0 h 65"/>
                <a:gd name="T36" fmla="*/ 65 w 65"/>
                <a:gd name="T37" fmla="*/ 0 h 65"/>
                <a:gd name="T38" fmla="*/ 65 w 65"/>
                <a:gd name="T39" fmla="*/ 0 h 65"/>
                <a:gd name="T40" fmla="*/ 65 w 65"/>
                <a:gd name="T41" fmla="*/ 0 h 65"/>
                <a:gd name="T42" fmla="*/ 65 w 65"/>
                <a:gd name="T43" fmla="*/ 0 h 65"/>
                <a:gd name="T44" fmla="*/ 65 w 65"/>
                <a:gd name="T45" fmla="*/ 0 h 65"/>
                <a:gd name="T46" fmla="*/ 65 w 65"/>
                <a:gd name="T4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65"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BDE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B788A943-8FCA-4A80-8A65-C6D3DE054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" y="1421"/>
              <a:ext cx="433" cy="440"/>
            </a:xfrm>
            <a:custGeom>
              <a:avLst/>
              <a:gdLst>
                <a:gd name="T0" fmla="*/ 0 w 65"/>
                <a:gd name="T1" fmla="*/ 66 h 66"/>
                <a:gd name="T2" fmla="*/ 0 w 65"/>
                <a:gd name="T3" fmla="*/ 66 h 66"/>
                <a:gd name="T4" fmla="*/ 0 w 65"/>
                <a:gd name="T5" fmla="*/ 66 h 66"/>
                <a:gd name="T6" fmla="*/ 0 w 65"/>
                <a:gd name="T7" fmla="*/ 66 h 66"/>
                <a:gd name="T8" fmla="*/ 0 w 65"/>
                <a:gd name="T9" fmla="*/ 66 h 66"/>
                <a:gd name="T10" fmla="*/ 0 w 65"/>
                <a:gd name="T11" fmla="*/ 66 h 66"/>
                <a:gd name="T12" fmla="*/ 0 w 65"/>
                <a:gd name="T13" fmla="*/ 65 h 66"/>
                <a:gd name="T14" fmla="*/ 0 w 65"/>
                <a:gd name="T15" fmla="*/ 65 h 66"/>
                <a:gd name="T16" fmla="*/ 0 w 65"/>
                <a:gd name="T17" fmla="*/ 65 h 66"/>
                <a:gd name="T18" fmla="*/ 0 w 65"/>
                <a:gd name="T19" fmla="*/ 65 h 66"/>
                <a:gd name="T20" fmla="*/ 0 w 65"/>
                <a:gd name="T21" fmla="*/ 65 h 66"/>
                <a:gd name="T22" fmla="*/ 0 w 65"/>
                <a:gd name="T23" fmla="*/ 65 h 66"/>
                <a:gd name="T24" fmla="*/ 0 w 65"/>
                <a:gd name="T25" fmla="*/ 65 h 66"/>
                <a:gd name="T26" fmla="*/ 0 w 65"/>
                <a:gd name="T27" fmla="*/ 65 h 66"/>
                <a:gd name="T28" fmla="*/ 0 w 65"/>
                <a:gd name="T29" fmla="*/ 65 h 66"/>
                <a:gd name="T30" fmla="*/ 0 w 65"/>
                <a:gd name="T31" fmla="*/ 65 h 66"/>
                <a:gd name="T32" fmla="*/ 0 w 65"/>
                <a:gd name="T33" fmla="*/ 65 h 66"/>
                <a:gd name="T34" fmla="*/ 0 w 65"/>
                <a:gd name="T35" fmla="*/ 65 h 66"/>
                <a:gd name="T36" fmla="*/ 65 w 65"/>
                <a:gd name="T37" fmla="*/ 0 h 66"/>
                <a:gd name="T38" fmla="*/ 65 w 65"/>
                <a:gd name="T39" fmla="*/ 0 h 66"/>
                <a:gd name="T40" fmla="*/ 65 w 65"/>
                <a:gd name="T41" fmla="*/ 0 h 66"/>
                <a:gd name="T42" fmla="*/ 65 w 65"/>
                <a:gd name="T43" fmla="*/ 0 h 66"/>
                <a:gd name="T44" fmla="*/ 65 w 65"/>
                <a:gd name="T45" fmla="*/ 0 h 66"/>
                <a:gd name="T46" fmla="*/ 65 w 65"/>
                <a:gd name="T47" fmla="*/ 0 h 66"/>
                <a:gd name="T48" fmla="*/ 65 w 65"/>
                <a:gd name="T49" fmla="*/ 0 h 66"/>
                <a:gd name="T50" fmla="*/ 65 w 65"/>
                <a:gd name="T51" fmla="*/ 0 h 66"/>
                <a:gd name="T52" fmla="*/ 65 w 65"/>
                <a:gd name="T5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6">
                  <a:moveTo>
                    <a:pt x="0" y="66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0" y="66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BDE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DA3BB9A9-17CF-4854-9334-FD22E16CA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720"/>
              <a:ext cx="360" cy="367"/>
            </a:xfrm>
            <a:custGeom>
              <a:avLst/>
              <a:gdLst>
                <a:gd name="T0" fmla="*/ 50 w 54"/>
                <a:gd name="T1" fmla="*/ 12 h 55"/>
                <a:gd name="T2" fmla="*/ 51 w 54"/>
                <a:gd name="T3" fmla="*/ 0 h 55"/>
                <a:gd name="T4" fmla="*/ 0 w 54"/>
                <a:gd name="T5" fmla="*/ 32 h 55"/>
                <a:gd name="T6" fmla="*/ 22 w 54"/>
                <a:gd name="T7" fmla="*/ 36 h 55"/>
                <a:gd name="T8" fmla="*/ 25 w 54"/>
                <a:gd name="T9" fmla="*/ 55 h 55"/>
                <a:gd name="T10" fmla="*/ 54 w 54"/>
                <a:gd name="T11" fmla="*/ 35 h 55"/>
                <a:gd name="T12" fmla="*/ 50 w 54"/>
                <a:gd name="T13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5">
                  <a:moveTo>
                    <a:pt x="50" y="12"/>
                  </a:moveTo>
                  <a:cubicBezTo>
                    <a:pt x="50" y="8"/>
                    <a:pt x="50" y="4"/>
                    <a:pt x="51" y="0"/>
                  </a:cubicBezTo>
                  <a:cubicBezTo>
                    <a:pt x="32" y="8"/>
                    <a:pt x="15" y="19"/>
                    <a:pt x="0" y="32"/>
                  </a:cubicBezTo>
                  <a:cubicBezTo>
                    <a:pt x="11" y="33"/>
                    <a:pt x="22" y="36"/>
                    <a:pt x="22" y="36"/>
                  </a:cubicBezTo>
                  <a:cubicBezTo>
                    <a:pt x="22" y="36"/>
                    <a:pt x="23" y="47"/>
                    <a:pt x="25" y="55"/>
                  </a:cubicBezTo>
                  <a:cubicBezTo>
                    <a:pt x="34" y="47"/>
                    <a:pt x="44" y="41"/>
                    <a:pt x="54" y="35"/>
                  </a:cubicBezTo>
                  <a:cubicBezTo>
                    <a:pt x="51" y="28"/>
                    <a:pt x="50" y="20"/>
                    <a:pt x="50" y="12"/>
                  </a:cubicBezTo>
                  <a:close/>
                </a:path>
              </a:pathLst>
            </a:custGeom>
            <a:solidFill>
              <a:srgbClr val="603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4AC97F03-0A2F-47EE-B556-1F5BA7178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726"/>
              <a:ext cx="453" cy="474"/>
            </a:xfrm>
            <a:custGeom>
              <a:avLst/>
              <a:gdLst>
                <a:gd name="T0" fmla="*/ 56 w 68"/>
                <a:gd name="T1" fmla="*/ 31 h 71"/>
                <a:gd name="T2" fmla="*/ 54 w 68"/>
                <a:gd name="T3" fmla="*/ 33 h 71"/>
                <a:gd name="T4" fmla="*/ 4 w 68"/>
                <a:gd name="T5" fmla="*/ 0 h 71"/>
                <a:gd name="T6" fmla="*/ 5 w 68"/>
                <a:gd name="T7" fmla="*/ 11 h 71"/>
                <a:gd name="T8" fmla="*/ 0 w 68"/>
                <a:gd name="T9" fmla="*/ 36 h 71"/>
                <a:gd name="T10" fmla="*/ 32 w 68"/>
                <a:gd name="T11" fmla="*/ 58 h 71"/>
                <a:gd name="T12" fmla="*/ 31 w 68"/>
                <a:gd name="T13" fmla="*/ 59 h 71"/>
                <a:gd name="T14" fmla="*/ 19 w 68"/>
                <a:gd name="T15" fmla="*/ 71 h 71"/>
                <a:gd name="T16" fmla="*/ 59 w 68"/>
                <a:gd name="T17" fmla="*/ 59 h 71"/>
                <a:gd name="T18" fmla="*/ 68 w 68"/>
                <a:gd name="T19" fmla="*/ 18 h 71"/>
                <a:gd name="T20" fmla="*/ 56 w 68"/>
                <a:gd name="T21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1">
                  <a:moveTo>
                    <a:pt x="56" y="31"/>
                  </a:moveTo>
                  <a:cubicBezTo>
                    <a:pt x="54" y="33"/>
                    <a:pt x="54" y="33"/>
                    <a:pt x="54" y="33"/>
                  </a:cubicBezTo>
                  <a:cubicBezTo>
                    <a:pt x="40" y="19"/>
                    <a:pt x="23" y="8"/>
                    <a:pt x="4" y="0"/>
                  </a:cubicBezTo>
                  <a:cubicBezTo>
                    <a:pt x="4" y="4"/>
                    <a:pt x="5" y="7"/>
                    <a:pt x="5" y="11"/>
                  </a:cubicBezTo>
                  <a:cubicBezTo>
                    <a:pt x="5" y="19"/>
                    <a:pt x="3" y="28"/>
                    <a:pt x="0" y="36"/>
                  </a:cubicBezTo>
                  <a:cubicBezTo>
                    <a:pt x="12" y="42"/>
                    <a:pt x="22" y="49"/>
                    <a:pt x="32" y="5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8" y="18"/>
                    <a:pt x="68" y="18"/>
                    <a:pt x="68" y="18"/>
                  </a:cubicBezTo>
                  <a:lnTo>
                    <a:pt x="56" y="31"/>
                  </a:lnTo>
                  <a:close/>
                </a:path>
              </a:pathLst>
            </a:custGeom>
            <a:solidFill>
              <a:srgbClr val="603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12350C64-0BC4-436F-AA0A-3A46CBD9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2622"/>
              <a:ext cx="368" cy="387"/>
            </a:xfrm>
            <a:custGeom>
              <a:avLst/>
              <a:gdLst>
                <a:gd name="T0" fmla="*/ 5 w 55"/>
                <a:gd name="T1" fmla="*/ 51 h 58"/>
                <a:gd name="T2" fmla="*/ 5 w 55"/>
                <a:gd name="T3" fmla="*/ 58 h 58"/>
                <a:gd name="T4" fmla="*/ 55 w 55"/>
                <a:gd name="T5" fmla="*/ 26 h 58"/>
                <a:gd name="T6" fmla="*/ 36 w 55"/>
                <a:gd name="T7" fmla="*/ 19 h 58"/>
                <a:gd name="T8" fmla="*/ 33 w 55"/>
                <a:gd name="T9" fmla="*/ 0 h 58"/>
                <a:gd name="T10" fmla="*/ 0 w 55"/>
                <a:gd name="T11" fmla="*/ 23 h 58"/>
                <a:gd name="T12" fmla="*/ 5 w 55"/>
                <a:gd name="T13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8">
                  <a:moveTo>
                    <a:pt x="5" y="51"/>
                  </a:moveTo>
                  <a:cubicBezTo>
                    <a:pt x="5" y="53"/>
                    <a:pt x="5" y="55"/>
                    <a:pt x="5" y="58"/>
                  </a:cubicBezTo>
                  <a:cubicBezTo>
                    <a:pt x="23" y="50"/>
                    <a:pt x="40" y="39"/>
                    <a:pt x="55" y="26"/>
                  </a:cubicBezTo>
                  <a:cubicBezTo>
                    <a:pt x="45" y="24"/>
                    <a:pt x="36" y="19"/>
                    <a:pt x="36" y="19"/>
                  </a:cubicBezTo>
                  <a:cubicBezTo>
                    <a:pt x="36" y="19"/>
                    <a:pt x="34" y="8"/>
                    <a:pt x="33" y="0"/>
                  </a:cubicBezTo>
                  <a:cubicBezTo>
                    <a:pt x="23" y="9"/>
                    <a:pt x="12" y="16"/>
                    <a:pt x="0" y="23"/>
                  </a:cubicBezTo>
                  <a:cubicBezTo>
                    <a:pt x="3" y="31"/>
                    <a:pt x="5" y="41"/>
                    <a:pt x="5" y="51"/>
                  </a:cubicBezTo>
                  <a:close/>
                </a:path>
              </a:pathLst>
            </a:custGeom>
            <a:solidFill>
              <a:srgbClr val="993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6C35743E-1D29-4457-A26F-95711F88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2555"/>
              <a:ext cx="501" cy="441"/>
            </a:xfrm>
            <a:custGeom>
              <a:avLst/>
              <a:gdLst>
                <a:gd name="T0" fmla="*/ 69 w 75"/>
                <a:gd name="T1" fmla="*/ 61 h 66"/>
                <a:gd name="T2" fmla="*/ 75 w 75"/>
                <a:gd name="T3" fmla="*/ 32 h 66"/>
                <a:gd name="T4" fmla="*/ 42 w 75"/>
                <a:gd name="T5" fmla="*/ 10 h 66"/>
                <a:gd name="T6" fmla="*/ 53 w 75"/>
                <a:gd name="T7" fmla="*/ 0 h 66"/>
                <a:gd name="T8" fmla="*/ 12 w 75"/>
                <a:gd name="T9" fmla="*/ 9 h 66"/>
                <a:gd name="T10" fmla="*/ 0 w 75"/>
                <a:gd name="T11" fmla="*/ 50 h 66"/>
                <a:gd name="T12" fmla="*/ 13 w 75"/>
                <a:gd name="T13" fmla="*/ 38 h 66"/>
                <a:gd name="T14" fmla="*/ 18 w 75"/>
                <a:gd name="T15" fmla="*/ 33 h 66"/>
                <a:gd name="T16" fmla="*/ 69 w 75"/>
                <a:gd name="T17" fmla="*/ 66 h 66"/>
                <a:gd name="T18" fmla="*/ 69 w 75"/>
                <a:gd name="T19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66">
                  <a:moveTo>
                    <a:pt x="69" y="61"/>
                  </a:moveTo>
                  <a:cubicBezTo>
                    <a:pt x="69" y="51"/>
                    <a:pt x="71" y="41"/>
                    <a:pt x="75" y="32"/>
                  </a:cubicBezTo>
                  <a:cubicBezTo>
                    <a:pt x="63" y="26"/>
                    <a:pt x="52" y="19"/>
                    <a:pt x="42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7"/>
                    <a:pt x="50" y="58"/>
                    <a:pt x="69" y="66"/>
                  </a:cubicBezTo>
                  <a:cubicBezTo>
                    <a:pt x="69" y="65"/>
                    <a:pt x="69" y="63"/>
                    <a:pt x="69" y="61"/>
                  </a:cubicBezTo>
                  <a:close/>
                </a:path>
              </a:pathLst>
            </a:custGeom>
            <a:solidFill>
              <a:srgbClr val="993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53FB1BD7-8836-4F30-8656-3ABC97EC4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053"/>
              <a:ext cx="374" cy="354"/>
            </a:xfrm>
            <a:custGeom>
              <a:avLst/>
              <a:gdLst>
                <a:gd name="T0" fmla="*/ 49 w 56"/>
                <a:gd name="T1" fmla="*/ 48 h 53"/>
                <a:gd name="T2" fmla="*/ 56 w 56"/>
                <a:gd name="T3" fmla="*/ 48 h 53"/>
                <a:gd name="T4" fmla="*/ 26 w 56"/>
                <a:gd name="T5" fmla="*/ 0 h 53"/>
                <a:gd name="T6" fmla="*/ 19 w 56"/>
                <a:gd name="T7" fmla="*/ 20 h 53"/>
                <a:gd name="T8" fmla="*/ 0 w 56"/>
                <a:gd name="T9" fmla="*/ 22 h 53"/>
                <a:gd name="T10" fmla="*/ 22 w 56"/>
                <a:gd name="T11" fmla="*/ 53 h 53"/>
                <a:gd name="T12" fmla="*/ 49 w 56"/>
                <a:gd name="T13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3">
                  <a:moveTo>
                    <a:pt x="49" y="48"/>
                  </a:moveTo>
                  <a:cubicBezTo>
                    <a:pt x="51" y="48"/>
                    <a:pt x="54" y="48"/>
                    <a:pt x="56" y="48"/>
                  </a:cubicBezTo>
                  <a:cubicBezTo>
                    <a:pt x="49" y="30"/>
                    <a:pt x="38" y="14"/>
                    <a:pt x="26" y="0"/>
                  </a:cubicBezTo>
                  <a:cubicBezTo>
                    <a:pt x="25" y="4"/>
                    <a:pt x="19" y="20"/>
                    <a:pt x="19" y="20"/>
                  </a:cubicBezTo>
                  <a:cubicBezTo>
                    <a:pt x="19" y="20"/>
                    <a:pt x="8" y="21"/>
                    <a:pt x="0" y="22"/>
                  </a:cubicBezTo>
                  <a:cubicBezTo>
                    <a:pt x="9" y="31"/>
                    <a:pt x="16" y="42"/>
                    <a:pt x="22" y="53"/>
                  </a:cubicBezTo>
                  <a:cubicBezTo>
                    <a:pt x="30" y="50"/>
                    <a:pt x="39" y="48"/>
                    <a:pt x="49" y="48"/>
                  </a:cubicBezTo>
                  <a:close/>
                </a:path>
              </a:pathLst>
            </a:custGeom>
            <a:solidFill>
              <a:srgbClr val="824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E1AE28D1-E8FA-4FB6-9D10-EB3376E12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2322"/>
              <a:ext cx="454" cy="474"/>
            </a:xfrm>
            <a:custGeom>
              <a:avLst/>
              <a:gdLst>
                <a:gd name="T0" fmla="*/ 35 w 68"/>
                <a:gd name="T1" fmla="*/ 56 h 71"/>
                <a:gd name="T2" fmla="*/ 68 w 68"/>
                <a:gd name="T3" fmla="*/ 5 h 71"/>
                <a:gd name="T4" fmla="*/ 61 w 68"/>
                <a:gd name="T5" fmla="*/ 6 h 71"/>
                <a:gd name="T6" fmla="*/ 33 w 68"/>
                <a:gd name="T7" fmla="*/ 0 h 71"/>
                <a:gd name="T8" fmla="*/ 12 w 68"/>
                <a:gd name="T9" fmla="*/ 31 h 71"/>
                <a:gd name="T10" fmla="*/ 12 w 68"/>
                <a:gd name="T11" fmla="*/ 31 h 71"/>
                <a:gd name="T12" fmla="*/ 0 w 68"/>
                <a:gd name="T13" fmla="*/ 19 h 71"/>
                <a:gd name="T14" fmla="*/ 9 w 68"/>
                <a:gd name="T15" fmla="*/ 59 h 71"/>
                <a:gd name="T16" fmla="*/ 50 w 68"/>
                <a:gd name="T17" fmla="*/ 71 h 71"/>
                <a:gd name="T18" fmla="*/ 38 w 68"/>
                <a:gd name="T19" fmla="*/ 58 h 71"/>
                <a:gd name="T20" fmla="*/ 35 w 68"/>
                <a:gd name="T2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71">
                  <a:moveTo>
                    <a:pt x="35" y="56"/>
                  </a:moveTo>
                  <a:cubicBezTo>
                    <a:pt x="49" y="41"/>
                    <a:pt x="60" y="24"/>
                    <a:pt x="68" y="5"/>
                  </a:cubicBezTo>
                  <a:cubicBezTo>
                    <a:pt x="66" y="5"/>
                    <a:pt x="63" y="6"/>
                    <a:pt x="61" y="6"/>
                  </a:cubicBezTo>
                  <a:cubicBezTo>
                    <a:pt x="51" y="6"/>
                    <a:pt x="42" y="4"/>
                    <a:pt x="33" y="0"/>
                  </a:cubicBezTo>
                  <a:cubicBezTo>
                    <a:pt x="27" y="11"/>
                    <a:pt x="20" y="22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38" y="58"/>
                    <a:pt x="38" y="58"/>
                    <a:pt x="38" y="58"/>
                  </a:cubicBezTo>
                  <a:lnTo>
                    <a:pt x="35" y="56"/>
                  </a:lnTo>
                  <a:close/>
                </a:path>
              </a:pathLst>
            </a:custGeom>
            <a:solidFill>
              <a:srgbClr val="824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277FE192-1FCB-487D-B127-C44A29973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2275"/>
              <a:ext cx="380" cy="374"/>
            </a:xfrm>
            <a:custGeom>
              <a:avLst/>
              <a:gdLst>
                <a:gd name="T0" fmla="*/ 0 w 57"/>
                <a:gd name="T1" fmla="*/ 11 h 56"/>
                <a:gd name="T2" fmla="*/ 28 w 57"/>
                <a:gd name="T3" fmla="*/ 56 h 56"/>
                <a:gd name="T4" fmla="*/ 37 w 57"/>
                <a:gd name="T5" fmla="*/ 42 h 56"/>
                <a:gd name="T6" fmla="*/ 57 w 57"/>
                <a:gd name="T7" fmla="*/ 38 h 56"/>
                <a:gd name="T8" fmla="*/ 32 w 57"/>
                <a:gd name="T9" fmla="*/ 0 h 56"/>
                <a:gd name="T10" fmla="*/ 0 w 57"/>
                <a:gd name="T11" fmla="*/ 1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0" y="11"/>
                  </a:moveTo>
                  <a:cubicBezTo>
                    <a:pt x="7" y="27"/>
                    <a:pt x="17" y="43"/>
                    <a:pt x="28" y="56"/>
                  </a:cubicBezTo>
                  <a:cubicBezTo>
                    <a:pt x="32" y="51"/>
                    <a:pt x="37" y="42"/>
                    <a:pt x="37" y="42"/>
                  </a:cubicBezTo>
                  <a:cubicBezTo>
                    <a:pt x="37" y="42"/>
                    <a:pt x="54" y="39"/>
                    <a:pt x="57" y="38"/>
                  </a:cubicBezTo>
                  <a:cubicBezTo>
                    <a:pt x="47" y="27"/>
                    <a:pt x="39" y="14"/>
                    <a:pt x="32" y="0"/>
                  </a:cubicBezTo>
                  <a:cubicBezTo>
                    <a:pt x="23" y="6"/>
                    <a:pt x="12" y="10"/>
                    <a:pt x="0" y="11"/>
                  </a:cubicBezTo>
                  <a:close/>
                </a:path>
              </a:pathLst>
            </a:custGeom>
            <a:solidFill>
              <a:srgbClr val="A95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7F56AC77-FB02-46A7-9863-708BC9F1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" y="960"/>
              <a:ext cx="507" cy="474"/>
            </a:xfrm>
            <a:custGeom>
              <a:avLst/>
              <a:gdLst>
                <a:gd name="T0" fmla="*/ 0 w 76"/>
                <a:gd name="T1" fmla="*/ 60 h 71"/>
                <a:gd name="T2" fmla="*/ 32 w 76"/>
                <a:gd name="T3" fmla="*/ 71 h 71"/>
                <a:gd name="T4" fmla="*/ 59 w 76"/>
                <a:gd name="T5" fmla="*/ 32 h 71"/>
                <a:gd name="T6" fmla="*/ 62 w 76"/>
                <a:gd name="T7" fmla="*/ 35 h 71"/>
                <a:gd name="T8" fmla="*/ 76 w 76"/>
                <a:gd name="T9" fmla="*/ 46 h 71"/>
                <a:gd name="T10" fmla="*/ 61 w 76"/>
                <a:gd name="T11" fmla="*/ 6 h 71"/>
                <a:gd name="T12" fmla="*/ 20 w 76"/>
                <a:gd name="T13" fmla="*/ 0 h 71"/>
                <a:gd name="T14" fmla="*/ 33 w 76"/>
                <a:gd name="T15" fmla="*/ 10 h 71"/>
                <a:gd name="T16" fmla="*/ 0 w 76"/>
                <a:gd name="T17" fmla="*/ 6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1">
                  <a:moveTo>
                    <a:pt x="0" y="60"/>
                  </a:moveTo>
                  <a:cubicBezTo>
                    <a:pt x="12" y="62"/>
                    <a:pt x="23" y="65"/>
                    <a:pt x="32" y="71"/>
                  </a:cubicBezTo>
                  <a:cubicBezTo>
                    <a:pt x="39" y="57"/>
                    <a:pt x="48" y="43"/>
                    <a:pt x="59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25"/>
                    <a:pt x="9" y="42"/>
                    <a:pt x="0" y="60"/>
                  </a:cubicBezTo>
                  <a:close/>
                </a:path>
              </a:pathLst>
            </a:custGeom>
            <a:solidFill>
              <a:srgbClr val="A95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482A16E-EBE7-4122-A9A2-C1A25A5BFCB2}"/>
              </a:ext>
            </a:extLst>
          </p:cNvPr>
          <p:cNvSpPr/>
          <p:nvPr/>
        </p:nvSpPr>
        <p:spPr>
          <a:xfrm>
            <a:off x="5382058" y="829543"/>
            <a:ext cx="1427883" cy="1427883"/>
          </a:xfrm>
          <a:prstGeom prst="ellipse">
            <a:avLst/>
          </a:prstGeom>
          <a:solidFill>
            <a:srgbClr val="603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200" b="1" dirty="0"/>
              <a:t>1</a:t>
            </a:r>
            <a:endParaRPr lang="en-US" sz="72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D37364E-78C9-4B3F-B817-0E3836A5DFDD}"/>
              </a:ext>
            </a:extLst>
          </p:cNvPr>
          <p:cNvSpPr/>
          <p:nvPr/>
        </p:nvSpPr>
        <p:spPr>
          <a:xfrm>
            <a:off x="7091940" y="2547363"/>
            <a:ext cx="1427883" cy="1427883"/>
          </a:xfrm>
          <a:prstGeom prst="ellipse">
            <a:avLst/>
          </a:prstGeom>
          <a:solidFill>
            <a:srgbClr val="824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200" b="1" dirty="0"/>
              <a:t>2</a:t>
            </a:r>
            <a:endParaRPr lang="en-US" sz="72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0B5094-56FB-4D25-88A2-769E05E90815}"/>
              </a:ext>
            </a:extLst>
          </p:cNvPr>
          <p:cNvSpPr/>
          <p:nvPr/>
        </p:nvSpPr>
        <p:spPr>
          <a:xfrm>
            <a:off x="5382058" y="4227082"/>
            <a:ext cx="1427883" cy="1427883"/>
          </a:xfrm>
          <a:prstGeom prst="ellipse">
            <a:avLst/>
          </a:prstGeom>
          <a:solidFill>
            <a:srgbClr val="993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200" b="1" dirty="0"/>
              <a:t>3</a:t>
            </a:r>
            <a:endParaRPr lang="en-US" sz="72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413FE9-FED9-4C98-A8EA-383E10E225D9}"/>
              </a:ext>
            </a:extLst>
          </p:cNvPr>
          <p:cNvSpPr/>
          <p:nvPr/>
        </p:nvSpPr>
        <p:spPr>
          <a:xfrm>
            <a:off x="3511549" y="2534879"/>
            <a:ext cx="1427883" cy="1427883"/>
          </a:xfrm>
          <a:prstGeom prst="ellipse">
            <a:avLst/>
          </a:prstGeom>
          <a:solidFill>
            <a:srgbClr val="A9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200" b="1" dirty="0"/>
              <a:t>4</a:t>
            </a:r>
            <a:endParaRPr lang="en-US" sz="72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BF97CF-1A16-44DC-8863-1386D2CB1DEE}"/>
              </a:ext>
            </a:extLst>
          </p:cNvPr>
          <p:cNvGrpSpPr/>
          <p:nvPr/>
        </p:nvGrpSpPr>
        <p:grpSpPr>
          <a:xfrm>
            <a:off x="324886" y="2481079"/>
            <a:ext cx="3845341" cy="2188141"/>
            <a:chOff x="1393407" y="1719484"/>
            <a:chExt cx="3845341" cy="2188141"/>
          </a:xfrm>
        </p:grpSpPr>
        <p:sp>
          <p:nvSpPr>
            <p:cNvPr id="35" name="TextBox 125">
              <a:extLst>
                <a:ext uri="{FF2B5EF4-FFF2-40B4-BE49-F238E27FC236}">
                  <a16:creationId xmlns:a16="http://schemas.microsoft.com/office/drawing/2014/main" id="{442D2AD5-0EBE-4B1E-90DC-A3E749071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409" y="1719484"/>
              <a:ext cx="1495886" cy="46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1" rIns="91422" bIns="4571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s-CO" altLang="es-MX" sz="2400" b="1" dirty="0">
                  <a:solidFill>
                    <a:srgbClr val="47244C"/>
                  </a:solidFill>
                  <a:latin typeface="Source Sans Pro" panose="020B0503030403020204" pitchFamily="34" charset="0"/>
                </a:rPr>
                <a:t>CONTENT</a:t>
              </a:r>
              <a:endParaRPr lang="id-ID" altLang="es-MX" sz="2400" b="1" dirty="0">
                <a:solidFill>
                  <a:srgbClr val="47244C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6" name="TextBox 127">
              <a:extLst>
                <a:ext uri="{FF2B5EF4-FFF2-40B4-BE49-F238E27FC236}">
                  <a16:creationId xmlns:a16="http://schemas.microsoft.com/office/drawing/2014/main" id="{196FDEF2-7A31-4987-B4E9-6503018E3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407" y="2134850"/>
              <a:ext cx="3845341" cy="177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9710" tIns="54855" rIns="109710" bIns="5485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Objective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Technologies used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Backend Architectural Diagram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Work Flow Diagram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Features Implemented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Web Application Pages</a:t>
              </a:r>
              <a:endParaRPr lang="en-IN" sz="18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A601E8-5281-4A6B-AE7B-D9CBC2EB61F0}"/>
              </a:ext>
            </a:extLst>
          </p:cNvPr>
          <p:cNvGrpSpPr/>
          <p:nvPr/>
        </p:nvGrpSpPr>
        <p:grpSpPr>
          <a:xfrm>
            <a:off x="8519504" y="2581276"/>
            <a:ext cx="3845341" cy="4301155"/>
            <a:chOff x="1393407" y="1719484"/>
            <a:chExt cx="3845341" cy="4301155"/>
          </a:xfrm>
        </p:grpSpPr>
        <p:sp>
          <p:nvSpPr>
            <p:cNvPr id="38" name="TextBox 125">
              <a:extLst>
                <a:ext uri="{FF2B5EF4-FFF2-40B4-BE49-F238E27FC236}">
                  <a16:creationId xmlns:a16="http://schemas.microsoft.com/office/drawing/2014/main" id="{BAB2548A-A259-4442-AB08-A1BAFCC7C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409" y="1719484"/>
              <a:ext cx="1689850" cy="46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2" tIns="45711" rIns="91422" bIns="4571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s-CO" altLang="es-MX" sz="2400" b="1" dirty="0">
                  <a:solidFill>
                    <a:srgbClr val="47244C"/>
                  </a:solidFill>
                  <a:latin typeface="Source Sans Pro" panose="020B0503030403020204" pitchFamily="34" charset="0"/>
                </a:rPr>
                <a:t>OBJECTIVE</a:t>
              </a:r>
              <a:endParaRPr lang="id-ID" altLang="es-MX" sz="2400" b="1" dirty="0">
                <a:solidFill>
                  <a:srgbClr val="47244C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9" name="TextBox 127">
              <a:extLst>
                <a:ext uri="{FF2B5EF4-FFF2-40B4-BE49-F238E27FC236}">
                  <a16:creationId xmlns:a16="http://schemas.microsoft.com/office/drawing/2014/main" id="{1FCCA08D-E024-4A0C-9D4E-907389213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407" y="2134850"/>
              <a:ext cx="3845341" cy="3885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9710" tIns="54855" rIns="109710" bIns="5485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dirty="0"/>
                <a:t>To make restaurant discovery easy by availing one common platform.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dirty="0"/>
                <a:t>To avail equal growth opportunities to small restaurants.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dirty="0"/>
                <a:t>User engagement and community building.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dirty="0"/>
                <a:t>Quality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dirty="0"/>
                <a:t>Market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dirty="0"/>
                <a:t>Support to user as well as restaurants.</a:t>
              </a:r>
            </a:p>
            <a:p>
              <a:endParaRPr lang="en-IN" sz="1050" dirty="0"/>
            </a:p>
            <a:p>
              <a:pPr>
                <a:lnSpc>
                  <a:spcPct val="110000"/>
                </a:lnSpc>
              </a:pPr>
              <a:endParaRPr lang="en-US" altLang="es-MX" sz="1800" dirty="0">
                <a:solidFill>
                  <a:srgbClr val="47244C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6" name="Group 121">
            <a:extLst>
              <a:ext uri="{FF2B5EF4-FFF2-40B4-BE49-F238E27FC236}">
                <a16:creationId xmlns:a16="http://schemas.microsoft.com/office/drawing/2014/main" id="{A561F442-E87F-4121-91B0-A654BF69BD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93479" y="274449"/>
            <a:ext cx="2405497" cy="1605153"/>
            <a:chOff x="1533" y="2777"/>
            <a:chExt cx="2155" cy="1438"/>
          </a:xfrm>
        </p:grpSpPr>
        <p:sp>
          <p:nvSpPr>
            <p:cNvPr id="47" name="Freeform 122">
              <a:extLst>
                <a:ext uri="{FF2B5EF4-FFF2-40B4-BE49-F238E27FC236}">
                  <a16:creationId xmlns:a16="http://schemas.microsoft.com/office/drawing/2014/main" id="{9617025A-08E5-4DEF-A43D-AFEF1426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3">
              <a:extLst>
                <a:ext uri="{FF2B5EF4-FFF2-40B4-BE49-F238E27FC236}">
                  <a16:creationId xmlns:a16="http://schemas.microsoft.com/office/drawing/2014/main" id="{8F457531-A89A-42B9-B06E-4667B322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121">
            <a:extLst>
              <a:ext uri="{FF2B5EF4-FFF2-40B4-BE49-F238E27FC236}">
                <a16:creationId xmlns:a16="http://schemas.microsoft.com/office/drawing/2014/main" id="{C04A4F95-284A-4A27-9442-0F79A19C34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2831" y="5100686"/>
            <a:ext cx="1839913" cy="1227747"/>
            <a:chOff x="1533" y="2777"/>
            <a:chExt cx="2155" cy="1438"/>
          </a:xfrm>
        </p:grpSpPr>
        <p:sp>
          <p:nvSpPr>
            <p:cNvPr id="50" name="Freeform 122">
              <a:extLst>
                <a:ext uri="{FF2B5EF4-FFF2-40B4-BE49-F238E27FC236}">
                  <a16:creationId xmlns:a16="http://schemas.microsoft.com/office/drawing/2014/main" id="{E2B454C1-8348-489E-BCE0-BC0227405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3">
              <a:extLst>
                <a:ext uri="{FF2B5EF4-FFF2-40B4-BE49-F238E27FC236}">
                  <a16:creationId xmlns:a16="http://schemas.microsoft.com/office/drawing/2014/main" id="{97A010C8-716E-45DB-80B8-0512D62A0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9ACB85D-2E41-8A3C-743D-36005F6B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41" y="-56283"/>
            <a:ext cx="3721959" cy="8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1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1">
            <a:extLst>
              <a:ext uri="{FF2B5EF4-FFF2-40B4-BE49-F238E27FC236}">
                <a16:creationId xmlns:a16="http://schemas.microsoft.com/office/drawing/2014/main" id="{53196F22-2AA8-4C91-967E-C836B2D9E1DC}"/>
              </a:ext>
            </a:extLst>
          </p:cNvPr>
          <p:cNvGrpSpPr>
            <a:grpSpLocks noChangeAspect="1"/>
          </p:cNvGrpSpPr>
          <p:nvPr/>
        </p:nvGrpSpPr>
        <p:grpSpPr bwMode="auto">
          <a:xfrm rot="6300000">
            <a:off x="3301246" y="3776465"/>
            <a:ext cx="3421063" cy="2282825"/>
            <a:chOff x="1533" y="2777"/>
            <a:chExt cx="2155" cy="1438"/>
          </a:xfrm>
        </p:grpSpPr>
        <p:sp>
          <p:nvSpPr>
            <p:cNvPr id="19" name="Freeform 122">
              <a:extLst>
                <a:ext uri="{FF2B5EF4-FFF2-40B4-BE49-F238E27FC236}">
                  <a16:creationId xmlns:a16="http://schemas.microsoft.com/office/drawing/2014/main" id="{55337570-6A25-41E8-A32F-F2A19C9A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3">
              <a:extLst>
                <a:ext uri="{FF2B5EF4-FFF2-40B4-BE49-F238E27FC236}">
                  <a16:creationId xmlns:a16="http://schemas.microsoft.com/office/drawing/2014/main" id="{65C2D292-4093-41AA-9E69-6BD384657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solidFill>
              <a:srgbClr val="FFA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23D32A7-B30D-4557-B847-A8F4927E1C23}"/>
              </a:ext>
            </a:extLst>
          </p:cNvPr>
          <p:cNvSpPr/>
          <p:nvPr/>
        </p:nvSpPr>
        <p:spPr>
          <a:xfrm>
            <a:off x="5410200" y="-19050"/>
            <a:ext cx="6781800" cy="6877050"/>
          </a:xfrm>
          <a:prstGeom prst="rect">
            <a:avLst/>
          </a:prstGeom>
          <a:solidFill>
            <a:srgbClr val="47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A0FC53C-ACC6-4CCE-AD0C-D6B186464F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6" r="17156"/>
          <a:stretch/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29967AEE-6588-45FF-B258-1B696428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31" y="1755774"/>
            <a:ext cx="4914900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TECHNOLOGIES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                        </a:t>
            </a:r>
            <a:r>
              <a:rPr lang="en-US" dirty="0">
                <a:solidFill>
                  <a:srgbClr val="47244C"/>
                </a:solidFill>
              </a:rPr>
              <a:t>USED</a:t>
            </a:r>
          </a:p>
        </p:txBody>
      </p:sp>
      <p:sp>
        <p:nvSpPr>
          <p:cNvPr id="15" name="Marcador de texto 20">
            <a:extLst>
              <a:ext uri="{FF2B5EF4-FFF2-40B4-BE49-F238E27FC236}">
                <a16:creationId xmlns:a16="http://schemas.microsoft.com/office/drawing/2014/main" id="{3CA139E4-BFF0-46F7-972C-4F908C22263C}"/>
              </a:ext>
            </a:extLst>
          </p:cNvPr>
          <p:cNvSpPr txBox="1">
            <a:spLocks/>
          </p:cNvSpPr>
          <p:nvPr/>
        </p:nvSpPr>
        <p:spPr>
          <a:xfrm>
            <a:off x="238918" y="3198017"/>
            <a:ext cx="4670425" cy="1926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Java(Core and Advance), Spring Boot Micro-services, Docker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Angular, HTML, CSS, TypeScript, Bootstrap, Angular Material.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Databases: MYSQL, MONGODB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 Junit, Mockito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 draw.io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200" dirty="0"/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C3AD5-0726-1987-169E-F40A26B47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66" y="-187090"/>
            <a:ext cx="4144501" cy="9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56642C-9B12-4BBE-A61E-A4115741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5" y="799074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BACKEND ARCHITECTURAL DIAGRAM</a:t>
            </a:r>
            <a:endParaRPr lang="en-US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2A457233-0849-A038-9E33-149206411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82" y="1461856"/>
            <a:ext cx="9592235" cy="5907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4ACD2E-EC5D-E8C8-3FA2-30D1FE49F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26" y="-88478"/>
            <a:ext cx="4144501" cy="9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1">
            <a:extLst>
              <a:ext uri="{FF2B5EF4-FFF2-40B4-BE49-F238E27FC236}">
                <a16:creationId xmlns:a16="http://schemas.microsoft.com/office/drawing/2014/main" id="{FAFC5B64-B5F6-411D-BA46-A1AD40897F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8763" y="239339"/>
            <a:ext cx="1893119" cy="1263250"/>
            <a:chOff x="1533" y="2777"/>
            <a:chExt cx="2155" cy="1438"/>
          </a:xfrm>
          <a:solidFill>
            <a:srgbClr val="47244C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FFC5ACE2-37DD-43C8-8523-19C0EBFA6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DFB0881A-B3BA-4BA5-838E-8A3E2E42B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95D73B-57AE-A42E-8885-89EC0EF5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19" y="74289"/>
            <a:ext cx="4144501" cy="986391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99D91931-B0C7-F57A-005B-1EB8FEE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04" y="49699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WORK FLOW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717CC-0879-F478-E39C-980447EE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663388"/>
            <a:ext cx="9825318" cy="60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C855D2A-96D3-4ADD-A3E2-92FEAA96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42" y="7667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AC32"/>
                </a:solidFill>
              </a:rPr>
              <a:t>FEATURES </a:t>
            </a:r>
            <a:r>
              <a:rPr lang="en-US" dirty="0">
                <a:solidFill>
                  <a:srgbClr val="47244C"/>
                </a:solidFill>
              </a:rPr>
              <a:t>IMPLEMENTED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8B569-2EC5-4BF3-912B-E80F8A1353C3}"/>
              </a:ext>
            </a:extLst>
          </p:cNvPr>
          <p:cNvSpPr txBox="1"/>
          <p:nvPr/>
        </p:nvSpPr>
        <p:spPr>
          <a:xfrm>
            <a:off x="869386" y="4308516"/>
            <a:ext cx="183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Customers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77995B-8E4B-40EC-A73F-22C97B16FEA7}"/>
              </a:ext>
            </a:extLst>
          </p:cNvPr>
          <p:cNvSpPr txBox="1"/>
          <p:nvPr/>
        </p:nvSpPr>
        <p:spPr>
          <a:xfrm>
            <a:off x="3342058" y="4322617"/>
            <a:ext cx="1217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Resto Owner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555C3-DE89-46AF-BDA3-50B901991AA8}"/>
              </a:ext>
            </a:extLst>
          </p:cNvPr>
          <p:cNvSpPr txBox="1"/>
          <p:nvPr/>
        </p:nvSpPr>
        <p:spPr>
          <a:xfrm>
            <a:off x="5427227" y="4322617"/>
            <a:ext cx="121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Admin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704D41-BD00-4583-89B7-AB0DDC46BE28}"/>
              </a:ext>
            </a:extLst>
          </p:cNvPr>
          <p:cNvGrpSpPr/>
          <p:nvPr/>
        </p:nvGrpSpPr>
        <p:grpSpPr>
          <a:xfrm>
            <a:off x="977490" y="2369588"/>
            <a:ext cx="1580884" cy="1791999"/>
            <a:chOff x="977490" y="2369588"/>
            <a:chExt cx="1580884" cy="179199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1BAFE2-EEB6-43C4-A263-09B344B08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90" y="2369588"/>
              <a:ext cx="1580884" cy="1791999"/>
            </a:xfrm>
            <a:custGeom>
              <a:avLst/>
              <a:gdLst>
                <a:gd name="T0" fmla="*/ 828 w 828"/>
                <a:gd name="T1" fmla="*/ 414 h 1131"/>
                <a:gd name="T2" fmla="*/ 428 w 828"/>
                <a:gd name="T3" fmla="*/ 1122 h 1131"/>
                <a:gd name="T4" fmla="*/ 400 w 828"/>
                <a:gd name="T5" fmla="*/ 1122 h 1131"/>
                <a:gd name="T6" fmla="*/ 0 w 828"/>
                <a:gd name="T7" fmla="*/ 414 h 1131"/>
                <a:gd name="T8" fmla="*/ 414 w 828"/>
                <a:gd name="T9" fmla="*/ 0 h 1131"/>
                <a:gd name="T10" fmla="*/ 828 w 828"/>
                <a:gd name="T11" fmla="*/ 414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8" h="1131">
                  <a:moveTo>
                    <a:pt x="828" y="414"/>
                  </a:moveTo>
                  <a:cubicBezTo>
                    <a:pt x="828" y="680"/>
                    <a:pt x="501" y="1044"/>
                    <a:pt x="428" y="1122"/>
                  </a:cubicBezTo>
                  <a:cubicBezTo>
                    <a:pt x="420" y="1131"/>
                    <a:pt x="407" y="1131"/>
                    <a:pt x="400" y="1122"/>
                  </a:cubicBezTo>
                  <a:cubicBezTo>
                    <a:pt x="327" y="1044"/>
                    <a:pt x="0" y="676"/>
                    <a:pt x="0" y="414"/>
                  </a:cubicBezTo>
                  <a:cubicBezTo>
                    <a:pt x="0" y="185"/>
                    <a:pt x="185" y="0"/>
                    <a:pt x="414" y="0"/>
                  </a:cubicBezTo>
                  <a:cubicBezTo>
                    <a:pt x="642" y="0"/>
                    <a:pt x="828" y="185"/>
                    <a:pt x="828" y="414"/>
                  </a:cubicBezTo>
                  <a:close/>
                </a:path>
              </a:pathLst>
            </a:custGeom>
            <a:solidFill>
              <a:srgbClr val="472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840024-B5D9-4E9B-A621-CC0B4F89EB99}"/>
                </a:ext>
              </a:extLst>
            </p:cNvPr>
            <p:cNvSpPr/>
            <p:nvPr/>
          </p:nvSpPr>
          <p:spPr>
            <a:xfrm>
              <a:off x="1377382" y="2637880"/>
              <a:ext cx="791120" cy="791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3600" b="1" dirty="0">
                  <a:solidFill>
                    <a:srgbClr val="993BC7"/>
                  </a:solidFill>
                </a:rPr>
                <a:t>1</a:t>
              </a:r>
              <a:endParaRPr lang="en-US" sz="3600" b="1" dirty="0">
                <a:solidFill>
                  <a:srgbClr val="993BC7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C4FBC1-46BC-4B4F-A75F-A45E5EFDF0BC}"/>
              </a:ext>
            </a:extLst>
          </p:cNvPr>
          <p:cNvGrpSpPr/>
          <p:nvPr/>
        </p:nvGrpSpPr>
        <p:grpSpPr>
          <a:xfrm>
            <a:off x="3160422" y="2269007"/>
            <a:ext cx="1580884" cy="1791999"/>
            <a:chOff x="3160422" y="2269007"/>
            <a:chExt cx="1580884" cy="1791999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F9DF801-F6D5-48E3-9FA2-E9133C2F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422" y="2269007"/>
              <a:ext cx="1580884" cy="1791999"/>
            </a:xfrm>
            <a:custGeom>
              <a:avLst/>
              <a:gdLst>
                <a:gd name="T0" fmla="*/ 828 w 828"/>
                <a:gd name="T1" fmla="*/ 414 h 1131"/>
                <a:gd name="T2" fmla="*/ 428 w 828"/>
                <a:gd name="T3" fmla="*/ 1122 h 1131"/>
                <a:gd name="T4" fmla="*/ 400 w 828"/>
                <a:gd name="T5" fmla="*/ 1122 h 1131"/>
                <a:gd name="T6" fmla="*/ 0 w 828"/>
                <a:gd name="T7" fmla="*/ 414 h 1131"/>
                <a:gd name="T8" fmla="*/ 414 w 828"/>
                <a:gd name="T9" fmla="*/ 0 h 1131"/>
                <a:gd name="T10" fmla="*/ 828 w 828"/>
                <a:gd name="T11" fmla="*/ 414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8" h="1131">
                  <a:moveTo>
                    <a:pt x="828" y="414"/>
                  </a:moveTo>
                  <a:cubicBezTo>
                    <a:pt x="828" y="680"/>
                    <a:pt x="501" y="1044"/>
                    <a:pt x="428" y="1122"/>
                  </a:cubicBezTo>
                  <a:cubicBezTo>
                    <a:pt x="420" y="1131"/>
                    <a:pt x="407" y="1131"/>
                    <a:pt x="400" y="1122"/>
                  </a:cubicBezTo>
                  <a:cubicBezTo>
                    <a:pt x="327" y="1044"/>
                    <a:pt x="0" y="676"/>
                    <a:pt x="0" y="414"/>
                  </a:cubicBezTo>
                  <a:cubicBezTo>
                    <a:pt x="0" y="185"/>
                    <a:pt x="185" y="0"/>
                    <a:pt x="414" y="0"/>
                  </a:cubicBezTo>
                  <a:cubicBezTo>
                    <a:pt x="642" y="0"/>
                    <a:pt x="828" y="185"/>
                    <a:pt x="828" y="414"/>
                  </a:cubicBezTo>
                  <a:close/>
                </a:path>
              </a:pathLst>
            </a:custGeom>
            <a:solidFill>
              <a:srgbClr val="6030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2389F83-D462-4843-B68B-01DC09282676}"/>
                </a:ext>
              </a:extLst>
            </p:cNvPr>
            <p:cNvSpPr/>
            <p:nvPr/>
          </p:nvSpPr>
          <p:spPr>
            <a:xfrm>
              <a:off x="3555304" y="2637880"/>
              <a:ext cx="791120" cy="791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3600" b="1" dirty="0">
                  <a:solidFill>
                    <a:srgbClr val="993BC7"/>
                  </a:solidFill>
                </a:rPr>
                <a:t>2</a:t>
              </a:r>
              <a:endParaRPr lang="en-US" sz="3600" b="1" dirty="0">
                <a:solidFill>
                  <a:srgbClr val="993BC7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B4FE63B-7B64-446F-8168-E436589FBD41}"/>
              </a:ext>
            </a:extLst>
          </p:cNvPr>
          <p:cNvGrpSpPr/>
          <p:nvPr/>
        </p:nvGrpSpPr>
        <p:grpSpPr>
          <a:xfrm>
            <a:off x="5231326" y="2269006"/>
            <a:ext cx="1580884" cy="1791999"/>
            <a:chOff x="5231326" y="2269006"/>
            <a:chExt cx="1580884" cy="1791999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E089CDB-A5B1-405F-BF89-8981CED42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1326" y="2269006"/>
              <a:ext cx="1580884" cy="1791999"/>
            </a:xfrm>
            <a:custGeom>
              <a:avLst/>
              <a:gdLst>
                <a:gd name="T0" fmla="*/ 828 w 828"/>
                <a:gd name="T1" fmla="*/ 414 h 1131"/>
                <a:gd name="T2" fmla="*/ 428 w 828"/>
                <a:gd name="T3" fmla="*/ 1122 h 1131"/>
                <a:gd name="T4" fmla="*/ 400 w 828"/>
                <a:gd name="T5" fmla="*/ 1122 h 1131"/>
                <a:gd name="T6" fmla="*/ 0 w 828"/>
                <a:gd name="T7" fmla="*/ 414 h 1131"/>
                <a:gd name="T8" fmla="*/ 414 w 828"/>
                <a:gd name="T9" fmla="*/ 0 h 1131"/>
                <a:gd name="T10" fmla="*/ 828 w 828"/>
                <a:gd name="T11" fmla="*/ 414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8" h="1131">
                  <a:moveTo>
                    <a:pt x="828" y="414"/>
                  </a:moveTo>
                  <a:cubicBezTo>
                    <a:pt x="828" y="680"/>
                    <a:pt x="501" y="1044"/>
                    <a:pt x="428" y="1122"/>
                  </a:cubicBezTo>
                  <a:cubicBezTo>
                    <a:pt x="420" y="1131"/>
                    <a:pt x="407" y="1131"/>
                    <a:pt x="400" y="1122"/>
                  </a:cubicBezTo>
                  <a:cubicBezTo>
                    <a:pt x="327" y="1044"/>
                    <a:pt x="0" y="676"/>
                    <a:pt x="0" y="414"/>
                  </a:cubicBezTo>
                  <a:cubicBezTo>
                    <a:pt x="0" y="185"/>
                    <a:pt x="185" y="0"/>
                    <a:pt x="414" y="0"/>
                  </a:cubicBezTo>
                  <a:cubicBezTo>
                    <a:pt x="642" y="0"/>
                    <a:pt x="828" y="185"/>
                    <a:pt x="828" y="414"/>
                  </a:cubicBezTo>
                  <a:close/>
                </a:path>
              </a:pathLst>
            </a:custGeom>
            <a:solidFill>
              <a:srgbClr val="8241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B05D6A-6749-4B36-8187-AB9866F30E40}"/>
                </a:ext>
              </a:extLst>
            </p:cNvPr>
            <p:cNvSpPr/>
            <p:nvPr/>
          </p:nvSpPr>
          <p:spPr>
            <a:xfrm>
              <a:off x="5621282" y="2637880"/>
              <a:ext cx="791120" cy="791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3600" b="1" dirty="0">
                  <a:solidFill>
                    <a:srgbClr val="993BC7"/>
                  </a:solidFill>
                </a:rPr>
                <a:t>3</a:t>
              </a:r>
              <a:endParaRPr lang="en-US" sz="3600" b="1" dirty="0">
                <a:solidFill>
                  <a:srgbClr val="993BC7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5BD803-0657-8D12-B34F-9DB96B7C1E87}"/>
              </a:ext>
            </a:extLst>
          </p:cNvPr>
          <p:cNvSpPr txBox="1"/>
          <p:nvPr/>
        </p:nvSpPr>
        <p:spPr>
          <a:xfrm>
            <a:off x="7512396" y="4061005"/>
            <a:ext cx="468509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Role based registration</a:t>
            </a:r>
          </a:p>
          <a:p>
            <a:pPr marL="228600" lvl="1" indent="0">
              <a:buNone/>
            </a:pPr>
            <a:r>
              <a:rPr lang="en-IN" sz="3000" dirty="0"/>
              <a:t>User gets registered based on there role (</a:t>
            </a:r>
            <a:r>
              <a:rPr lang="en-IN" sz="3000" dirty="0" err="1"/>
              <a:t>Eg.</a:t>
            </a:r>
            <a:r>
              <a:rPr lang="en-IN" sz="3000" dirty="0"/>
              <a:t>  User or Restaurant Owner)(Admin don’t have to register). 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4AB96-CBC1-45FF-D07A-A29682A6A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19" y="74289"/>
            <a:ext cx="4144501" cy="9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21">
            <a:extLst>
              <a:ext uri="{FF2B5EF4-FFF2-40B4-BE49-F238E27FC236}">
                <a16:creationId xmlns:a16="http://schemas.microsoft.com/office/drawing/2014/main" id="{5F86F7A4-1560-4267-B8CF-295AE0CA5A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674" y="2836863"/>
            <a:ext cx="3421063" cy="2282825"/>
            <a:chOff x="1533" y="2777"/>
            <a:chExt cx="2155" cy="1438"/>
          </a:xfrm>
          <a:solidFill>
            <a:srgbClr val="47244C"/>
          </a:solidFill>
        </p:grpSpPr>
        <p:sp>
          <p:nvSpPr>
            <p:cNvPr id="88" name="Freeform 122">
              <a:extLst>
                <a:ext uri="{FF2B5EF4-FFF2-40B4-BE49-F238E27FC236}">
                  <a16:creationId xmlns:a16="http://schemas.microsoft.com/office/drawing/2014/main" id="{9C9D6E7A-327F-4301-B2C9-95FE75DA2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3">
              <a:extLst>
                <a:ext uri="{FF2B5EF4-FFF2-40B4-BE49-F238E27FC236}">
                  <a16:creationId xmlns:a16="http://schemas.microsoft.com/office/drawing/2014/main" id="{4C0CD063-1C1A-4F68-BF5F-2244F43D2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C386E9-FA08-44FE-975B-53BEC3C55C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1" r="9711"/>
          <a:stretch>
            <a:fillRect/>
          </a:stretch>
        </p:blipFill>
        <p:spPr/>
      </p:pic>
      <p:sp>
        <p:nvSpPr>
          <p:cNvPr id="76" name="Title 75">
            <a:extLst>
              <a:ext uri="{FF2B5EF4-FFF2-40B4-BE49-F238E27FC236}">
                <a16:creationId xmlns:a16="http://schemas.microsoft.com/office/drawing/2014/main" id="{BBE03E09-A6E0-4558-AF8D-CA2BC616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725312"/>
            <a:ext cx="6915150" cy="699242"/>
          </a:xfrm>
        </p:spPr>
        <p:txBody>
          <a:bodyPr/>
          <a:lstStyle/>
          <a:p>
            <a:r>
              <a:rPr lang="en-US" dirty="0">
                <a:solidFill>
                  <a:srgbClr val="FFAC32"/>
                </a:solidFill>
              </a:rPr>
              <a:t>FEATURES </a:t>
            </a:r>
            <a:r>
              <a:rPr lang="en-US" dirty="0">
                <a:solidFill>
                  <a:srgbClr val="47244C"/>
                </a:solidFill>
              </a:rPr>
              <a:t>IMPLEMENTED…</a:t>
            </a:r>
            <a:endParaRPr lang="en-US" dirty="0">
              <a:solidFill>
                <a:srgbClr val="FFAC32"/>
              </a:solidFill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164AEEF-544D-45F0-86C1-5393206D99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1094" y="5424932"/>
            <a:ext cx="1371600" cy="1223963"/>
            <a:chOff x="3320" y="1773"/>
            <a:chExt cx="864" cy="77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B9B25CD-6B9A-4DCC-9530-F6C05F213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0" y="1773"/>
              <a:ext cx="864" cy="771"/>
            </a:xfrm>
            <a:custGeom>
              <a:avLst/>
              <a:gdLst>
                <a:gd name="T0" fmla="*/ 324 w 361"/>
                <a:gd name="T1" fmla="*/ 152 h 322"/>
                <a:gd name="T2" fmla="*/ 69 w 361"/>
                <a:gd name="T3" fmla="*/ 53 h 322"/>
                <a:gd name="T4" fmla="*/ 9 w 361"/>
                <a:gd name="T5" fmla="*/ 183 h 322"/>
                <a:gd name="T6" fmla="*/ 1 w 361"/>
                <a:gd name="T7" fmla="*/ 252 h 322"/>
                <a:gd name="T8" fmla="*/ 14 w 361"/>
                <a:gd name="T9" fmla="*/ 255 h 322"/>
                <a:gd name="T10" fmla="*/ 56 w 361"/>
                <a:gd name="T11" fmla="*/ 317 h 322"/>
                <a:gd name="T12" fmla="*/ 277 w 361"/>
                <a:gd name="T13" fmla="*/ 315 h 322"/>
                <a:gd name="T14" fmla="*/ 343 w 361"/>
                <a:gd name="T15" fmla="*/ 259 h 322"/>
                <a:gd name="T16" fmla="*/ 312 w 361"/>
                <a:gd name="T17" fmla="*/ 165 h 322"/>
                <a:gd name="T18" fmla="*/ 319 w 361"/>
                <a:gd name="T19" fmla="*/ 177 h 322"/>
                <a:gd name="T20" fmla="*/ 313 w 361"/>
                <a:gd name="T21" fmla="*/ 177 h 322"/>
                <a:gd name="T22" fmla="*/ 314 w 361"/>
                <a:gd name="T23" fmla="*/ 181 h 322"/>
                <a:gd name="T24" fmla="*/ 288 w 361"/>
                <a:gd name="T25" fmla="*/ 190 h 322"/>
                <a:gd name="T26" fmla="*/ 271 w 361"/>
                <a:gd name="T27" fmla="*/ 198 h 322"/>
                <a:gd name="T28" fmla="*/ 237 w 361"/>
                <a:gd name="T29" fmla="*/ 216 h 322"/>
                <a:gd name="T30" fmla="*/ 239 w 361"/>
                <a:gd name="T31" fmla="*/ 201 h 322"/>
                <a:gd name="T32" fmla="*/ 222 w 361"/>
                <a:gd name="T33" fmla="*/ 200 h 322"/>
                <a:gd name="T34" fmla="*/ 207 w 361"/>
                <a:gd name="T35" fmla="*/ 200 h 322"/>
                <a:gd name="T36" fmla="*/ 310 w 361"/>
                <a:gd name="T37" fmla="*/ 170 h 322"/>
                <a:gd name="T38" fmla="*/ 235 w 361"/>
                <a:gd name="T39" fmla="*/ 220 h 322"/>
                <a:gd name="T40" fmla="*/ 73 w 361"/>
                <a:gd name="T41" fmla="*/ 58 h 322"/>
                <a:gd name="T42" fmla="*/ 241 w 361"/>
                <a:gd name="T43" fmla="*/ 183 h 322"/>
                <a:gd name="T44" fmla="*/ 73 w 361"/>
                <a:gd name="T45" fmla="*/ 58 h 322"/>
                <a:gd name="T46" fmla="*/ 169 w 361"/>
                <a:gd name="T47" fmla="*/ 211 h 322"/>
                <a:gd name="T48" fmla="*/ 140 w 361"/>
                <a:gd name="T49" fmla="*/ 212 h 322"/>
                <a:gd name="T50" fmla="*/ 126 w 361"/>
                <a:gd name="T51" fmla="*/ 201 h 322"/>
                <a:gd name="T52" fmla="*/ 106 w 361"/>
                <a:gd name="T53" fmla="*/ 211 h 322"/>
                <a:gd name="T54" fmla="*/ 197 w 361"/>
                <a:gd name="T55" fmla="*/ 201 h 322"/>
                <a:gd name="T56" fmla="*/ 24 w 361"/>
                <a:gd name="T57" fmla="*/ 185 h 322"/>
                <a:gd name="T58" fmla="*/ 9 w 361"/>
                <a:gd name="T59" fmla="*/ 168 h 322"/>
                <a:gd name="T60" fmla="*/ 35 w 361"/>
                <a:gd name="T61" fmla="*/ 172 h 322"/>
                <a:gd name="T62" fmla="*/ 88 w 361"/>
                <a:gd name="T63" fmla="*/ 195 h 322"/>
                <a:gd name="T64" fmla="*/ 62 w 361"/>
                <a:gd name="T65" fmla="*/ 203 h 322"/>
                <a:gd name="T66" fmla="*/ 50 w 361"/>
                <a:gd name="T67" fmla="*/ 197 h 322"/>
                <a:gd name="T68" fmla="*/ 32 w 361"/>
                <a:gd name="T69" fmla="*/ 192 h 322"/>
                <a:gd name="T70" fmla="*/ 18 w 361"/>
                <a:gd name="T71" fmla="*/ 207 h 322"/>
                <a:gd name="T72" fmla="*/ 59 w 361"/>
                <a:gd name="T73" fmla="*/ 208 h 322"/>
                <a:gd name="T74" fmla="*/ 95 w 361"/>
                <a:gd name="T75" fmla="*/ 198 h 322"/>
                <a:gd name="T76" fmla="*/ 162 w 361"/>
                <a:gd name="T77" fmla="*/ 223 h 322"/>
                <a:gd name="T78" fmla="*/ 200 w 361"/>
                <a:gd name="T79" fmla="*/ 206 h 322"/>
                <a:gd name="T80" fmla="*/ 231 w 361"/>
                <a:gd name="T81" fmla="*/ 215 h 322"/>
                <a:gd name="T82" fmla="*/ 8 w 361"/>
                <a:gd name="T83" fmla="*/ 244 h 322"/>
                <a:gd name="T84" fmla="*/ 16 w 361"/>
                <a:gd name="T85" fmla="*/ 253 h 322"/>
                <a:gd name="T86" fmla="*/ 183 w 361"/>
                <a:gd name="T87" fmla="*/ 258 h 322"/>
                <a:gd name="T88" fmla="*/ 42 w 361"/>
                <a:gd name="T89" fmla="*/ 239 h 322"/>
                <a:gd name="T90" fmla="*/ 167 w 361"/>
                <a:gd name="T91" fmla="*/ 312 h 322"/>
                <a:gd name="T92" fmla="*/ 52 w 361"/>
                <a:gd name="T93" fmla="*/ 276 h 322"/>
                <a:gd name="T94" fmla="*/ 266 w 361"/>
                <a:gd name="T95" fmla="*/ 311 h 322"/>
                <a:gd name="T96" fmla="*/ 49 w 361"/>
                <a:gd name="T97" fmla="*/ 261 h 322"/>
                <a:gd name="T98" fmla="*/ 193 w 361"/>
                <a:gd name="T99" fmla="*/ 271 h 322"/>
                <a:gd name="T100" fmla="*/ 245 w 361"/>
                <a:gd name="T101" fmla="*/ 225 h 322"/>
                <a:gd name="T102" fmla="*/ 336 w 361"/>
                <a:gd name="T103" fmla="*/ 249 h 322"/>
                <a:gd name="T104" fmla="*/ 300 w 361"/>
                <a:gd name="T105" fmla="*/ 232 h 322"/>
                <a:gd name="T106" fmla="*/ 349 w 361"/>
                <a:gd name="T107" fmla="*/ 253 h 322"/>
                <a:gd name="T108" fmla="*/ 257 w 361"/>
                <a:gd name="T109" fmla="*/ 218 h 322"/>
                <a:gd name="T110" fmla="*/ 285 w 361"/>
                <a:gd name="T111" fmla="*/ 204 h 322"/>
                <a:gd name="T112" fmla="*/ 318 w 361"/>
                <a:gd name="T113" fmla="*/ 19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1" h="322">
                  <a:moveTo>
                    <a:pt x="353" y="252"/>
                  </a:moveTo>
                  <a:cubicBezTo>
                    <a:pt x="361" y="222"/>
                    <a:pt x="350" y="194"/>
                    <a:pt x="322" y="181"/>
                  </a:cubicBezTo>
                  <a:cubicBezTo>
                    <a:pt x="330" y="181"/>
                    <a:pt x="337" y="173"/>
                    <a:pt x="335" y="164"/>
                  </a:cubicBezTo>
                  <a:cubicBezTo>
                    <a:pt x="333" y="158"/>
                    <a:pt x="329" y="154"/>
                    <a:pt x="324" y="152"/>
                  </a:cubicBezTo>
                  <a:cubicBezTo>
                    <a:pt x="321" y="151"/>
                    <a:pt x="316" y="150"/>
                    <a:pt x="312" y="151"/>
                  </a:cubicBezTo>
                  <a:cubicBezTo>
                    <a:pt x="313" y="112"/>
                    <a:pt x="305" y="71"/>
                    <a:pt x="279" y="40"/>
                  </a:cubicBezTo>
                  <a:cubicBezTo>
                    <a:pt x="251" y="7"/>
                    <a:pt x="209" y="0"/>
                    <a:pt x="168" y="6"/>
                  </a:cubicBezTo>
                  <a:cubicBezTo>
                    <a:pt x="131" y="10"/>
                    <a:pt x="94" y="25"/>
                    <a:pt x="69" y="53"/>
                  </a:cubicBezTo>
                  <a:cubicBezTo>
                    <a:pt x="42" y="82"/>
                    <a:pt x="34" y="122"/>
                    <a:pt x="33" y="160"/>
                  </a:cubicBezTo>
                  <a:cubicBezTo>
                    <a:pt x="28" y="157"/>
                    <a:pt x="21" y="154"/>
                    <a:pt x="14" y="156"/>
                  </a:cubicBezTo>
                  <a:cubicBezTo>
                    <a:pt x="8" y="157"/>
                    <a:pt x="4" y="162"/>
                    <a:pt x="3" y="168"/>
                  </a:cubicBezTo>
                  <a:cubicBezTo>
                    <a:pt x="2" y="174"/>
                    <a:pt x="4" y="180"/>
                    <a:pt x="9" y="183"/>
                  </a:cubicBezTo>
                  <a:cubicBezTo>
                    <a:pt x="11" y="185"/>
                    <a:pt x="13" y="186"/>
                    <a:pt x="15" y="186"/>
                  </a:cubicBezTo>
                  <a:cubicBezTo>
                    <a:pt x="9" y="193"/>
                    <a:pt x="8" y="203"/>
                    <a:pt x="14" y="210"/>
                  </a:cubicBezTo>
                  <a:cubicBezTo>
                    <a:pt x="5" y="222"/>
                    <a:pt x="1" y="235"/>
                    <a:pt x="1" y="249"/>
                  </a:cubicBezTo>
                  <a:cubicBezTo>
                    <a:pt x="0" y="250"/>
                    <a:pt x="0" y="252"/>
                    <a:pt x="1" y="252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3" y="253"/>
                    <a:pt x="4" y="253"/>
                    <a:pt x="4" y="253"/>
                  </a:cubicBezTo>
                  <a:cubicBezTo>
                    <a:pt x="6" y="253"/>
                    <a:pt x="7" y="254"/>
                    <a:pt x="9" y="254"/>
                  </a:cubicBezTo>
                  <a:cubicBezTo>
                    <a:pt x="10" y="254"/>
                    <a:pt x="12" y="255"/>
                    <a:pt x="14" y="255"/>
                  </a:cubicBezTo>
                  <a:cubicBezTo>
                    <a:pt x="14" y="255"/>
                    <a:pt x="15" y="256"/>
                    <a:pt x="16" y="255"/>
                  </a:cubicBezTo>
                  <a:cubicBezTo>
                    <a:pt x="23" y="251"/>
                    <a:pt x="30" y="248"/>
                    <a:pt x="37" y="245"/>
                  </a:cubicBezTo>
                  <a:cubicBezTo>
                    <a:pt x="34" y="256"/>
                    <a:pt x="35" y="267"/>
                    <a:pt x="44" y="272"/>
                  </a:cubicBezTo>
                  <a:cubicBezTo>
                    <a:pt x="36" y="289"/>
                    <a:pt x="34" y="311"/>
                    <a:pt x="56" y="317"/>
                  </a:cubicBezTo>
                  <a:cubicBezTo>
                    <a:pt x="71" y="322"/>
                    <a:pt x="89" y="319"/>
                    <a:pt x="105" y="319"/>
                  </a:cubicBezTo>
                  <a:cubicBezTo>
                    <a:pt x="127" y="319"/>
                    <a:pt x="149" y="319"/>
                    <a:pt x="170" y="319"/>
                  </a:cubicBezTo>
                  <a:cubicBezTo>
                    <a:pt x="191" y="319"/>
                    <a:pt x="211" y="319"/>
                    <a:pt x="232" y="319"/>
                  </a:cubicBezTo>
                  <a:cubicBezTo>
                    <a:pt x="246" y="318"/>
                    <a:pt x="263" y="321"/>
                    <a:pt x="277" y="315"/>
                  </a:cubicBezTo>
                  <a:cubicBezTo>
                    <a:pt x="297" y="306"/>
                    <a:pt x="297" y="285"/>
                    <a:pt x="289" y="267"/>
                  </a:cubicBezTo>
                  <a:cubicBezTo>
                    <a:pt x="300" y="261"/>
                    <a:pt x="306" y="251"/>
                    <a:pt x="302" y="236"/>
                  </a:cubicBezTo>
                  <a:cubicBezTo>
                    <a:pt x="310" y="240"/>
                    <a:pt x="317" y="243"/>
                    <a:pt x="325" y="248"/>
                  </a:cubicBezTo>
                  <a:cubicBezTo>
                    <a:pt x="330" y="251"/>
                    <a:pt x="337" y="257"/>
                    <a:pt x="343" y="259"/>
                  </a:cubicBezTo>
                  <a:cubicBezTo>
                    <a:pt x="349" y="260"/>
                    <a:pt x="355" y="258"/>
                    <a:pt x="353" y="252"/>
                  </a:cubicBezTo>
                  <a:cubicBezTo>
                    <a:pt x="353" y="252"/>
                    <a:pt x="353" y="252"/>
                    <a:pt x="353" y="252"/>
                  </a:cubicBezTo>
                  <a:close/>
                  <a:moveTo>
                    <a:pt x="311" y="166"/>
                  </a:moveTo>
                  <a:cubicBezTo>
                    <a:pt x="311" y="166"/>
                    <a:pt x="312" y="165"/>
                    <a:pt x="312" y="165"/>
                  </a:cubicBezTo>
                  <a:cubicBezTo>
                    <a:pt x="312" y="162"/>
                    <a:pt x="312" y="159"/>
                    <a:pt x="312" y="157"/>
                  </a:cubicBezTo>
                  <a:cubicBezTo>
                    <a:pt x="314" y="156"/>
                    <a:pt x="316" y="156"/>
                    <a:pt x="318" y="156"/>
                  </a:cubicBezTo>
                  <a:cubicBezTo>
                    <a:pt x="323" y="156"/>
                    <a:pt x="327" y="158"/>
                    <a:pt x="329" y="162"/>
                  </a:cubicBezTo>
                  <a:cubicBezTo>
                    <a:pt x="333" y="169"/>
                    <a:pt x="327" y="178"/>
                    <a:pt x="319" y="177"/>
                  </a:cubicBezTo>
                  <a:cubicBezTo>
                    <a:pt x="321" y="174"/>
                    <a:pt x="322" y="172"/>
                    <a:pt x="322" y="169"/>
                  </a:cubicBezTo>
                  <a:cubicBezTo>
                    <a:pt x="322" y="167"/>
                    <a:pt x="320" y="166"/>
                    <a:pt x="319" y="168"/>
                  </a:cubicBezTo>
                  <a:cubicBezTo>
                    <a:pt x="318" y="171"/>
                    <a:pt x="317" y="173"/>
                    <a:pt x="315" y="175"/>
                  </a:cubicBezTo>
                  <a:cubicBezTo>
                    <a:pt x="315" y="176"/>
                    <a:pt x="314" y="177"/>
                    <a:pt x="313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2" y="178"/>
                    <a:pt x="310" y="179"/>
                    <a:pt x="309" y="180"/>
                  </a:cubicBezTo>
                  <a:cubicBezTo>
                    <a:pt x="307" y="181"/>
                    <a:pt x="308" y="184"/>
                    <a:pt x="310" y="183"/>
                  </a:cubicBezTo>
                  <a:cubicBezTo>
                    <a:pt x="312" y="183"/>
                    <a:pt x="313" y="182"/>
                    <a:pt x="314" y="181"/>
                  </a:cubicBezTo>
                  <a:cubicBezTo>
                    <a:pt x="319" y="185"/>
                    <a:pt x="316" y="192"/>
                    <a:pt x="310" y="193"/>
                  </a:cubicBezTo>
                  <a:cubicBezTo>
                    <a:pt x="303" y="193"/>
                    <a:pt x="297" y="189"/>
                    <a:pt x="292" y="186"/>
                  </a:cubicBezTo>
                  <a:cubicBezTo>
                    <a:pt x="291" y="185"/>
                    <a:pt x="290" y="186"/>
                    <a:pt x="290" y="187"/>
                  </a:cubicBezTo>
                  <a:cubicBezTo>
                    <a:pt x="288" y="187"/>
                    <a:pt x="287" y="188"/>
                    <a:pt x="288" y="190"/>
                  </a:cubicBezTo>
                  <a:cubicBezTo>
                    <a:pt x="289" y="194"/>
                    <a:pt x="288" y="198"/>
                    <a:pt x="284" y="200"/>
                  </a:cubicBezTo>
                  <a:cubicBezTo>
                    <a:pt x="280" y="202"/>
                    <a:pt x="275" y="200"/>
                    <a:pt x="273" y="196"/>
                  </a:cubicBezTo>
                  <a:cubicBezTo>
                    <a:pt x="272" y="195"/>
                    <a:pt x="270" y="196"/>
                    <a:pt x="271" y="197"/>
                  </a:cubicBezTo>
                  <a:cubicBezTo>
                    <a:pt x="271" y="198"/>
                    <a:pt x="271" y="198"/>
                    <a:pt x="271" y="198"/>
                  </a:cubicBezTo>
                  <a:cubicBezTo>
                    <a:pt x="270" y="198"/>
                    <a:pt x="270" y="199"/>
                    <a:pt x="270" y="199"/>
                  </a:cubicBezTo>
                  <a:cubicBezTo>
                    <a:pt x="273" y="209"/>
                    <a:pt x="263" y="212"/>
                    <a:pt x="256" y="207"/>
                  </a:cubicBezTo>
                  <a:cubicBezTo>
                    <a:pt x="253" y="206"/>
                    <a:pt x="251" y="209"/>
                    <a:pt x="252" y="211"/>
                  </a:cubicBezTo>
                  <a:cubicBezTo>
                    <a:pt x="248" y="221"/>
                    <a:pt x="243" y="223"/>
                    <a:pt x="237" y="216"/>
                  </a:cubicBezTo>
                  <a:cubicBezTo>
                    <a:pt x="236" y="215"/>
                    <a:pt x="235" y="213"/>
                    <a:pt x="234" y="212"/>
                  </a:cubicBezTo>
                  <a:cubicBezTo>
                    <a:pt x="232" y="209"/>
                    <a:pt x="232" y="206"/>
                    <a:pt x="231" y="203"/>
                  </a:cubicBezTo>
                  <a:cubicBezTo>
                    <a:pt x="231" y="202"/>
                    <a:pt x="231" y="202"/>
                    <a:pt x="231" y="201"/>
                  </a:cubicBezTo>
                  <a:cubicBezTo>
                    <a:pt x="234" y="202"/>
                    <a:pt x="236" y="202"/>
                    <a:pt x="239" y="201"/>
                  </a:cubicBezTo>
                  <a:cubicBezTo>
                    <a:pt x="240" y="201"/>
                    <a:pt x="240" y="199"/>
                    <a:pt x="239" y="198"/>
                  </a:cubicBezTo>
                  <a:cubicBezTo>
                    <a:pt x="236" y="197"/>
                    <a:pt x="233" y="197"/>
                    <a:pt x="230" y="197"/>
                  </a:cubicBezTo>
                  <a:cubicBezTo>
                    <a:pt x="227" y="197"/>
                    <a:pt x="225" y="197"/>
                    <a:pt x="222" y="198"/>
                  </a:cubicBezTo>
                  <a:cubicBezTo>
                    <a:pt x="222" y="198"/>
                    <a:pt x="222" y="199"/>
                    <a:pt x="222" y="200"/>
                  </a:cubicBezTo>
                  <a:cubicBezTo>
                    <a:pt x="224" y="200"/>
                    <a:pt x="225" y="201"/>
                    <a:pt x="227" y="201"/>
                  </a:cubicBezTo>
                  <a:cubicBezTo>
                    <a:pt x="226" y="202"/>
                    <a:pt x="226" y="203"/>
                    <a:pt x="226" y="205"/>
                  </a:cubicBezTo>
                  <a:cubicBezTo>
                    <a:pt x="224" y="207"/>
                    <a:pt x="222" y="209"/>
                    <a:pt x="219" y="210"/>
                  </a:cubicBezTo>
                  <a:cubicBezTo>
                    <a:pt x="213" y="211"/>
                    <a:pt x="208" y="206"/>
                    <a:pt x="207" y="200"/>
                  </a:cubicBezTo>
                  <a:cubicBezTo>
                    <a:pt x="207" y="199"/>
                    <a:pt x="206" y="199"/>
                    <a:pt x="205" y="199"/>
                  </a:cubicBezTo>
                  <a:cubicBezTo>
                    <a:pt x="206" y="197"/>
                    <a:pt x="206" y="195"/>
                    <a:pt x="205" y="194"/>
                  </a:cubicBezTo>
                  <a:cubicBezTo>
                    <a:pt x="217" y="193"/>
                    <a:pt x="228" y="192"/>
                    <a:pt x="239" y="190"/>
                  </a:cubicBezTo>
                  <a:cubicBezTo>
                    <a:pt x="262" y="187"/>
                    <a:pt x="291" y="185"/>
                    <a:pt x="310" y="170"/>
                  </a:cubicBezTo>
                  <a:cubicBezTo>
                    <a:pt x="311" y="169"/>
                    <a:pt x="311" y="167"/>
                    <a:pt x="311" y="166"/>
                  </a:cubicBezTo>
                  <a:close/>
                  <a:moveTo>
                    <a:pt x="189" y="256"/>
                  </a:moveTo>
                  <a:cubicBezTo>
                    <a:pt x="202" y="240"/>
                    <a:pt x="216" y="228"/>
                    <a:pt x="233" y="219"/>
                  </a:cubicBezTo>
                  <a:cubicBezTo>
                    <a:pt x="234" y="219"/>
                    <a:pt x="234" y="220"/>
                    <a:pt x="235" y="220"/>
                  </a:cubicBezTo>
                  <a:cubicBezTo>
                    <a:pt x="215" y="228"/>
                    <a:pt x="199" y="250"/>
                    <a:pt x="190" y="269"/>
                  </a:cubicBezTo>
                  <a:cubicBezTo>
                    <a:pt x="190" y="266"/>
                    <a:pt x="190" y="263"/>
                    <a:pt x="190" y="261"/>
                  </a:cubicBezTo>
                  <a:cubicBezTo>
                    <a:pt x="190" y="259"/>
                    <a:pt x="190" y="257"/>
                    <a:pt x="189" y="256"/>
                  </a:cubicBezTo>
                  <a:close/>
                  <a:moveTo>
                    <a:pt x="73" y="58"/>
                  </a:moveTo>
                  <a:cubicBezTo>
                    <a:pt x="97" y="32"/>
                    <a:pt x="131" y="18"/>
                    <a:pt x="165" y="13"/>
                  </a:cubicBezTo>
                  <a:cubicBezTo>
                    <a:pt x="205" y="8"/>
                    <a:pt x="246" y="13"/>
                    <a:pt x="274" y="46"/>
                  </a:cubicBezTo>
                  <a:cubicBezTo>
                    <a:pt x="302" y="79"/>
                    <a:pt x="306" y="123"/>
                    <a:pt x="306" y="164"/>
                  </a:cubicBezTo>
                  <a:cubicBezTo>
                    <a:pt x="288" y="177"/>
                    <a:pt x="262" y="179"/>
                    <a:pt x="241" y="183"/>
                  </a:cubicBezTo>
                  <a:cubicBezTo>
                    <a:pt x="215" y="187"/>
                    <a:pt x="191" y="188"/>
                    <a:pt x="166" y="187"/>
                  </a:cubicBezTo>
                  <a:cubicBezTo>
                    <a:pt x="123" y="186"/>
                    <a:pt x="76" y="18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40" y="129"/>
                    <a:pt x="46" y="88"/>
                    <a:pt x="73" y="58"/>
                  </a:cubicBezTo>
                  <a:close/>
                  <a:moveTo>
                    <a:pt x="183" y="203"/>
                  </a:moveTo>
                  <a:cubicBezTo>
                    <a:pt x="187" y="207"/>
                    <a:pt x="182" y="211"/>
                    <a:pt x="178" y="211"/>
                  </a:cubicBezTo>
                  <a:cubicBezTo>
                    <a:pt x="176" y="211"/>
                    <a:pt x="173" y="210"/>
                    <a:pt x="171" y="209"/>
                  </a:cubicBezTo>
                  <a:cubicBezTo>
                    <a:pt x="170" y="208"/>
                    <a:pt x="168" y="210"/>
                    <a:pt x="169" y="211"/>
                  </a:cubicBezTo>
                  <a:cubicBezTo>
                    <a:pt x="170" y="211"/>
                    <a:pt x="170" y="212"/>
                    <a:pt x="170" y="212"/>
                  </a:cubicBezTo>
                  <a:cubicBezTo>
                    <a:pt x="170" y="226"/>
                    <a:pt x="146" y="216"/>
                    <a:pt x="149" y="210"/>
                  </a:cubicBezTo>
                  <a:cubicBezTo>
                    <a:pt x="150" y="208"/>
                    <a:pt x="147" y="205"/>
                    <a:pt x="145" y="207"/>
                  </a:cubicBezTo>
                  <a:cubicBezTo>
                    <a:pt x="144" y="209"/>
                    <a:pt x="142" y="211"/>
                    <a:pt x="140" y="212"/>
                  </a:cubicBezTo>
                  <a:cubicBezTo>
                    <a:pt x="132" y="214"/>
                    <a:pt x="128" y="212"/>
                    <a:pt x="127" y="206"/>
                  </a:cubicBezTo>
                  <a:cubicBezTo>
                    <a:pt x="130" y="206"/>
                    <a:pt x="133" y="206"/>
                    <a:pt x="136" y="205"/>
                  </a:cubicBezTo>
                  <a:cubicBezTo>
                    <a:pt x="137" y="204"/>
                    <a:pt x="137" y="201"/>
                    <a:pt x="135" y="201"/>
                  </a:cubicBezTo>
                  <a:cubicBezTo>
                    <a:pt x="132" y="201"/>
                    <a:pt x="129" y="201"/>
                    <a:pt x="126" y="201"/>
                  </a:cubicBezTo>
                  <a:cubicBezTo>
                    <a:pt x="123" y="201"/>
                    <a:pt x="121" y="200"/>
                    <a:pt x="118" y="200"/>
                  </a:cubicBezTo>
                  <a:cubicBezTo>
                    <a:pt x="117" y="200"/>
                    <a:pt x="117" y="201"/>
                    <a:pt x="117" y="202"/>
                  </a:cubicBezTo>
                  <a:cubicBezTo>
                    <a:pt x="118" y="204"/>
                    <a:pt x="120" y="205"/>
                    <a:pt x="122" y="205"/>
                  </a:cubicBezTo>
                  <a:cubicBezTo>
                    <a:pt x="119" y="211"/>
                    <a:pt x="113" y="214"/>
                    <a:pt x="106" y="211"/>
                  </a:cubicBezTo>
                  <a:cubicBezTo>
                    <a:pt x="99" y="207"/>
                    <a:pt x="98" y="199"/>
                    <a:pt x="100" y="192"/>
                  </a:cubicBezTo>
                  <a:cubicBezTo>
                    <a:pt x="122" y="194"/>
                    <a:pt x="145" y="193"/>
                    <a:pt x="166" y="194"/>
                  </a:cubicBezTo>
                  <a:cubicBezTo>
                    <a:pt x="177" y="194"/>
                    <a:pt x="189" y="194"/>
                    <a:pt x="201" y="194"/>
                  </a:cubicBezTo>
                  <a:cubicBezTo>
                    <a:pt x="200" y="197"/>
                    <a:pt x="200" y="200"/>
                    <a:pt x="197" y="201"/>
                  </a:cubicBezTo>
                  <a:cubicBezTo>
                    <a:pt x="194" y="204"/>
                    <a:pt x="190" y="202"/>
                    <a:pt x="187" y="199"/>
                  </a:cubicBezTo>
                  <a:cubicBezTo>
                    <a:pt x="185" y="196"/>
                    <a:pt x="181" y="200"/>
                    <a:pt x="183" y="203"/>
                  </a:cubicBezTo>
                  <a:close/>
                  <a:moveTo>
                    <a:pt x="22" y="186"/>
                  </a:moveTo>
                  <a:cubicBezTo>
                    <a:pt x="22" y="186"/>
                    <a:pt x="23" y="185"/>
                    <a:pt x="24" y="185"/>
                  </a:cubicBezTo>
                  <a:cubicBezTo>
                    <a:pt x="25" y="184"/>
                    <a:pt x="24" y="182"/>
                    <a:pt x="23" y="182"/>
                  </a:cubicBezTo>
                  <a:cubicBezTo>
                    <a:pt x="23" y="181"/>
                    <a:pt x="23" y="181"/>
                    <a:pt x="22" y="181"/>
                  </a:cubicBezTo>
                  <a:cubicBezTo>
                    <a:pt x="19" y="181"/>
                    <a:pt x="16" y="181"/>
                    <a:pt x="13" y="179"/>
                  </a:cubicBezTo>
                  <a:cubicBezTo>
                    <a:pt x="9" y="177"/>
                    <a:pt x="8" y="172"/>
                    <a:pt x="9" y="168"/>
                  </a:cubicBezTo>
                  <a:cubicBezTo>
                    <a:pt x="13" y="157"/>
                    <a:pt x="25" y="161"/>
                    <a:pt x="33" y="164"/>
                  </a:cubicBezTo>
                  <a:cubicBezTo>
                    <a:pt x="33" y="166"/>
                    <a:pt x="33" y="167"/>
                    <a:pt x="33" y="169"/>
                  </a:cubicBezTo>
                  <a:cubicBezTo>
                    <a:pt x="33" y="170"/>
                    <a:pt x="33" y="170"/>
                    <a:pt x="34" y="170"/>
                  </a:cubicBezTo>
                  <a:cubicBezTo>
                    <a:pt x="34" y="171"/>
                    <a:pt x="34" y="171"/>
                    <a:pt x="35" y="172"/>
                  </a:cubicBezTo>
                  <a:cubicBezTo>
                    <a:pt x="53" y="184"/>
                    <a:pt x="74" y="189"/>
                    <a:pt x="97" y="191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92"/>
                    <a:pt x="96" y="192"/>
                    <a:pt x="95" y="192"/>
                  </a:cubicBezTo>
                  <a:cubicBezTo>
                    <a:pt x="92" y="193"/>
                    <a:pt x="91" y="195"/>
                    <a:pt x="88" y="195"/>
                  </a:cubicBezTo>
                  <a:cubicBezTo>
                    <a:pt x="85" y="196"/>
                    <a:pt x="81" y="195"/>
                    <a:pt x="79" y="192"/>
                  </a:cubicBezTo>
                  <a:cubicBezTo>
                    <a:pt x="78" y="191"/>
                    <a:pt x="77" y="191"/>
                    <a:pt x="76" y="193"/>
                  </a:cubicBezTo>
                  <a:cubicBezTo>
                    <a:pt x="76" y="193"/>
                    <a:pt x="75" y="195"/>
                    <a:pt x="76" y="195"/>
                  </a:cubicBezTo>
                  <a:cubicBezTo>
                    <a:pt x="85" y="205"/>
                    <a:pt x="65" y="215"/>
                    <a:pt x="62" y="203"/>
                  </a:cubicBezTo>
                  <a:cubicBezTo>
                    <a:pt x="61" y="201"/>
                    <a:pt x="58" y="201"/>
                    <a:pt x="58" y="203"/>
                  </a:cubicBezTo>
                  <a:cubicBezTo>
                    <a:pt x="53" y="210"/>
                    <a:pt x="46" y="207"/>
                    <a:pt x="43" y="201"/>
                  </a:cubicBezTo>
                  <a:cubicBezTo>
                    <a:pt x="46" y="202"/>
                    <a:pt x="48" y="202"/>
                    <a:pt x="51" y="200"/>
                  </a:cubicBezTo>
                  <a:cubicBezTo>
                    <a:pt x="52" y="200"/>
                    <a:pt x="52" y="197"/>
                    <a:pt x="50" y="197"/>
                  </a:cubicBezTo>
                  <a:cubicBezTo>
                    <a:pt x="47" y="196"/>
                    <a:pt x="45" y="196"/>
                    <a:pt x="42" y="196"/>
                  </a:cubicBezTo>
                  <a:cubicBezTo>
                    <a:pt x="40" y="195"/>
                    <a:pt x="38" y="195"/>
                    <a:pt x="36" y="194"/>
                  </a:cubicBezTo>
                  <a:cubicBezTo>
                    <a:pt x="36" y="193"/>
                    <a:pt x="36" y="193"/>
                    <a:pt x="35" y="193"/>
                  </a:cubicBezTo>
                  <a:cubicBezTo>
                    <a:pt x="34" y="192"/>
                    <a:pt x="34" y="192"/>
                    <a:pt x="32" y="192"/>
                  </a:cubicBezTo>
                  <a:cubicBezTo>
                    <a:pt x="31" y="192"/>
                    <a:pt x="30" y="195"/>
                    <a:pt x="31" y="196"/>
                  </a:cubicBezTo>
                  <a:cubicBezTo>
                    <a:pt x="33" y="197"/>
                    <a:pt x="35" y="198"/>
                    <a:pt x="37" y="199"/>
                  </a:cubicBezTo>
                  <a:cubicBezTo>
                    <a:pt x="35" y="202"/>
                    <a:pt x="34" y="205"/>
                    <a:pt x="32" y="208"/>
                  </a:cubicBezTo>
                  <a:cubicBezTo>
                    <a:pt x="28" y="212"/>
                    <a:pt x="22" y="211"/>
                    <a:pt x="18" y="207"/>
                  </a:cubicBezTo>
                  <a:cubicBezTo>
                    <a:pt x="11" y="200"/>
                    <a:pt x="16" y="192"/>
                    <a:pt x="22" y="186"/>
                  </a:cubicBezTo>
                  <a:close/>
                  <a:moveTo>
                    <a:pt x="17" y="213"/>
                  </a:moveTo>
                  <a:cubicBezTo>
                    <a:pt x="26" y="219"/>
                    <a:pt x="37" y="213"/>
                    <a:pt x="40" y="203"/>
                  </a:cubicBezTo>
                  <a:cubicBezTo>
                    <a:pt x="41" y="212"/>
                    <a:pt x="53" y="214"/>
                    <a:pt x="59" y="208"/>
                  </a:cubicBezTo>
                  <a:cubicBezTo>
                    <a:pt x="63" y="214"/>
                    <a:pt x="73" y="215"/>
                    <a:pt x="78" y="211"/>
                  </a:cubicBezTo>
                  <a:cubicBezTo>
                    <a:pt x="82" y="208"/>
                    <a:pt x="84" y="203"/>
                    <a:pt x="83" y="199"/>
                  </a:cubicBezTo>
                  <a:cubicBezTo>
                    <a:pt x="84" y="200"/>
                    <a:pt x="86" y="200"/>
                    <a:pt x="87" y="200"/>
                  </a:cubicBezTo>
                  <a:cubicBezTo>
                    <a:pt x="90" y="200"/>
                    <a:pt x="93" y="199"/>
                    <a:pt x="95" y="198"/>
                  </a:cubicBezTo>
                  <a:cubicBezTo>
                    <a:pt x="95" y="205"/>
                    <a:pt x="98" y="212"/>
                    <a:pt x="106" y="216"/>
                  </a:cubicBezTo>
                  <a:cubicBezTo>
                    <a:pt x="112" y="218"/>
                    <a:pt x="120" y="217"/>
                    <a:pt x="124" y="212"/>
                  </a:cubicBezTo>
                  <a:cubicBezTo>
                    <a:pt x="127" y="219"/>
                    <a:pt x="138" y="220"/>
                    <a:pt x="145" y="215"/>
                  </a:cubicBezTo>
                  <a:cubicBezTo>
                    <a:pt x="147" y="220"/>
                    <a:pt x="155" y="223"/>
                    <a:pt x="162" y="223"/>
                  </a:cubicBezTo>
                  <a:cubicBezTo>
                    <a:pt x="168" y="223"/>
                    <a:pt x="174" y="220"/>
                    <a:pt x="175" y="215"/>
                  </a:cubicBezTo>
                  <a:cubicBezTo>
                    <a:pt x="178" y="216"/>
                    <a:pt x="182" y="216"/>
                    <a:pt x="186" y="214"/>
                  </a:cubicBezTo>
                  <a:cubicBezTo>
                    <a:pt x="188" y="212"/>
                    <a:pt x="189" y="210"/>
                    <a:pt x="190" y="207"/>
                  </a:cubicBezTo>
                  <a:cubicBezTo>
                    <a:pt x="193" y="209"/>
                    <a:pt x="197" y="208"/>
                    <a:pt x="200" y="206"/>
                  </a:cubicBezTo>
                  <a:cubicBezTo>
                    <a:pt x="202" y="205"/>
                    <a:pt x="204" y="203"/>
                    <a:pt x="205" y="201"/>
                  </a:cubicBezTo>
                  <a:cubicBezTo>
                    <a:pt x="205" y="208"/>
                    <a:pt x="211" y="215"/>
                    <a:pt x="219" y="214"/>
                  </a:cubicBezTo>
                  <a:cubicBezTo>
                    <a:pt x="221" y="214"/>
                    <a:pt x="226" y="211"/>
                    <a:pt x="228" y="208"/>
                  </a:cubicBezTo>
                  <a:cubicBezTo>
                    <a:pt x="229" y="211"/>
                    <a:pt x="230" y="213"/>
                    <a:pt x="231" y="215"/>
                  </a:cubicBezTo>
                  <a:cubicBezTo>
                    <a:pt x="213" y="223"/>
                    <a:pt x="197" y="237"/>
                    <a:pt x="186" y="253"/>
                  </a:cubicBezTo>
                  <a:cubicBezTo>
                    <a:pt x="158" y="231"/>
                    <a:pt x="122" y="218"/>
                    <a:pt x="86" y="219"/>
                  </a:cubicBezTo>
                  <a:cubicBezTo>
                    <a:pt x="67" y="220"/>
                    <a:pt x="48" y="224"/>
                    <a:pt x="31" y="231"/>
                  </a:cubicBezTo>
                  <a:cubicBezTo>
                    <a:pt x="28" y="233"/>
                    <a:pt x="11" y="245"/>
                    <a:pt x="8" y="244"/>
                  </a:cubicBezTo>
                  <a:cubicBezTo>
                    <a:pt x="2" y="243"/>
                    <a:pt x="13" y="219"/>
                    <a:pt x="17" y="213"/>
                  </a:cubicBezTo>
                  <a:close/>
                  <a:moveTo>
                    <a:pt x="40" y="239"/>
                  </a:moveTo>
                  <a:cubicBezTo>
                    <a:pt x="40" y="239"/>
                    <a:pt x="40" y="240"/>
                    <a:pt x="39" y="240"/>
                  </a:cubicBezTo>
                  <a:cubicBezTo>
                    <a:pt x="31" y="243"/>
                    <a:pt x="23" y="247"/>
                    <a:pt x="16" y="253"/>
                  </a:cubicBezTo>
                  <a:cubicBezTo>
                    <a:pt x="15" y="252"/>
                    <a:pt x="15" y="252"/>
                    <a:pt x="15" y="252"/>
                  </a:cubicBezTo>
                  <a:cubicBezTo>
                    <a:pt x="13" y="251"/>
                    <a:pt x="11" y="251"/>
                    <a:pt x="9" y="250"/>
                  </a:cubicBezTo>
                  <a:cubicBezTo>
                    <a:pt x="9" y="250"/>
                    <a:pt x="9" y="250"/>
                    <a:pt x="9" y="250"/>
                  </a:cubicBezTo>
                  <a:cubicBezTo>
                    <a:pt x="63" y="214"/>
                    <a:pt x="131" y="217"/>
                    <a:pt x="183" y="258"/>
                  </a:cubicBezTo>
                  <a:cubicBezTo>
                    <a:pt x="184" y="258"/>
                    <a:pt x="184" y="258"/>
                    <a:pt x="185" y="258"/>
                  </a:cubicBezTo>
                  <a:cubicBezTo>
                    <a:pt x="185" y="260"/>
                    <a:pt x="185" y="261"/>
                    <a:pt x="185" y="262"/>
                  </a:cubicBezTo>
                  <a:cubicBezTo>
                    <a:pt x="185" y="263"/>
                    <a:pt x="185" y="264"/>
                    <a:pt x="185" y="265"/>
                  </a:cubicBezTo>
                  <a:cubicBezTo>
                    <a:pt x="145" y="235"/>
                    <a:pt x="89" y="221"/>
                    <a:pt x="42" y="239"/>
                  </a:cubicBezTo>
                  <a:cubicBezTo>
                    <a:pt x="41" y="238"/>
                    <a:pt x="40" y="238"/>
                    <a:pt x="40" y="239"/>
                  </a:cubicBezTo>
                  <a:close/>
                  <a:moveTo>
                    <a:pt x="266" y="311"/>
                  </a:moveTo>
                  <a:cubicBezTo>
                    <a:pt x="256" y="313"/>
                    <a:pt x="246" y="312"/>
                    <a:pt x="236" y="312"/>
                  </a:cubicBezTo>
                  <a:cubicBezTo>
                    <a:pt x="213" y="312"/>
                    <a:pt x="190" y="312"/>
                    <a:pt x="167" y="312"/>
                  </a:cubicBezTo>
                  <a:cubicBezTo>
                    <a:pt x="145" y="313"/>
                    <a:pt x="123" y="313"/>
                    <a:pt x="101" y="313"/>
                  </a:cubicBezTo>
                  <a:cubicBezTo>
                    <a:pt x="90" y="313"/>
                    <a:pt x="80" y="314"/>
                    <a:pt x="69" y="313"/>
                  </a:cubicBezTo>
                  <a:cubicBezTo>
                    <a:pt x="43" y="312"/>
                    <a:pt x="43" y="293"/>
                    <a:pt x="46" y="274"/>
                  </a:cubicBezTo>
                  <a:cubicBezTo>
                    <a:pt x="48" y="275"/>
                    <a:pt x="50" y="276"/>
                    <a:pt x="52" y="276"/>
                  </a:cubicBezTo>
                  <a:cubicBezTo>
                    <a:pt x="71" y="281"/>
                    <a:pt x="94" y="278"/>
                    <a:pt x="114" y="279"/>
                  </a:cubicBezTo>
                  <a:cubicBezTo>
                    <a:pt x="132" y="279"/>
                    <a:pt x="151" y="280"/>
                    <a:pt x="169" y="280"/>
                  </a:cubicBezTo>
                  <a:cubicBezTo>
                    <a:pt x="187" y="280"/>
                    <a:pt x="252" y="286"/>
                    <a:pt x="284" y="270"/>
                  </a:cubicBezTo>
                  <a:cubicBezTo>
                    <a:pt x="291" y="288"/>
                    <a:pt x="286" y="306"/>
                    <a:pt x="266" y="311"/>
                  </a:cubicBezTo>
                  <a:close/>
                  <a:moveTo>
                    <a:pt x="165" y="273"/>
                  </a:moveTo>
                  <a:cubicBezTo>
                    <a:pt x="144" y="273"/>
                    <a:pt x="123" y="273"/>
                    <a:pt x="102" y="272"/>
                  </a:cubicBezTo>
                  <a:cubicBezTo>
                    <a:pt x="91" y="272"/>
                    <a:pt x="80" y="271"/>
                    <a:pt x="70" y="271"/>
                  </a:cubicBezTo>
                  <a:cubicBezTo>
                    <a:pt x="58" y="271"/>
                    <a:pt x="59" y="272"/>
                    <a:pt x="49" y="261"/>
                  </a:cubicBezTo>
                  <a:cubicBezTo>
                    <a:pt x="41" y="251"/>
                    <a:pt x="41" y="251"/>
                    <a:pt x="42" y="244"/>
                  </a:cubicBezTo>
                  <a:cubicBezTo>
                    <a:pt x="92" y="227"/>
                    <a:pt x="143" y="240"/>
                    <a:pt x="187" y="273"/>
                  </a:cubicBezTo>
                  <a:cubicBezTo>
                    <a:pt x="188" y="274"/>
                    <a:pt x="190" y="272"/>
                    <a:pt x="190" y="271"/>
                  </a:cubicBezTo>
                  <a:cubicBezTo>
                    <a:pt x="191" y="272"/>
                    <a:pt x="192" y="272"/>
                    <a:pt x="193" y="271"/>
                  </a:cubicBezTo>
                  <a:cubicBezTo>
                    <a:pt x="199" y="261"/>
                    <a:pt x="206" y="252"/>
                    <a:pt x="213" y="244"/>
                  </a:cubicBezTo>
                  <a:cubicBezTo>
                    <a:pt x="221" y="236"/>
                    <a:pt x="229" y="231"/>
                    <a:pt x="237" y="223"/>
                  </a:cubicBezTo>
                  <a:cubicBezTo>
                    <a:pt x="237" y="223"/>
                    <a:pt x="237" y="223"/>
                    <a:pt x="237" y="222"/>
                  </a:cubicBezTo>
                  <a:cubicBezTo>
                    <a:pt x="239" y="224"/>
                    <a:pt x="242" y="225"/>
                    <a:pt x="245" y="225"/>
                  </a:cubicBezTo>
                  <a:cubicBezTo>
                    <a:pt x="248" y="225"/>
                    <a:pt x="251" y="225"/>
                    <a:pt x="253" y="223"/>
                  </a:cubicBezTo>
                  <a:cubicBezTo>
                    <a:pt x="267" y="225"/>
                    <a:pt x="281" y="229"/>
                    <a:pt x="294" y="233"/>
                  </a:cubicBezTo>
                  <a:cubicBezTo>
                    <a:pt x="310" y="283"/>
                    <a:pt x="192" y="273"/>
                    <a:pt x="165" y="273"/>
                  </a:cubicBezTo>
                  <a:close/>
                  <a:moveTo>
                    <a:pt x="336" y="249"/>
                  </a:moveTo>
                  <a:cubicBezTo>
                    <a:pt x="332" y="247"/>
                    <a:pt x="328" y="244"/>
                    <a:pt x="324" y="242"/>
                  </a:cubicBezTo>
                  <a:cubicBezTo>
                    <a:pt x="317" y="238"/>
                    <a:pt x="309" y="235"/>
                    <a:pt x="301" y="232"/>
                  </a:cubicBezTo>
                  <a:cubicBezTo>
                    <a:pt x="301" y="232"/>
                    <a:pt x="301" y="232"/>
                    <a:pt x="300" y="232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299" y="229"/>
                    <a:pt x="297" y="229"/>
                    <a:pt x="295" y="230"/>
                  </a:cubicBezTo>
                  <a:cubicBezTo>
                    <a:pt x="282" y="226"/>
                    <a:pt x="269" y="222"/>
                    <a:pt x="256" y="220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90" y="222"/>
                    <a:pt x="321" y="232"/>
                    <a:pt x="349" y="253"/>
                  </a:cubicBezTo>
                  <a:cubicBezTo>
                    <a:pt x="349" y="254"/>
                    <a:pt x="336" y="249"/>
                    <a:pt x="336" y="249"/>
                  </a:cubicBezTo>
                  <a:close/>
                  <a:moveTo>
                    <a:pt x="341" y="242"/>
                  </a:moveTo>
                  <a:cubicBezTo>
                    <a:pt x="336" y="239"/>
                    <a:pt x="330" y="235"/>
                    <a:pt x="324" y="232"/>
                  </a:cubicBezTo>
                  <a:cubicBezTo>
                    <a:pt x="303" y="222"/>
                    <a:pt x="280" y="217"/>
                    <a:pt x="257" y="218"/>
                  </a:cubicBezTo>
                  <a:cubicBezTo>
                    <a:pt x="258" y="217"/>
                    <a:pt x="258" y="216"/>
                    <a:pt x="258" y="214"/>
                  </a:cubicBezTo>
                  <a:cubicBezTo>
                    <a:pt x="263" y="216"/>
                    <a:pt x="268" y="216"/>
                    <a:pt x="272" y="212"/>
                  </a:cubicBezTo>
                  <a:cubicBezTo>
                    <a:pt x="275" y="210"/>
                    <a:pt x="276" y="206"/>
                    <a:pt x="276" y="203"/>
                  </a:cubicBezTo>
                  <a:cubicBezTo>
                    <a:pt x="278" y="205"/>
                    <a:pt x="282" y="206"/>
                    <a:pt x="285" y="204"/>
                  </a:cubicBezTo>
                  <a:cubicBezTo>
                    <a:pt x="290" y="203"/>
                    <a:pt x="293" y="198"/>
                    <a:pt x="293" y="193"/>
                  </a:cubicBezTo>
                  <a:cubicBezTo>
                    <a:pt x="293" y="192"/>
                    <a:pt x="293" y="192"/>
                    <a:pt x="293" y="192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300" y="197"/>
                    <a:pt x="310" y="201"/>
                    <a:pt x="318" y="195"/>
                  </a:cubicBezTo>
                  <a:cubicBezTo>
                    <a:pt x="321" y="192"/>
                    <a:pt x="322" y="188"/>
                    <a:pt x="322" y="183"/>
                  </a:cubicBezTo>
                  <a:cubicBezTo>
                    <a:pt x="338" y="194"/>
                    <a:pt x="349" y="209"/>
                    <a:pt x="351" y="228"/>
                  </a:cubicBezTo>
                  <a:cubicBezTo>
                    <a:pt x="352" y="240"/>
                    <a:pt x="354" y="247"/>
                    <a:pt x="341" y="24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3FEBCD-5067-466C-AA71-55C8832A1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" y="1836"/>
              <a:ext cx="43" cy="38"/>
            </a:xfrm>
            <a:custGeom>
              <a:avLst/>
              <a:gdLst>
                <a:gd name="T0" fmla="*/ 17 w 18"/>
                <a:gd name="T1" fmla="*/ 2 h 16"/>
                <a:gd name="T2" fmla="*/ 7 w 18"/>
                <a:gd name="T3" fmla="*/ 2 h 16"/>
                <a:gd name="T4" fmla="*/ 2 w 18"/>
                <a:gd name="T5" fmla="*/ 12 h 16"/>
                <a:gd name="T6" fmla="*/ 11 w 18"/>
                <a:gd name="T7" fmla="*/ 15 h 16"/>
                <a:gd name="T8" fmla="*/ 15 w 18"/>
                <a:gd name="T9" fmla="*/ 4 h 16"/>
                <a:gd name="T10" fmla="*/ 15 w 18"/>
                <a:gd name="T11" fmla="*/ 4 h 16"/>
                <a:gd name="T12" fmla="*/ 17 w 18"/>
                <a:gd name="T13" fmla="*/ 4 h 16"/>
                <a:gd name="T14" fmla="*/ 17 w 18"/>
                <a:gd name="T15" fmla="*/ 2 h 16"/>
                <a:gd name="T16" fmla="*/ 11 w 18"/>
                <a:gd name="T17" fmla="*/ 10 h 16"/>
                <a:gd name="T18" fmla="*/ 6 w 18"/>
                <a:gd name="T19" fmla="*/ 9 h 16"/>
                <a:gd name="T20" fmla="*/ 13 w 18"/>
                <a:gd name="T21" fmla="*/ 4 h 16"/>
                <a:gd name="T22" fmla="*/ 11 w 18"/>
                <a:gd name="T2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2"/>
                  </a:moveTo>
                  <a:cubicBezTo>
                    <a:pt x="14" y="1"/>
                    <a:pt x="11" y="0"/>
                    <a:pt x="7" y="2"/>
                  </a:cubicBezTo>
                  <a:cubicBezTo>
                    <a:pt x="4" y="4"/>
                    <a:pt x="0" y="8"/>
                    <a:pt x="2" y="12"/>
                  </a:cubicBezTo>
                  <a:cubicBezTo>
                    <a:pt x="4" y="16"/>
                    <a:pt x="8" y="16"/>
                    <a:pt x="11" y="15"/>
                  </a:cubicBezTo>
                  <a:cubicBezTo>
                    <a:pt x="14" y="13"/>
                    <a:pt x="16" y="8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17" y="4"/>
                    <a:pt x="18" y="3"/>
                    <a:pt x="17" y="2"/>
                  </a:cubicBezTo>
                  <a:close/>
                  <a:moveTo>
                    <a:pt x="11" y="10"/>
                  </a:moveTo>
                  <a:cubicBezTo>
                    <a:pt x="9" y="11"/>
                    <a:pt x="6" y="13"/>
                    <a:pt x="6" y="9"/>
                  </a:cubicBezTo>
                  <a:cubicBezTo>
                    <a:pt x="7" y="7"/>
                    <a:pt x="10" y="5"/>
                    <a:pt x="13" y="4"/>
                  </a:cubicBezTo>
                  <a:cubicBezTo>
                    <a:pt x="12" y="6"/>
                    <a:pt x="12" y="8"/>
                    <a:pt x="11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F3AA704-D4EF-4652-BDE0-94236FB9CB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" y="1819"/>
              <a:ext cx="43" cy="41"/>
            </a:xfrm>
            <a:custGeom>
              <a:avLst/>
              <a:gdLst>
                <a:gd name="T0" fmla="*/ 14 w 18"/>
                <a:gd name="T1" fmla="*/ 3 h 17"/>
                <a:gd name="T2" fmla="*/ 2 w 18"/>
                <a:gd name="T3" fmla="*/ 0 h 17"/>
                <a:gd name="T4" fmla="*/ 2 w 18"/>
                <a:gd name="T5" fmla="*/ 1 h 17"/>
                <a:gd name="T6" fmla="*/ 0 w 18"/>
                <a:gd name="T7" fmla="*/ 2 h 17"/>
                <a:gd name="T8" fmla="*/ 16 w 18"/>
                <a:gd name="T9" fmla="*/ 11 h 17"/>
                <a:gd name="T10" fmla="*/ 14 w 18"/>
                <a:gd name="T11" fmla="*/ 3 h 17"/>
                <a:gd name="T12" fmla="*/ 12 w 18"/>
                <a:gd name="T13" fmla="*/ 10 h 17"/>
                <a:gd name="T14" fmla="*/ 7 w 18"/>
                <a:gd name="T15" fmla="*/ 6 h 17"/>
                <a:gd name="T16" fmla="*/ 3 w 18"/>
                <a:gd name="T17" fmla="*/ 2 h 17"/>
                <a:gd name="T18" fmla="*/ 10 w 18"/>
                <a:gd name="T19" fmla="*/ 4 h 17"/>
                <a:gd name="T20" fmla="*/ 12 w 18"/>
                <a:gd name="T2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cubicBezTo>
                    <a:pt x="11" y="1"/>
                    <a:pt x="6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7"/>
                    <a:pt x="11" y="17"/>
                    <a:pt x="16" y="11"/>
                  </a:cubicBezTo>
                  <a:cubicBezTo>
                    <a:pt x="18" y="9"/>
                    <a:pt x="16" y="5"/>
                    <a:pt x="14" y="3"/>
                  </a:cubicBezTo>
                  <a:close/>
                  <a:moveTo>
                    <a:pt x="12" y="10"/>
                  </a:moveTo>
                  <a:cubicBezTo>
                    <a:pt x="10" y="10"/>
                    <a:pt x="8" y="8"/>
                    <a:pt x="7" y="6"/>
                  </a:cubicBezTo>
                  <a:cubicBezTo>
                    <a:pt x="5" y="5"/>
                    <a:pt x="4" y="3"/>
                    <a:pt x="3" y="2"/>
                  </a:cubicBezTo>
                  <a:cubicBezTo>
                    <a:pt x="6" y="2"/>
                    <a:pt x="8" y="3"/>
                    <a:pt x="10" y="4"/>
                  </a:cubicBezTo>
                  <a:cubicBezTo>
                    <a:pt x="12" y="5"/>
                    <a:pt x="16" y="10"/>
                    <a:pt x="12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E230018-1657-4C50-B1FC-05BA0D5F1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" y="1845"/>
              <a:ext cx="43" cy="50"/>
            </a:xfrm>
            <a:custGeom>
              <a:avLst/>
              <a:gdLst>
                <a:gd name="T0" fmla="*/ 9 w 18"/>
                <a:gd name="T1" fmla="*/ 1 h 21"/>
                <a:gd name="T2" fmla="*/ 6 w 18"/>
                <a:gd name="T3" fmla="*/ 3 h 21"/>
                <a:gd name="T4" fmla="*/ 7 w 18"/>
                <a:gd name="T5" fmla="*/ 4 h 21"/>
                <a:gd name="T6" fmla="*/ 1 w 18"/>
                <a:gd name="T7" fmla="*/ 15 h 21"/>
                <a:gd name="T8" fmla="*/ 8 w 18"/>
                <a:gd name="T9" fmla="*/ 21 h 21"/>
                <a:gd name="T10" fmla="*/ 9 w 18"/>
                <a:gd name="T11" fmla="*/ 1 h 21"/>
                <a:gd name="T12" fmla="*/ 8 w 18"/>
                <a:gd name="T13" fmla="*/ 17 h 21"/>
                <a:gd name="T14" fmla="*/ 5 w 18"/>
                <a:gd name="T15" fmla="*/ 11 h 21"/>
                <a:gd name="T16" fmla="*/ 8 w 18"/>
                <a:gd name="T17" fmla="*/ 6 h 21"/>
                <a:gd name="T18" fmla="*/ 9 w 18"/>
                <a:gd name="T19" fmla="*/ 9 h 21"/>
                <a:gd name="T20" fmla="*/ 8 w 18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9" y="1"/>
                  </a:moveTo>
                  <a:cubicBezTo>
                    <a:pt x="7" y="0"/>
                    <a:pt x="6" y="1"/>
                    <a:pt x="6" y="3"/>
                  </a:cubicBezTo>
                  <a:cubicBezTo>
                    <a:pt x="6" y="3"/>
                    <a:pt x="7" y="3"/>
                    <a:pt x="7" y="4"/>
                  </a:cubicBezTo>
                  <a:cubicBezTo>
                    <a:pt x="4" y="7"/>
                    <a:pt x="0" y="10"/>
                    <a:pt x="1" y="15"/>
                  </a:cubicBezTo>
                  <a:cubicBezTo>
                    <a:pt x="2" y="18"/>
                    <a:pt x="5" y="21"/>
                    <a:pt x="8" y="21"/>
                  </a:cubicBezTo>
                  <a:cubicBezTo>
                    <a:pt x="18" y="21"/>
                    <a:pt x="13" y="4"/>
                    <a:pt x="9" y="1"/>
                  </a:cubicBezTo>
                  <a:close/>
                  <a:moveTo>
                    <a:pt x="8" y="17"/>
                  </a:moveTo>
                  <a:cubicBezTo>
                    <a:pt x="6" y="17"/>
                    <a:pt x="5" y="13"/>
                    <a:pt x="5" y="11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7"/>
                    <a:pt x="9" y="8"/>
                    <a:pt x="9" y="9"/>
                  </a:cubicBezTo>
                  <a:cubicBezTo>
                    <a:pt x="10" y="10"/>
                    <a:pt x="11" y="16"/>
                    <a:pt x="8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39835ED-1461-44BE-8A60-7C83A993B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3" y="2120"/>
              <a:ext cx="33" cy="48"/>
            </a:xfrm>
            <a:custGeom>
              <a:avLst/>
              <a:gdLst>
                <a:gd name="T0" fmla="*/ 14 w 14"/>
                <a:gd name="T1" fmla="*/ 3 h 20"/>
                <a:gd name="T2" fmla="*/ 13 w 14"/>
                <a:gd name="T3" fmla="*/ 1 h 20"/>
                <a:gd name="T4" fmla="*/ 12 w 14"/>
                <a:gd name="T5" fmla="*/ 0 h 20"/>
                <a:gd name="T6" fmla="*/ 3 w 14"/>
                <a:gd name="T7" fmla="*/ 7 h 20"/>
                <a:gd name="T8" fmla="*/ 3 w 14"/>
                <a:gd name="T9" fmla="*/ 17 h 20"/>
                <a:gd name="T10" fmla="*/ 11 w 14"/>
                <a:gd name="T11" fmla="*/ 16 h 20"/>
                <a:gd name="T12" fmla="*/ 14 w 14"/>
                <a:gd name="T13" fmla="*/ 3 h 20"/>
                <a:gd name="T14" fmla="*/ 10 w 14"/>
                <a:gd name="T15" fmla="*/ 10 h 20"/>
                <a:gd name="T16" fmla="*/ 7 w 14"/>
                <a:gd name="T17" fmla="*/ 14 h 20"/>
                <a:gd name="T18" fmla="*/ 5 w 14"/>
                <a:gd name="T19" fmla="*/ 12 h 20"/>
                <a:gd name="T20" fmla="*/ 11 w 14"/>
                <a:gd name="T21" fmla="*/ 3 h 20"/>
                <a:gd name="T22" fmla="*/ 10 w 14"/>
                <a:gd name="T2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14" y="3"/>
                  </a:move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1"/>
                    <a:pt x="6" y="3"/>
                    <a:pt x="3" y="7"/>
                  </a:cubicBezTo>
                  <a:cubicBezTo>
                    <a:pt x="2" y="9"/>
                    <a:pt x="0" y="14"/>
                    <a:pt x="3" y="17"/>
                  </a:cubicBezTo>
                  <a:cubicBezTo>
                    <a:pt x="5" y="20"/>
                    <a:pt x="9" y="18"/>
                    <a:pt x="11" y="16"/>
                  </a:cubicBezTo>
                  <a:cubicBezTo>
                    <a:pt x="14" y="12"/>
                    <a:pt x="14" y="7"/>
                    <a:pt x="14" y="3"/>
                  </a:cubicBezTo>
                  <a:close/>
                  <a:moveTo>
                    <a:pt x="10" y="10"/>
                  </a:moveTo>
                  <a:cubicBezTo>
                    <a:pt x="9" y="11"/>
                    <a:pt x="9" y="14"/>
                    <a:pt x="7" y="14"/>
                  </a:cubicBezTo>
                  <a:cubicBezTo>
                    <a:pt x="6" y="15"/>
                    <a:pt x="5" y="14"/>
                    <a:pt x="5" y="12"/>
                  </a:cubicBezTo>
                  <a:cubicBezTo>
                    <a:pt x="6" y="9"/>
                    <a:pt x="8" y="6"/>
                    <a:pt x="11" y="3"/>
                  </a:cubicBezTo>
                  <a:cubicBezTo>
                    <a:pt x="11" y="6"/>
                    <a:pt x="11" y="8"/>
                    <a:pt x="10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39AC612-39FE-431D-BDC0-871B253AA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6" y="2120"/>
              <a:ext cx="38" cy="55"/>
            </a:xfrm>
            <a:custGeom>
              <a:avLst/>
              <a:gdLst>
                <a:gd name="T0" fmla="*/ 15 w 16"/>
                <a:gd name="T1" fmla="*/ 13 h 23"/>
                <a:gd name="T2" fmla="*/ 4 w 16"/>
                <a:gd name="T3" fmla="*/ 1 h 23"/>
                <a:gd name="T4" fmla="*/ 1 w 16"/>
                <a:gd name="T5" fmla="*/ 3 h 23"/>
                <a:gd name="T6" fmla="*/ 2 w 16"/>
                <a:gd name="T7" fmla="*/ 16 h 23"/>
                <a:gd name="T8" fmla="*/ 11 w 16"/>
                <a:gd name="T9" fmla="*/ 22 h 23"/>
                <a:gd name="T10" fmla="*/ 15 w 16"/>
                <a:gd name="T11" fmla="*/ 13 h 23"/>
                <a:gd name="T12" fmla="*/ 10 w 16"/>
                <a:gd name="T13" fmla="*/ 18 h 23"/>
                <a:gd name="T14" fmla="*/ 4 w 16"/>
                <a:gd name="T15" fmla="*/ 13 h 23"/>
                <a:gd name="T16" fmla="*/ 3 w 16"/>
                <a:gd name="T17" fmla="*/ 6 h 23"/>
                <a:gd name="T18" fmla="*/ 8 w 16"/>
                <a:gd name="T19" fmla="*/ 10 h 23"/>
                <a:gd name="T20" fmla="*/ 10 w 16"/>
                <a:gd name="T2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3">
                  <a:moveTo>
                    <a:pt x="15" y="13"/>
                  </a:moveTo>
                  <a:cubicBezTo>
                    <a:pt x="13" y="9"/>
                    <a:pt x="9" y="4"/>
                    <a:pt x="4" y="1"/>
                  </a:cubicBezTo>
                  <a:cubicBezTo>
                    <a:pt x="3" y="0"/>
                    <a:pt x="1" y="2"/>
                    <a:pt x="1" y="3"/>
                  </a:cubicBezTo>
                  <a:cubicBezTo>
                    <a:pt x="0" y="7"/>
                    <a:pt x="0" y="12"/>
                    <a:pt x="2" y="16"/>
                  </a:cubicBezTo>
                  <a:cubicBezTo>
                    <a:pt x="4" y="20"/>
                    <a:pt x="7" y="23"/>
                    <a:pt x="11" y="22"/>
                  </a:cubicBezTo>
                  <a:cubicBezTo>
                    <a:pt x="16" y="22"/>
                    <a:pt x="16" y="17"/>
                    <a:pt x="15" y="13"/>
                  </a:cubicBezTo>
                  <a:close/>
                  <a:moveTo>
                    <a:pt x="10" y="18"/>
                  </a:moveTo>
                  <a:cubicBezTo>
                    <a:pt x="7" y="18"/>
                    <a:pt x="5" y="15"/>
                    <a:pt x="4" y="13"/>
                  </a:cubicBezTo>
                  <a:cubicBezTo>
                    <a:pt x="3" y="10"/>
                    <a:pt x="3" y="8"/>
                    <a:pt x="3" y="6"/>
                  </a:cubicBezTo>
                  <a:cubicBezTo>
                    <a:pt x="5" y="7"/>
                    <a:pt x="7" y="9"/>
                    <a:pt x="8" y="10"/>
                  </a:cubicBezTo>
                  <a:cubicBezTo>
                    <a:pt x="9" y="12"/>
                    <a:pt x="14" y="18"/>
                    <a:pt x="10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10CBCB5D-1614-44AA-ADE5-A74907201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2120"/>
              <a:ext cx="45" cy="55"/>
            </a:xfrm>
            <a:custGeom>
              <a:avLst/>
              <a:gdLst>
                <a:gd name="T0" fmla="*/ 16 w 19"/>
                <a:gd name="T1" fmla="*/ 3 h 23"/>
                <a:gd name="T2" fmla="*/ 14 w 19"/>
                <a:gd name="T3" fmla="*/ 3 h 23"/>
                <a:gd name="T4" fmla="*/ 13 w 19"/>
                <a:gd name="T5" fmla="*/ 9 h 23"/>
                <a:gd name="T6" fmla="*/ 11 w 19"/>
                <a:gd name="T7" fmla="*/ 17 h 23"/>
                <a:gd name="T8" fmla="*/ 14 w 19"/>
                <a:gd name="T9" fmla="*/ 2 h 23"/>
                <a:gd name="T10" fmla="*/ 12 w 19"/>
                <a:gd name="T11" fmla="*/ 1 h 23"/>
                <a:gd name="T12" fmla="*/ 9 w 19"/>
                <a:gd name="T13" fmla="*/ 22 h 23"/>
                <a:gd name="T14" fmla="*/ 17 w 19"/>
                <a:gd name="T15" fmla="*/ 17 h 23"/>
                <a:gd name="T16" fmla="*/ 16 w 19"/>
                <a:gd name="T1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3">
                  <a:moveTo>
                    <a:pt x="16" y="3"/>
                  </a:moveTo>
                  <a:cubicBezTo>
                    <a:pt x="16" y="2"/>
                    <a:pt x="14" y="2"/>
                    <a:pt x="14" y="3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3" y="10"/>
                    <a:pt x="15" y="16"/>
                    <a:pt x="11" y="17"/>
                  </a:cubicBezTo>
                  <a:cubicBezTo>
                    <a:pt x="6" y="18"/>
                    <a:pt x="13" y="4"/>
                    <a:pt x="14" y="2"/>
                  </a:cubicBezTo>
                  <a:cubicBezTo>
                    <a:pt x="14" y="1"/>
                    <a:pt x="13" y="0"/>
                    <a:pt x="12" y="1"/>
                  </a:cubicBezTo>
                  <a:cubicBezTo>
                    <a:pt x="7" y="4"/>
                    <a:pt x="0" y="19"/>
                    <a:pt x="9" y="22"/>
                  </a:cubicBezTo>
                  <a:cubicBezTo>
                    <a:pt x="12" y="23"/>
                    <a:pt x="16" y="20"/>
                    <a:pt x="17" y="17"/>
                  </a:cubicBezTo>
                  <a:cubicBezTo>
                    <a:pt x="19" y="13"/>
                    <a:pt x="17" y="7"/>
                    <a:pt x="16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CBC3C12-89B3-4CFE-BDDA-71826809D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0" y="2108"/>
              <a:ext cx="50" cy="56"/>
            </a:xfrm>
            <a:custGeom>
              <a:avLst/>
              <a:gdLst>
                <a:gd name="T0" fmla="*/ 17 w 21"/>
                <a:gd name="T1" fmla="*/ 1 h 23"/>
                <a:gd name="T2" fmla="*/ 5 w 21"/>
                <a:gd name="T3" fmla="*/ 2 h 23"/>
                <a:gd name="T4" fmla="*/ 2 w 21"/>
                <a:gd name="T5" fmla="*/ 13 h 23"/>
                <a:gd name="T6" fmla="*/ 20 w 21"/>
                <a:gd name="T7" fmla="*/ 3 h 23"/>
                <a:gd name="T8" fmla="*/ 17 w 21"/>
                <a:gd name="T9" fmla="*/ 1 h 23"/>
                <a:gd name="T10" fmla="*/ 7 w 21"/>
                <a:gd name="T11" fmla="*/ 11 h 23"/>
                <a:gd name="T12" fmla="*/ 9 w 21"/>
                <a:gd name="T13" fmla="*/ 5 h 23"/>
                <a:gd name="T14" fmla="*/ 15 w 21"/>
                <a:gd name="T15" fmla="*/ 3 h 23"/>
                <a:gd name="T16" fmla="*/ 7 w 21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3">
                  <a:moveTo>
                    <a:pt x="17" y="1"/>
                  </a:moveTo>
                  <a:cubicBezTo>
                    <a:pt x="13" y="0"/>
                    <a:pt x="8" y="0"/>
                    <a:pt x="5" y="2"/>
                  </a:cubicBezTo>
                  <a:cubicBezTo>
                    <a:pt x="1" y="5"/>
                    <a:pt x="0" y="9"/>
                    <a:pt x="2" y="13"/>
                  </a:cubicBezTo>
                  <a:cubicBezTo>
                    <a:pt x="8" y="23"/>
                    <a:pt x="18" y="9"/>
                    <a:pt x="20" y="3"/>
                  </a:cubicBezTo>
                  <a:cubicBezTo>
                    <a:pt x="21" y="1"/>
                    <a:pt x="18" y="0"/>
                    <a:pt x="17" y="1"/>
                  </a:cubicBezTo>
                  <a:close/>
                  <a:moveTo>
                    <a:pt x="7" y="11"/>
                  </a:moveTo>
                  <a:cubicBezTo>
                    <a:pt x="5" y="9"/>
                    <a:pt x="7" y="6"/>
                    <a:pt x="9" y="5"/>
                  </a:cubicBezTo>
                  <a:cubicBezTo>
                    <a:pt x="11" y="4"/>
                    <a:pt x="13" y="4"/>
                    <a:pt x="15" y="3"/>
                  </a:cubicBezTo>
                  <a:cubicBezTo>
                    <a:pt x="13" y="7"/>
                    <a:pt x="9" y="13"/>
                    <a:pt x="7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A0F5146-0601-4BAD-B365-81E028A93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" y="2075"/>
              <a:ext cx="43" cy="36"/>
            </a:xfrm>
            <a:custGeom>
              <a:avLst/>
              <a:gdLst>
                <a:gd name="T0" fmla="*/ 15 w 18"/>
                <a:gd name="T1" fmla="*/ 3 h 15"/>
                <a:gd name="T2" fmla="*/ 4 w 18"/>
                <a:gd name="T3" fmla="*/ 0 h 15"/>
                <a:gd name="T4" fmla="*/ 2 w 18"/>
                <a:gd name="T5" fmla="*/ 1 h 15"/>
                <a:gd name="T6" fmla="*/ 0 w 18"/>
                <a:gd name="T7" fmla="*/ 2 h 15"/>
                <a:gd name="T8" fmla="*/ 5 w 18"/>
                <a:gd name="T9" fmla="*/ 11 h 15"/>
                <a:gd name="T10" fmla="*/ 15 w 18"/>
                <a:gd name="T11" fmla="*/ 12 h 15"/>
                <a:gd name="T12" fmla="*/ 15 w 18"/>
                <a:gd name="T13" fmla="*/ 3 h 15"/>
                <a:gd name="T14" fmla="*/ 13 w 18"/>
                <a:gd name="T15" fmla="*/ 9 h 15"/>
                <a:gd name="T16" fmla="*/ 6 w 18"/>
                <a:gd name="T17" fmla="*/ 8 h 15"/>
                <a:gd name="T18" fmla="*/ 3 w 18"/>
                <a:gd name="T19" fmla="*/ 4 h 15"/>
                <a:gd name="T20" fmla="*/ 4 w 18"/>
                <a:gd name="T21" fmla="*/ 4 h 15"/>
                <a:gd name="T22" fmla="*/ 11 w 18"/>
                <a:gd name="T23" fmla="*/ 5 h 15"/>
                <a:gd name="T24" fmla="*/ 13 w 18"/>
                <a:gd name="T2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5">
                  <a:moveTo>
                    <a:pt x="15" y="3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2" y="9"/>
                    <a:pt x="5" y="11"/>
                  </a:cubicBezTo>
                  <a:cubicBezTo>
                    <a:pt x="8" y="14"/>
                    <a:pt x="13" y="15"/>
                    <a:pt x="15" y="12"/>
                  </a:cubicBezTo>
                  <a:cubicBezTo>
                    <a:pt x="18" y="9"/>
                    <a:pt x="17" y="5"/>
                    <a:pt x="15" y="3"/>
                  </a:cubicBezTo>
                  <a:close/>
                  <a:moveTo>
                    <a:pt x="13" y="9"/>
                  </a:moveTo>
                  <a:cubicBezTo>
                    <a:pt x="11" y="11"/>
                    <a:pt x="7" y="9"/>
                    <a:pt x="6" y="8"/>
                  </a:cubicBezTo>
                  <a:cubicBezTo>
                    <a:pt x="5" y="7"/>
                    <a:pt x="4" y="5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9" y="3"/>
                    <a:pt x="11" y="5"/>
                  </a:cubicBezTo>
                  <a:cubicBezTo>
                    <a:pt x="12" y="5"/>
                    <a:pt x="14" y="8"/>
                    <a:pt x="13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3421B6C-7F20-4706-BE1A-1270A6EE9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2360"/>
              <a:ext cx="21" cy="24"/>
            </a:xfrm>
            <a:custGeom>
              <a:avLst/>
              <a:gdLst>
                <a:gd name="T0" fmla="*/ 7 w 9"/>
                <a:gd name="T1" fmla="*/ 6 h 10"/>
                <a:gd name="T2" fmla="*/ 6 w 9"/>
                <a:gd name="T3" fmla="*/ 3 h 10"/>
                <a:gd name="T4" fmla="*/ 5 w 9"/>
                <a:gd name="T5" fmla="*/ 1 h 10"/>
                <a:gd name="T6" fmla="*/ 7 w 9"/>
                <a:gd name="T7" fmla="*/ 8 h 10"/>
                <a:gd name="T8" fmla="*/ 7 w 9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6"/>
                  </a:moveTo>
                  <a:cubicBezTo>
                    <a:pt x="5" y="6"/>
                    <a:pt x="4" y="4"/>
                    <a:pt x="6" y="3"/>
                  </a:cubicBezTo>
                  <a:cubicBezTo>
                    <a:pt x="7" y="2"/>
                    <a:pt x="6" y="0"/>
                    <a:pt x="5" y="1"/>
                  </a:cubicBezTo>
                  <a:cubicBezTo>
                    <a:pt x="0" y="3"/>
                    <a:pt x="2" y="10"/>
                    <a:pt x="7" y="8"/>
                  </a:cubicBezTo>
                  <a:cubicBezTo>
                    <a:pt x="9" y="8"/>
                    <a:pt x="8" y="6"/>
                    <a:pt x="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20A8CE3-C8AA-4FDA-82D6-99BAB94B4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362"/>
              <a:ext cx="26" cy="24"/>
            </a:xfrm>
            <a:custGeom>
              <a:avLst/>
              <a:gdLst>
                <a:gd name="T0" fmla="*/ 1 w 11"/>
                <a:gd name="T1" fmla="*/ 1 h 10"/>
                <a:gd name="T2" fmla="*/ 2 w 11"/>
                <a:gd name="T3" fmla="*/ 3 h 10"/>
                <a:gd name="T4" fmla="*/ 6 w 11"/>
                <a:gd name="T5" fmla="*/ 9 h 10"/>
                <a:gd name="T6" fmla="*/ 8 w 11"/>
                <a:gd name="T7" fmla="*/ 9 h 10"/>
                <a:gd name="T8" fmla="*/ 1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" y="1"/>
                  </a:moveTo>
                  <a:cubicBezTo>
                    <a:pt x="0" y="2"/>
                    <a:pt x="0" y="4"/>
                    <a:pt x="2" y="3"/>
                  </a:cubicBezTo>
                  <a:cubicBezTo>
                    <a:pt x="4" y="3"/>
                    <a:pt x="7" y="6"/>
                    <a:pt x="6" y="9"/>
                  </a:cubicBezTo>
                  <a:cubicBezTo>
                    <a:pt x="6" y="9"/>
                    <a:pt x="7" y="10"/>
                    <a:pt x="8" y="9"/>
                  </a:cubicBezTo>
                  <a:cubicBezTo>
                    <a:pt x="11" y="5"/>
                    <a:pt x="6" y="0"/>
                    <a:pt x="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491A945-1851-4397-81DD-0240CF84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391"/>
              <a:ext cx="36" cy="31"/>
            </a:xfrm>
            <a:custGeom>
              <a:avLst/>
              <a:gdLst>
                <a:gd name="T0" fmla="*/ 13 w 15"/>
                <a:gd name="T1" fmla="*/ 6 h 13"/>
                <a:gd name="T2" fmla="*/ 5 w 15"/>
                <a:gd name="T3" fmla="*/ 7 h 13"/>
                <a:gd name="T4" fmla="*/ 4 w 15"/>
                <a:gd name="T5" fmla="*/ 2 h 13"/>
                <a:gd name="T6" fmla="*/ 3 w 15"/>
                <a:gd name="T7" fmla="*/ 0 h 13"/>
                <a:gd name="T8" fmla="*/ 2 w 15"/>
                <a:gd name="T9" fmla="*/ 9 h 13"/>
                <a:gd name="T10" fmla="*/ 14 w 15"/>
                <a:gd name="T11" fmla="*/ 8 h 13"/>
                <a:gd name="T12" fmla="*/ 13 w 15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3" y="6"/>
                  </a:moveTo>
                  <a:cubicBezTo>
                    <a:pt x="11" y="6"/>
                    <a:pt x="7" y="8"/>
                    <a:pt x="5" y="7"/>
                  </a:cubicBezTo>
                  <a:cubicBezTo>
                    <a:pt x="3" y="6"/>
                    <a:pt x="2" y="3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0" y="2"/>
                    <a:pt x="0" y="6"/>
                    <a:pt x="2" y="9"/>
                  </a:cubicBezTo>
                  <a:cubicBezTo>
                    <a:pt x="5" y="13"/>
                    <a:pt x="11" y="11"/>
                    <a:pt x="14" y="8"/>
                  </a:cubicBezTo>
                  <a:cubicBezTo>
                    <a:pt x="15" y="7"/>
                    <a:pt x="14" y="5"/>
                    <a:pt x="13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09E95EA-E6EC-477F-AE0B-C7A69ACC9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" y="2355"/>
              <a:ext cx="24" cy="26"/>
            </a:xfrm>
            <a:custGeom>
              <a:avLst/>
              <a:gdLst>
                <a:gd name="T0" fmla="*/ 8 w 10"/>
                <a:gd name="T1" fmla="*/ 9 h 11"/>
                <a:gd name="T2" fmla="*/ 4 w 10"/>
                <a:gd name="T3" fmla="*/ 7 h 11"/>
                <a:gd name="T4" fmla="*/ 4 w 10"/>
                <a:gd name="T5" fmla="*/ 3 h 11"/>
                <a:gd name="T6" fmla="*/ 2 w 10"/>
                <a:gd name="T7" fmla="*/ 1 h 11"/>
                <a:gd name="T8" fmla="*/ 1 w 10"/>
                <a:gd name="T9" fmla="*/ 7 h 11"/>
                <a:gd name="T10" fmla="*/ 7 w 10"/>
                <a:gd name="T11" fmla="*/ 11 h 11"/>
                <a:gd name="T12" fmla="*/ 8 w 10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8" y="9"/>
                  </a:moveTo>
                  <a:cubicBezTo>
                    <a:pt x="7" y="8"/>
                    <a:pt x="5" y="8"/>
                    <a:pt x="4" y="7"/>
                  </a:cubicBezTo>
                  <a:cubicBezTo>
                    <a:pt x="3" y="6"/>
                    <a:pt x="2" y="4"/>
                    <a:pt x="4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2" y="10"/>
                    <a:pt x="5" y="11"/>
                    <a:pt x="7" y="11"/>
                  </a:cubicBezTo>
                  <a:cubicBezTo>
                    <a:pt x="9" y="11"/>
                    <a:pt x="10" y="9"/>
                    <a:pt x="8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DC50907-7912-4C25-AF07-2228E8664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2355"/>
              <a:ext cx="31" cy="29"/>
            </a:xfrm>
            <a:custGeom>
              <a:avLst/>
              <a:gdLst>
                <a:gd name="T0" fmla="*/ 9 w 13"/>
                <a:gd name="T1" fmla="*/ 1 h 12"/>
                <a:gd name="T2" fmla="*/ 1 w 13"/>
                <a:gd name="T3" fmla="*/ 3 h 12"/>
                <a:gd name="T4" fmla="*/ 4 w 13"/>
                <a:gd name="T5" fmla="*/ 5 h 12"/>
                <a:gd name="T6" fmla="*/ 8 w 13"/>
                <a:gd name="T7" fmla="*/ 5 h 12"/>
                <a:gd name="T8" fmla="*/ 10 w 13"/>
                <a:gd name="T9" fmla="*/ 11 h 12"/>
                <a:gd name="T10" fmla="*/ 12 w 13"/>
                <a:gd name="T11" fmla="*/ 10 h 12"/>
                <a:gd name="T12" fmla="*/ 9 w 13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5" y="3"/>
                    <a:pt x="7" y="4"/>
                    <a:pt x="8" y="5"/>
                  </a:cubicBezTo>
                  <a:cubicBezTo>
                    <a:pt x="9" y="6"/>
                    <a:pt x="9" y="9"/>
                    <a:pt x="10" y="11"/>
                  </a:cubicBezTo>
                  <a:cubicBezTo>
                    <a:pt x="11" y="12"/>
                    <a:pt x="12" y="12"/>
                    <a:pt x="12" y="10"/>
                  </a:cubicBezTo>
                  <a:cubicBezTo>
                    <a:pt x="13" y="7"/>
                    <a:pt x="12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17B9B475-8EE6-44EE-958C-262D9F873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2389"/>
              <a:ext cx="38" cy="26"/>
            </a:xfrm>
            <a:custGeom>
              <a:avLst/>
              <a:gdLst>
                <a:gd name="T0" fmla="*/ 5 w 16"/>
                <a:gd name="T1" fmla="*/ 1 h 11"/>
                <a:gd name="T2" fmla="*/ 2 w 16"/>
                <a:gd name="T3" fmla="*/ 6 h 11"/>
                <a:gd name="T4" fmla="*/ 4 w 16"/>
                <a:gd name="T5" fmla="*/ 5 h 11"/>
                <a:gd name="T6" fmla="*/ 4 w 16"/>
                <a:gd name="T7" fmla="*/ 5 h 11"/>
                <a:gd name="T8" fmla="*/ 9 w 16"/>
                <a:gd name="T9" fmla="*/ 5 h 11"/>
                <a:gd name="T10" fmla="*/ 12 w 16"/>
                <a:gd name="T11" fmla="*/ 9 h 11"/>
                <a:gd name="T12" fmla="*/ 15 w 16"/>
                <a:gd name="T13" fmla="*/ 9 h 11"/>
                <a:gd name="T14" fmla="*/ 5 w 16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5" y="1"/>
                  </a:moveTo>
                  <a:cubicBezTo>
                    <a:pt x="3" y="2"/>
                    <a:pt x="0" y="4"/>
                    <a:pt x="2" y="6"/>
                  </a:cubicBezTo>
                  <a:cubicBezTo>
                    <a:pt x="2" y="7"/>
                    <a:pt x="4" y="7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8" y="4"/>
                    <a:pt x="9" y="5"/>
                  </a:cubicBezTo>
                  <a:cubicBezTo>
                    <a:pt x="11" y="6"/>
                    <a:pt x="11" y="7"/>
                    <a:pt x="12" y="9"/>
                  </a:cubicBezTo>
                  <a:cubicBezTo>
                    <a:pt x="12" y="11"/>
                    <a:pt x="14" y="11"/>
                    <a:pt x="15" y="9"/>
                  </a:cubicBezTo>
                  <a:cubicBezTo>
                    <a:pt x="16" y="4"/>
                    <a:pt x="10" y="0"/>
                    <a:pt x="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AD43EFE6-BF79-4893-90AD-5CEA0649E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" y="2384"/>
              <a:ext cx="29" cy="24"/>
            </a:xfrm>
            <a:custGeom>
              <a:avLst/>
              <a:gdLst>
                <a:gd name="T0" fmla="*/ 10 w 12"/>
                <a:gd name="T1" fmla="*/ 6 h 10"/>
                <a:gd name="T2" fmla="*/ 4 w 12"/>
                <a:gd name="T3" fmla="*/ 6 h 10"/>
                <a:gd name="T4" fmla="*/ 4 w 12"/>
                <a:gd name="T5" fmla="*/ 2 h 10"/>
                <a:gd name="T6" fmla="*/ 3 w 12"/>
                <a:gd name="T7" fmla="*/ 0 h 10"/>
                <a:gd name="T8" fmla="*/ 1 w 12"/>
                <a:gd name="T9" fmla="*/ 6 h 10"/>
                <a:gd name="T10" fmla="*/ 11 w 12"/>
                <a:gd name="T11" fmla="*/ 8 h 10"/>
                <a:gd name="T12" fmla="*/ 10 w 1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0" y="6"/>
                  </a:moveTo>
                  <a:cubicBezTo>
                    <a:pt x="9" y="6"/>
                    <a:pt x="5" y="7"/>
                    <a:pt x="4" y="6"/>
                  </a:cubicBezTo>
                  <a:cubicBezTo>
                    <a:pt x="3" y="5"/>
                    <a:pt x="2" y="3"/>
                    <a:pt x="4" y="2"/>
                  </a:cubicBezTo>
                  <a:cubicBezTo>
                    <a:pt x="4" y="2"/>
                    <a:pt x="4" y="0"/>
                    <a:pt x="3" y="0"/>
                  </a:cubicBezTo>
                  <a:cubicBezTo>
                    <a:pt x="0" y="0"/>
                    <a:pt x="0" y="4"/>
                    <a:pt x="1" y="6"/>
                  </a:cubicBezTo>
                  <a:cubicBezTo>
                    <a:pt x="2" y="10"/>
                    <a:pt x="7" y="10"/>
                    <a:pt x="11" y="8"/>
                  </a:cubicBezTo>
                  <a:cubicBezTo>
                    <a:pt x="12" y="8"/>
                    <a:pt x="12" y="6"/>
                    <a:pt x="10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F79511F-49FD-4C7A-A081-E1B64BF5B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89"/>
              <a:ext cx="26" cy="31"/>
            </a:xfrm>
            <a:custGeom>
              <a:avLst/>
              <a:gdLst>
                <a:gd name="T0" fmla="*/ 9 w 11"/>
                <a:gd name="T1" fmla="*/ 4 h 13"/>
                <a:gd name="T2" fmla="*/ 1 w 11"/>
                <a:gd name="T3" fmla="*/ 1 h 13"/>
                <a:gd name="T4" fmla="*/ 1 w 11"/>
                <a:gd name="T5" fmla="*/ 3 h 13"/>
                <a:gd name="T6" fmla="*/ 7 w 11"/>
                <a:gd name="T7" fmla="*/ 6 h 13"/>
                <a:gd name="T8" fmla="*/ 5 w 11"/>
                <a:gd name="T9" fmla="*/ 11 h 13"/>
                <a:gd name="T10" fmla="*/ 7 w 11"/>
                <a:gd name="T11" fmla="*/ 13 h 13"/>
                <a:gd name="T12" fmla="*/ 9 w 11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9" y="4"/>
                  </a:moveTo>
                  <a:cubicBezTo>
                    <a:pt x="8" y="1"/>
                    <a:pt x="4" y="0"/>
                    <a:pt x="1" y="1"/>
                  </a:cubicBezTo>
                  <a:cubicBezTo>
                    <a:pt x="0" y="2"/>
                    <a:pt x="0" y="4"/>
                    <a:pt x="1" y="3"/>
                  </a:cubicBezTo>
                  <a:cubicBezTo>
                    <a:pt x="3" y="3"/>
                    <a:pt x="6" y="4"/>
                    <a:pt x="7" y="6"/>
                  </a:cubicBezTo>
                  <a:cubicBezTo>
                    <a:pt x="7" y="8"/>
                    <a:pt x="6" y="9"/>
                    <a:pt x="5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11" y="11"/>
                    <a:pt x="11" y="7"/>
                    <a:pt x="9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1F86BEA-8A80-4457-8285-3A8C59894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2393"/>
              <a:ext cx="41" cy="24"/>
            </a:xfrm>
            <a:custGeom>
              <a:avLst/>
              <a:gdLst>
                <a:gd name="T0" fmla="*/ 13 w 17"/>
                <a:gd name="T1" fmla="*/ 2 h 10"/>
                <a:gd name="T2" fmla="*/ 8 w 17"/>
                <a:gd name="T3" fmla="*/ 6 h 10"/>
                <a:gd name="T4" fmla="*/ 5 w 17"/>
                <a:gd name="T5" fmla="*/ 5 h 10"/>
                <a:gd name="T6" fmla="*/ 4 w 17"/>
                <a:gd name="T7" fmla="*/ 4 h 10"/>
                <a:gd name="T8" fmla="*/ 4 w 17"/>
                <a:gd name="T9" fmla="*/ 1 h 10"/>
                <a:gd name="T10" fmla="*/ 0 w 17"/>
                <a:gd name="T11" fmla="*/ 4 h 10"/>
                <a:gd name="T12" fmla="*/ 4 w 17"/>
                <a:gd name="T13" fmla="*/ 8 h 10"/>
                <a:gd name="T14" fmla="*/ 16 w 17"/>
                <a:gd name="T15" fmla="*/ 2 h 10"/>
                <a:gd name="T16" fmla="*/ 13 w 17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3" y="2"/>
                  </a:moveTo>
                  <a:cubicBezTo>
                    <a:pt x="13" y="5"/>
                    <a:pt x="10" y="6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5" y="5"/>
                    <a:pt x="3" y="4"/>
                    <a:pt x="4" y="4"/>
                  </a:cubicBezTo>
                  <a:cubicBezTo>
                    <a:pt x="5" y="4"/>
                    <a:pt x="6" y="2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10"/>
                    <a:pt x="17" y="9"/>
                    <a:pt x="16" y="2"/>
                  </a:cubicBezTo>
                  <a:cubicBezTo>
                    <a:pt x="16" y="0"/>
                    <a:pt x="13" y="0"/>
                    <a:pt x="13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66B763D-42C5-4DFD-B67A-F83D28AED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365"/>
              <a:ext cx="36" cy="26"/>
            </a:xfrm>
            <a:custGeom>
              <a:avLst/>
              <a:gdLst>
                <a:gd name="T0" fmla="*/ 10 w 15"/>
                <a:gd name="T1" fmla="*/ 1 h 11"/>
                <a:gd name="T2" fmla="*/ 1 w 15"/>
                <a:gd name="T3" fmla="*/ 5 h 11"/>
                <a:gd name="T4" fmla="*/ 3 w 15"/>
                <a:gd name="T5" fmla="*/ 6 h 11"/>
                <a:gd name="T6" fmla="*/ 8 w 15"/>
                <a:gd name="T7" fmla="*/ 4 h 11"/>
                <a:gd name="T8" fmla="*/ 11 w 15"/>
                <a:gd name="T9" fmla="*/ 9 h 11"/>
                <a:gd name="T10" fmla="*/ 14 w 15"/>
                <a:gd name="T11" fmla="*/ 10 h 11"/>
                <a:gd name="T12" fmla="*/ 10 w 15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0" y="1"/>
                  </a:moveTo>
                  <a:cubicBezTo>
                    <a:pt x="6" y="0"/>
                    <a:pt x="2" y="2"/>
                    <a:pt x="1" y="5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4" y="4"/>
                    <a:pt x="6" y="3"/>
                    <a:pt x="8" y="4"/>
                  </a:cubicBezTo>
                  <a:cubicBezTo>
                    <a:pt x="11" y="5"/>
                    <a:pt x="11" y="7"/>
                    <a:pt x="11" y="9"/>
                  </a:cubicBezTo>
                  <a:cubicBezTo>
                    <a:pt x="12" y="10"/>
                    <a:pt x="13" y="11"/>
                    <a:pt x="14" y="10"/>
                  </a:cubicBezTo>
                  <a:cubicBezTo>
                    <a:pt x="15" y="6"/>
                    <a:pt x="13" y="2"/>
                    <a:pt x="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16F58ABE-EFCC-413B-81CA-FB62FDC87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2350"/>
              <a:ext cx="43" cy="31"/>
            </a:xfrm>
            <a:custGeom>
              <a:avLst/>
              <a:gdLst>
                <a:gd name="T0" fmla="*/ 15 w 18"/>
                <a:gd name="T1" fmla="*/ 6 h 13"/>
                <a:gd name="T2" fmla="*/ 6 w 18"/>
                <a:gd name="T3" fmla="*/ 7 h 13"/>
                <a:gd name="T4" fmla="*/ 5 w 18"/>
                <a:gd name="T5" fmla="*/ 3 h 13"/>
                <a:gd name="T6" fmla="*/ 4 w 18"/>
                <a:gd name="T7" fmla="*/ 1 h 13"/>
                <a:gd name="T8" fmla="*/ 3 w 18"/>
                <a:gd name="T9" fmla="*/ 9 h 13"/>
                <a:gd name="T10" fmla="*/ 16 w 18"/>
                <a:gd name="T11" fmla="*/ 8 h 13"/>
                <a:gd name="T12" fmla="*/ 15 w 18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">
                  <a:moveTo>
                    <a:pt x="15" y="6"/>
                  </a:moveTo>
                  <a:cubicBezTo>
                    <a:pt x="12" y="6"/>
                    <a:pt x="9" y="9"/>
                    <a:pt x="6" y="7"/>
                  </a:cubicBezTo>
                  <a:cubicBezTo>
                    <a:pt x="5" y="7"/>
                    <a:pt x="3" y="4"/>
                    <a:pt x="5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0" y="2"/>
                    <a:pt x="0" y="7"/>
                    <a:pt x="3" y="9"/>
                  </a:cubicBezTo>
                  <a:cubicBezTo>
                    <a:pt x="7" y="13"/>
                    <a:pt x="13" y="11"/>
                    <a:pt x="16" y="8"/>
                  </a:cubicBezTo>
                  <a:cubicBezTo>
                    <a:pt x="18" y="7"/>
                    <a:pt x="16" y="5"/>
                    <a:pt x="15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AC9D7C4-8519-4B04-BE0C-E39A62E97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2345"/>
              <a:ext cx="31" cy="27"/>
            </a:xfrm>
            <a:custGeom>
              <a:avLst/>
              <a:gdLst>
                <a:gd name="T0" fmla="*/ 4 w 13"/>
                <a:gd name="T1" fmla="*/ 2 h 11"/>
                <a:gd name="T2" fmla="*/ 1 w 13"/>
                <a:gd name="T3" fmla="*/ 10 h 11"/>
                <a:gd name="T4" fmla="*/ 4 w 13"/>
                <a:gd name="T5" fmla="*/ 9 h 11"/>
                <a:gd name="T6" fmla="*/ 6 w 13"/>
                <a:gd name="T7" fmla="*/ 4 h 11"/>
                <a:gd name="T8" fmla="*/ 10 w 13"/>
                <a:gd name="T9" fmla="*/ 7 h 11"/>
                <a:gd name="T10" fmla="*/ 13 w 13"/>
                <a:gd name="T11" fmla="*/ 6 h 11"/>
                <a:gd name="T12" fmla="*/ 4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4" y="2"/>
                  </a:moveTo>
                  <a:cubicBezTo>
                    <a:pt x="1" y="3"/>
                    <a:pt x="0" y="7"/>
                    <a:pt x="1" y="10"/>
                  </a:cubicBezTo>
                  <a:cubicBezTo>
                    <a:pt x="2" y="11"/>
                    <a:pt x="4" y="11"/>
                    <a:pt x="4" y="9"/>
                  </a:cubicBezTo>
                  <a:cubicBezTo>
                    <a:pt x="3" y="7"/>
                    <a:pt x="4" y="5"/>
                    <a:pt x="6" y="4"/>
                  </a:cubicBezTo>
                  <a:cubicBezTo>
                    <a:pt x="8" y="4"/>
                    <a:pt x="9" y="5"/>
                    <a:pt x="10" y="7"/>
                  </a:cubicBezTo>
                  <a:cubicBezTo>
                    <a:pt x="11" y="8"/>
                    <a:pt x="13" y="7"/>
                    <a:pt x="13" y="6"/>
                  </a:cubicBezTo>
                  <a:cubicBezTo>
                    <a:pt x="12" y="2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2DAB000F-C687-41AA-8F7C-38A4191D1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326"/>
              <a:ext cx="36" cy="19"/>
            </a:xfrm>
            <a:custGeom>
              <a:avLst/>
              <a:gdLst>
                <a:gd name="T0" fmla="*/ 13 w 15"/>
                <a:gd name="T1" fmla="*/ 1 h 8"/>
                <a:gd name="T2" fmla="*/ 9 w 15"/>
                <a:gd name="T3" fmla="*/ 3 h 8"/>
                <a:gd name="T4" fmla="*/ 5 w 15"/>
                <a:gd name="T5" fmla="*/ 3 h 8"/>
                <a:gd name="T6" fmla="*/ 5 w 15"/>
                <a:gd name="T7" fmla="*/ 3 h 8"/>
                <a:gd name="T8" fmla="*/ 1 w 15"/>
                <a:gd name="T9" fmla="*/ 2 h 8"/>
                <a:gd name="T10" fmla="*/ 4 w 15"/>
                <a:gd name="T11" fmla="*/ 6 h 8"/>
                <a:gd name="T12" fmla="*/ 15 w 15"/>
                <a:gd name="T13" fmla="*/ 3 h 8"/>
                <a:gd name="T14" fmla="*/ 13 w 15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">
                  <a:moveTo>
                    <a:pt x="13" y="1"/>
                  </a:moveTo>
                  <a:cubicBezTo>
                    <a:pt x="11" y="2"/>
                    <a:pt x="10" y="3"/>
                    <a:pt x="9" y="3"/>
                  </a:cubicBezTo>
                  <a:cubicBezTo>
                    <a:pt x="8" y="4"/>
                    <a:pt x="6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7" y="8"/>
                    <a:pt x="13" y="7"/>
                    <a:pt x="15" y="3"/>
                  </a:cubicBezTo>
                  <a:cubicBezTo>
                    <a:pt x="15" y="1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00092064-2035-43E6-8396-88C6DCE618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8368" y="5419375"/>
            <a:ext cx="1199936" cy="1265239"/>
            <a:chOff x="4762" y="1747"/>
            <a:chExt cx="882" cy="930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A94B6AE-01BA-4CD1-A6DB-05C6E0065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4" y="2029"/>
              <a:ext cx="145" cy="138"/>
            </a:xfrm>
            <a:custGeom>
              <a:avLst/>
              <a:gdLst>
                <a:gd name="T0" fmla="*/ 42 w 61"/>
                <a:gd name="T1" fmla="*/ 4 h 58"/>
                <a:gd name="T2" fmla="*/ 14 w 61"/>
                <a:gd name="T3" fmla="*/ 14 h 58"/>
                <a:gd name="T4" fmla="*/ 14 w 61"/>
                <a:gd name="T5" fmla="*/ 15 h 58"/>
                <a:gd name="T6" fmla="*/ 57 w 61"/>
                <a:gd name="T7" fmla="*/ 32 h 58"/>
                <a:gd name="T8" fmla="*/ 42 w 61"/>
                <a:gd name="T9" fmla="*/ 4 h 58"/>
                <a:gd name="T10" fmla="*/ 50 w 61"/>
                <a:gd name="T11" fmla="*/ 32 h 58"/>
                <a:gd name="T12" fmla="*/ 21 w 61"/>
                <a:gd name="T13" fmla="*/ 32 h 58"/>
                <a:gd name="T14" fmla="*/ 34 w 61"/>
                <a:gd name="T15" fmla="*/ 37 h 58"/>
                <a:gd name="T16" fmla="*/ 49 w 61"/>
                <a:gd name="T17" fmla="*/ 17 h 58"/>
                <a:gd name="T18" fmla="*/ 47 w 61"/>
                <a:gd name="T19" fmla="*/ 18 h 58"/>
                <a:gd name="T20" fmla="*/ 17 w 61"/>
                <a:gd name="T21" fmla="*/ 19 h 58"/>
                <a:gd name="T22" fmla="*/ 42 w 61"/>
                <a:gd name="T23" fmla="*/ 8 h 58"/>
                <a:gd name="T24" fmla="*/ 50 w 61"/>
                <a:gd name="T25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8">
                  <a:moveTo>
                    <a:pt x="42" y="4"/>
                  </a:moveTo>
                  <a:cubicBezTo>
                    <a:pt x="32" y="0"/>
                    <a:pt x="18" y="4"/>
                    <a:pt x="14" y="14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0" y="40"/>
                    <a:pt x="47" y="58"/>
                    <a:pt x="57" y="32"/>
                  </a:cubicBezTo>
                  <a:cubicBezTo>
                    <a:pt x="61" y="20"/>
                    <a:pt x="53" y="8"/>
                    <a:pt x="42" y="4"/>
                  </a:cubicBezTo>
                  <a:close/>
                  <a:moveTo>
                    <a:pt x="50" y="32"/>
                  </a:moveTo>
                  <a:cubicBezTo>
                    <a:pt x="42" y="44"/>
                    <a:pt x="28" y="41"/>
                    <a:pt x="21" y="32"/>
                  </a:cubicBezTo>
                  <a:cubicBezTo>
                    <a:pt x="24" y="35"/>
                    <a:pt x="29" y="37"/>
                    <a:pt x="34" y="37"/>
                  </a:cubicBezTo>
                  <a:cubicBezTo>
                    <a:pt x="44" y="37"/>
                    <a:pt x="55" y="28"/>
                    <a:pt x="49" y="17"/>
                  </a:cubicBezTo>
                  <a:cubicBezTo>
                    <a:pt x="48" y="16"/>
                    <a:pt x="47" y="17"/>
                    <a:pt x="47" y="18"/>
                  </a:cubicBezTo>
                  <a:cubicBezTo>
                    <a:pt x="52" y="39"/>
                    <a:pt x="15" y="37"/>
                    <a:pt x="17" y="19"/>
                  </a:cubicBezTo>
                  <a:cubicBezTo>
                    <a:pt x="21" y="9"/>
                    <a:pt x="31" y="2"/>
                    <a:pt x="42" y="8"/>
                  </a:cubicBezTo>
                  <a:cubicBezTo>
                    <a:pt x="51" y="13"/>
                    <a:pt x="56" y="24"/>
                    <a:pt x="50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E3F49BF7-3923-48C3-B547-BE3642C30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" y="2069"/>
              <a:ext cx="24" cy="22"/>
            </a:xfrm>
            <a:custGeom>
              <a:avLst/>
              <a:gdLst>
                <a:gd name="T0" fmla="*/ 8 w 10"/>
                <a:gd name="T1" fmla="*/ 4 h 9"/>
                <a:gd name="T2" fmla="*/ 3 w 10"/>
                <a:gd name="T3" fmla="*/ 1 h 9"/>
                <a:gd name="T4" fmla="*/ 1 w 10"/>
                <a:gd name="T5" fmla="*/ 1 h 9"/>
                <a:gd name="T6" fmla="*/ 9 w 10"/>
                <a:gd name="T7" fmla="*/ 6 h 9"/>
                <a:gd name="T8" fmla="*/ 8 w 1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6" y="6"/>
                    <a:pt x="2" y="4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5"/>
                    <a:pt x="5" y="9"/>
                    <a:pt x="9" y="6"/>
                  </a:cubicBezTo>
                  <a:cubicBezTo>
                    <a:pt x="10" y="5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A47C5E9-5665-40F8-87C5-7AD7CD1AF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048"/>
              <a:ext cx="26" cy="12"/>
            </a:xfrm>
            <a:custGeom>
              <a:avLst/>
              <a:gdLst>
                <a:gd name="T0" fmla="*/ 11 w 11"/>
                <a:gd name="T1" fmla="*/ 3 h 5"/>
                <a:gd name="T2" fmla="*/ 1 w 11"/>
                <a:gd name="T3" fmla="*/ 2 h 5"/>
                <a:gd name="T4" fmla="*/ 2 w 11"/>
                <a:gd name="T5" fmla="*/ 4 h 5"/>
                <a:gd name="T6" fmla="*/ 10 w 11"/>
                <a:gd name="T7" fmla="*/ 4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cubicBezTo>
                    <a:pt x="8" y="1"/>
                    <a:pt x="4" y="0"/>
                    <a:pt x="1" y="2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5" y="3"/>
                    <a:pt x="7" y="3"/>
                    <a:pt x="10" y="4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706951EE-77E7-4D6A-98C0-8D5FB26E9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067"/>
              <a:ext cx="2" cy="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AB7107E2-88E5-4DE7-A0A0-71DEF14A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2074"/>
              <a:ext cx="27" cy="26"/>
            </a:xfrm>
            <a:custGeom>
              <a:avLst/>
              <a:gdLst>
                <a:gd name="T0" fmla="*/ 8 w 11"/>
                <a:gd name="T1" fmla="*/ 5 h 11"/>
                <a:gd name="T2" fmla="*/ 5 w 11"/>
                <a:gd name="T3" fmla="*/ 6 h 11"/>
                <a:gd name="T4" fmla="*/ 6 w 11"/>
                <a:gd name="T5" fmla="*/ 3 h 11"/>
                <a:gd name="T6" fmla="*/ 5 w 11"/>
                <a:gd name="T7" fmla="*/ 0 h 11"/>
                <a:gd name="T8" fmla="*/ 3 w 11"/>
                <a:gd name="T9" fmla="*/ 9 h 11"/>
                <a:gd name="T10" fmla="*/ 11 w 11"/>
                <a:gd name="T11" fmla="*/ 6 h 11"/>
                <a:gd name="T12" fmla="*/ 8 w 1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5"/>
                  </a:moveTo>
                  <a:cubicBezTo>
                    <a:pt x="8" y="6"/>
                    <a:pt x="6" y="7"/>
                    <a:pt x="5" y="6"/>
                  </a:cubicBezTo>
                  <a:cubicBezTo>
                    <a:pt x="4" y="5"/>
                    <a:pt x="5" y="4"/>
                    <a:pt x="6" y="3"/>
                  </a:cubicBezTo>
                  <a:cubicBezTo>
                    <a:pt x="7" y="2"/>
                    <a:pt x="6" y="0"/>
                    <a:pt x="5" y="0"/>
                  </a:cubicBezTo>
                  <a:cubicBezTo>
                    <a:pt x="2" y="2"/>
                    <a:pt x="0" y="6"/>
                    <a:pt x="3" y="9"/>
                  </a:cubicBezTo>
                  <a:cubicBezTo>
                    <a:pt x="5" y="11"/>
                    <a:pt x="10" y="10"/>
                    <a:pt x="11" y="6"/>
                  </a:cubicBezTo>
                  <a:cubicBezTo>
                    <a:pt x="11" y="5"/>
                    <a:pt x="9" y="4"/>
                    <a:pt x="8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2F38A041-050A-4927-9859-397E6932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" y="2301"/>
              <a:ext cx="40" cy="22"/>
            </a:xfrm>
            <a:custGeom>
              <a:avLst/>
              <a:gdLst>
                <a:gd name="T0" fmla="*/ 9 w 17"/>
                <a:gd name="T1" fmla="*/ 0 h 9"/>
                <a:gd name="T2" fmla="*/ 6 w 17"/>
                <a:gd name="T3" fmla="*/ 3 h 9"/>
                <a:gd name="T4" fmla="*/ 9 w 17"/>
                <a:gd name="T5" fmla="*/ 3 h 9"/>
                <a:gd name="T6" fmla="*/ 8 w 17"/>
                <a:gd name="T7" fmla="*/ 3 h 9"/>
                <a:gd name="T8" fmla="*/ 10 w 17"/>
                <a:gd name="T9" fmla="*/ 3 h 9"/>
                <a:gd name="T10" fmla="*/ 7 w 17"/>
                <a:gd name="T11" fmla="*/ 6 h 9"/>
                <a:gd name="T12" fmla="*/ 4 w 17"/>
                <a:gd name="T13" fmla="*/ 6 h 9"/>
                <a:gd name="T14" fmla="*/ 3 w 17"/>
                <a:gd name="T15" fmla="*/ 3 h 9"/>
                <a:gd name="T16" fmla="*/ 2 w 17"/>
                <a:gd name="T17" fmla="*/ 2 h 9"/>
                <a:gd name="T18" fmla="*/ 4 w 17"/>
                <a:gd name="T19" fmla="*/ 8 h 9"/>
                <a:gd name="T20" fmla="*/ 12 w 17"/>
                <a:gd name="T21" fmla="*/ 3 h 9"/>
                <a:gd name="T22" fmla="*/ 13 w 17"/>
                <a:gd name="T23" fmla="*/ 3 h 9"/>
                <a:gd name="T24" fmla="*/ 15 w 17"/>
                <a:gd name="T25" fmla="*/ 7 h 9"/>
                <a:gd name="T26" fmla="*/ 17 w 17"/>
                <a:gd name="T27" fmla="*/ 7 h 9"/>
                <a:gd name="T28" fmla="*/ 9 w 1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9">
                  <a:moveTo>
                    <a:pt x="9" y="0"/>
                  </a:moveTo>
                  <a:cubicBezTo>
                    <a:pt x="8" y="1"/>
                    <a:pt x="6" y="2"/>
                    <a:pt x="6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4" y="2"/>
                    <a:pt x="3" y="1"/>
                    <a:pt x="2" y="2"/>
                  </a:cubicBezTo>
                  <a:cubicBezTo>
                    <a:pt x="0" y="4"/>
                    <a:pt x="1" y="7"/>
                    <a:pt x="4" y="8"/>
                  </a:cubicBezTo>
                  <a:cubicBezTo>
                    <a:pt x="7" y="9"/>
                    <a:pt x="10" y="6"/>
                    <a:pt x="12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8"/>
                    <a:pt x="17" y="8"/>
                    <a:pt x="17" y="7"/>
                  </a:cubicBezTo>
                  <a:cubicBezTo>
                    <a:pt x="17" y="3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AA23FD9-756C-435B-BE64-D0A77710E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2330"/>
              <a:ext cx="29" cy="21"/>
            </a:xfrm>
            <a:custGeom>
              <a:avLst/>
              <a:gdLst>
                <a:gd name="T0" fmla="*/ 9 w 12"/>
                <a:gd name="T1" fmla="*/ 3 h 9"/>
                <a:gd name="T2" fmla="*/ 5 w 12"/>
                <a:gd name="T3" fmla="*/ 5 h 9"/>
                <a:gd name="T4" fmla="*/ 6 w 12"/>
                <a:gd name="T5" fmla="*/ 3 h 9"/>
                <a:gd name="T6" fmla="*/ 7 w 12"/>
                <a:gd name="T7" fmla="*/ 2 h 9"/>
                <a:gd name="T8" fmla="*/ 2 w 12"/>
                <a:gd name="T9" fmla="*/ 7 h 9"/>
                <a:gd name="T10" fmla="*/ 7 w 12"/>
                <a:gd name="T11" fmla="*/ 8 h 9"/>
                <a:gd name="T12" fmla="*/ 11 w 12"/>
                <a:gd name="T13" fmla="*/ 4 h 9"/>
                <a:gd name="T14" fmla="*/ 9 w 12"/>
                <a:gd name="T1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9" y="3"/>
                  </a:moveTo>
                  <a:cubicBezTo>
                    <a:pt x="8" y="4"/>
                    <a:pt x="7" y="5"/>
                    <a:pt x="5" y="5"/>
                  </a:cubicBezTo>
                  <a:cubicBezTo>
                    <a:pt x="3" y="5"/>
                    <a:pt x="5" y="3"/>
                    <a:pt x="6" y="3"/>
                  </a:cubicBezTo>
                  <a:cubicBezTo>
                    <a:pt x="7" y="4"/>
                    <a:pt x="8" y="3"/>
                    <a:pt x="7" y="2"/>
                  </a:cubicBezTo>
                  <a:cubicBezTo>
                    <a:pt x="4" y="0"/>
                    <a:pt x="0" y="4"/>
                    <a:pt x="2" y="7"/>
                  </a:cubicBezTo>
                  <a:cubicBezTo>
                    <a:pt x="3" y="9"/>
                    <a:pt x="5" y="9"/>
                    <a:pt x="7" y="8"/>
                  </a:cubicBezTo>
                  <a:cubicBezTo>
                    <a:pt x="9" y="8"/>
                    <a:pt x="11" y="6"/>
                    <a:pt x="11" y="4"/>
                  </a:cubicBezTo>
                  <a:cubicBezTo>
                    <a:pt x="12" y="3"/>
                    <a:pt x="10" y="2"/>
                    <a:pt x="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62F3C30E-CDC9-4100-A1DC-E60ABFDA9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4" y="2373"/>
              <a:ext cx="136" cy="163"/>
            </a:xfrm>
            <a:custGeom>
              <a:avLst/>
              <a:gdLst>
                <a:gd name="T0" fmla="*/ 47 w 57"/>
                <a:gd name="T1" fmla="*/ 27 h 68"/>
                <a:gd name="T2" fmla="*/ 46 w 57"/>
                <a:gd name="T3" fmla="*/ 27 h 68"/>
                <a:gd name="T4" fmla="*/ 42 w 57"/>
                <a:gd name="T5" fmla="*/ 17 h 68"/>
                <a:gd name="T6" fmla="*/ 11 w 57"/>
                <a:gd name="T7" fmla="*/ 11 h 68"/>
                <a:gd name="T8" fmla="*/ 11 w 57"/>
                <a:gd name="T9" fmla="*/ 12 h 68"/>
                <a:gd name="T10" fmla="*/ 2 w 57"/>
                <a:gd name="T11" fmla="*/ 38 h 68"/>
                <a:gd name="T12" fmla="*/ 28 w 57"/>
                <a:gd name="T13" fmla="*/ 65 h 68"/>
                <a:gd name="T14" fmla="*/ 47 w 57"/>
                <a:gd name="T15" fmla="*/ 27 h 68"/>
                <a:gd name="T16" fmla="*/ 14 w 57"/>
                <a:gd name="T17" fmla="*/ 13 h 68"/>
                <a:gd name="T18" fmla="*/ 39 w 57"/>
                <a:gd name="T19" fmla="*/ 20 h 68"/>
                <a:gd name="T20" fmla="*/ 30 w 57"/>
                <a:gd name="T21" fmla="*/ 50 h 68"/>
                <a:gd name="T22" fmla="*/ 8 w 57"/>
                <a:gd name="T23" fmla="*/ 37 h 68"/>
                <a:gd name="T24" fmla="*/ 14 w 57"/>
                <a:gd name="T25" fmla="*/ 13 h 68"/>
                <a:gd name="T26" fmla="*/ 24 w 57"/>
                <a:gd name="T27" fmla="*/ 62 h 68"/>
                <a:gd name="T28" fmla="*/ 7 w 57"/>
                <a:gd name="T29" fmla="*/ 48 h 68"/>
                <a:gd name="T30" fmla="*/ 36 w 57"/>
                <a:gd name="T31" fmla="*/ 53 h 68"/>
                <a:gd name="T32" fmla="*/ 46 w 57"/>
                <a:gd name="T33" fmla="*/ 37 h 68"/>
                <a:gd name="T34" fmla="*/ 24 w 57"/>
                <a:gd name="T3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8">
                  <a:moveTo>
                    <a:pt x="47" y="27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6" y="23"/>
                    <a:pt x="44" y="20"/>
                    <a:pt x="42" y="17"/>
                  </a:cubicBezTo>
                  <a:cubicBezTo>
                    <a:pt x="36" y="7"/>
                    <a:pt x="20" y="0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3" y="19"/>
                    <a:pt x="0" y="29"/>
                    <a:pt x="2" y="38"/>
                  </a:cubicBezTo>
                  <a:cubicBezTo>
                    <a:pt x="3" y="53"/>
                    <a:pt x="10" y="68"/>
                    <a:pt x="28" y="65"/>
                  </a:cubicBezTo>
                  <a:cubicBezTo>
                    <a:pt x="46" y="63"/>
                    <a:pt x="57" y="43"/>
                    <a:pt x="47" y="27"/>
                  </a:cubicBezTo>
                  <a:close/>
                  <a:moveTo>
                    <a:pt x="14" y="13"/>
                  </a:moveTo>
                  <a:cubicBezTo>
                    <a:pt x="23" y="8"/>
                    <a:pt x="33" y="10"/>
                    <a:pt x="39" y="20"/>
                  </a:cubicBezTo>
                  <a:cubicBezTo>
                    <a:pt x="45" y="30"/>
                    <a:pt x="42" y="46"/>
                    <a:pt x="30" y="50"/>
                  </a:cubicBezTo>
                  <a:cubicBezTo>
                    <a:pt x="20" y="53"/>
                    <a:pt x="10" y="47"/>
                    <a:pt x="8" y="37"/>
                  </a:cubicBezTo>
                  <a:cubicBezTo>
                    <a:pt x="5" y="29"/>
                    <a:pt x="8" y="19"/>
                    <a:pt x="14" y="13"/>
                  </a:cubicBezTo>
                  <a:close/>
                  <a:moveTo>
                    <a:pt x="24" y="62"/>
                  </a:moveTo>
                  <a:cubicBezTo>
                    <a:pt x="14" y="62"/>
                    <a:pt x="9" y="56"/>
                    <a:pt x="7" y="48"/>
                  </a:cubicBezTo>
                  <a:cubicBezTo>
                    <a:pt x="14" y="56"/>
                    <a:pt x="26" y="59"/>
                    <a:pt x="36" y="53"/>
                  </a:cubicBezTo>
                  <a:cubicBezTo>
                    <a:pt x="42" y="50"/>
                    <a:pt x="45" y="44"/>
                    <a:pt x="46" y="37"/>
                  </a:cubicBezTo>
                  <a:cubicBezTo>
                    <a:pt x="48" y="50"/>
                    <a:pt x="39" y="62"/>
                    <a:pt x="24" y="6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CA1311CE-E682-4161-8D9F-706FDD53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457"/>
              <a:ext cx="36" cy="26"/>
            </a:xfrm>
            <a:custGeom>
              <a:avLst/>
              <a:gdLst>
                <a:gd name="T0" fmla="*/ 14 w 15"/>
                <a:gd name="T1" fmla="*/ 2 h 11"/>
                <a:gd name="T2" fmla="*/ 12 w 15"/>
                <a:gd name="T3" fmla="*/ 2 h 11"/>
                <a:gd name="T4" fmla="*/ 7 w 15"/>
                <a:gd name="T5" fmla="*/ 8 h 11"/>
                <a:gd name="T6" fmla="*/ 3 w 15"/>
                <a:gd name="T7" fmla="*/ 2 h 11"/>
                <a:gd name="T8" fmla="*/ 2 w 15"/>
                <a:gd name="T9" fmla="*/ 1 h 11"/>
                <a:gd name="T10" fmla="*/ 7 w 15"/>
                <a:gd name="T11" fmla="*/ 10 h 11"/>
                <a:gd name="T12" fmla="*/ 14 w 15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4" y="2"/>
                  </a:moveTo>
                  <a:cubicBezTo>
                    <a:pt x="14" y="1"/>
                    <a:pt x="12" y="1"/>
                    <a:pt x="12" y="2"/>
                  </a:cubicBezTo>
                  <a:cubicBezTo>
                    <a:pt x="12" y="5"/>
                    <a:pt x="10" y="9"/>
                    <a:pt x="7" y="8"/>
                  </a:cubicBezTo>
                  <a:cubicBezTo>
                    <a:pt x="4" y="7"/>
                    <a:pt x="3" y="4"/>
                    <a:pt x="3" y="2"/>
                  </a:cubicBezTo>
                  <a:cubicBezTo>
                    <a:pt x="4" y="1"/>
                    <a:pt x="2" y="0"/>
                    <a:pt x="2" y="1"/>
                  </a:cubicBezTo>
                  <a:cubicBezTo>
                    <a:pt x="0" y="5"/>
                    <a:pt x="3" y="10"/>
                    <a:pt x="7" y="10"/>
                  </a:cubicBezTo>
                  <a:cubicBezTo>
                    <a:pt x="11" y="11"/>
                    <a:pt x="15" y="6"/>
                    <a:pt x="1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F8050457-1342-4DCB-8D96-7BC3D875B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2438"/>
              <a:ext cx="21" cy="16"/>
            </a:xfrm>
            <a:custGeom>
              <a:avLst/>
              <a:gdLst>
                <a:gd name="T0" fmla="*/ 4 w 9"/>
                <a:gd name="T1" fmla="*/ 0 h 7"/>
                <a:gd name="T2" fmla="*/ 1 w 9"/>
                <a:gd name="T3" fmla="*/ 5 h 7"/>
                <a:gd name="T4" fmla="*/ 3 w 9"/>
                <a:gd name="T5" fmla="*/ 4 h 7"/>
                <a:gd name="T6" fmla="*/ 4 w 9"/>
                <a:gd name="T7" fmla="*/ 3 h 7"/>
                <a:gd name="T8" fmla="*/ 6 w 9"/>
                <a:gd name="T9" fmla="*/ 3 h 7"/>
                <a:gd name="T10" fmla="*/ 7 w 9"/>
                <a:gd name="T11" fmla="*/ 6 h 7"/>
                <a:gd name="T12" fmla="*/ 9 w 9"/>
                <a:gd name="T13" fmla="*/ 6 h 7"/>
                <a:gd name="T14" fmla="*/ 4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4" y="0"/>
                  </a:moveTo>
                  <a:cubicBezTo>
                    <a:pt x="2" y="1"/>
                    <a:pt x="0" y="3"/>
                    <a:pt x="1" y="5"/>
                  </a:cubicBezTo>
                  <a:cubicBezTo>
                    <a:pt x="2" y="6"/>
                    <a:pt x="3" y="6"/>
                    <a:pt x="3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9" y="3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2EBA8836-D1BF-4A82-9778-CD5FA24FB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" y="2449"/>
              <a:ext cx="24" cy="24"/>
            </a:xfrm>
            <a:custGeom>
              <a:avLst/>
              <a:gdLst>
                <a:gd name="T0" fmla="*/ 9 w 10"/>
                <a:gd name="T1" fmla="*/ 1 h 10"/>
                <a:gd name="T2" fmla="*/ 7 w 10"/>
                <a:gd name="T3" fmla="*/ 1 h 10"/>
                <a:gd name="T4" fmla="*/ 3 w 10"/>
                <a:gd name="T5" fmla="*/ 6 h 10"/>
                <a:gd name="T6" fmla="*/ 3 w 10"/>
                <a:gd name="T7" fmla="*/ 5 h 10"/>
                <a:gd name="T8" fmla="*/ 2 w 10"/>
                <a:gd name="T9" fmla="*/ 4 h 10"/>
                <a:gd name="T10" fmla="*/ 2 w 10"/>
                <a:gd name="T11" fmla="*/ 9 h 10"/>
                <a:gd name="T12" fmla="*/ 3 w 10"/>
                <a:gd name="T13" fmla="*/ 9 h 10"/>
                <a:gd name="T14" fmla="*/ 9 w 10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9" y="1"/>
                  </a:moveTo>
                  <a:cubicBezTo>
                    <a:pt x="9" y="0"/>
                    <a:pt x="7" y="0"/>
                    <a:pt x="7" y="1"/>
                  </a:cubicBezTo>
                  <a:cubicBezTo>
                    <a:pt x="7" y="3"/>
                    <a:pt x="5" y="5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4"/>
                    <a:pt x="3" y="3"/>
                    <a:pt x="2" y="4"/>
                  </a:cubicBezTo>
                  <a:cubicBezTo>
                    <a:pt x="0" y="5"/>
                    <a:pt x="0" y="7"/>
                    <a:pt x="2" y="9"/>
                  </a:cubicBezTo>
                  <a:cubicBezTo>
                    <a:pt x="2" y="9"/>
                    <a:pt x="3" y="10"/>
                    <a:pt x="3" y="9"/>
                  </a:cubicBezTo>
                  <a:cubicBezTo>
                    <a:pt x="7" y="8"/>
                    <a:pt x="10" y="5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57EDC928-6421-495C-BEB3-62D295D4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2" y="2409"/>
              <a:ext cx="26" cy="24"/>
            </a:xfrm>
            <a:custGeom>
              <a:avLst/>
              <a:gdLst>
                <a:gd name="T0" fmla="*/ 8 w 11"/>
                <a:gd name="T1" fmla="*/ 4 h 10"/>
                <a:gd name="T2" fmla="*/ 5 w 11"/>
                <a:gd name="T3" fmla="*/ 6 h 10"/>
                <a:gd name="T4" fmla="*/ 4 w 11"/>
                <a:gd name="T5" fmla="*/ 2 h 10"/>
                <a:gd name="T6" fmla="*/ 2 w 11"/>
                <a:gd name="T7" fmla="*/ 1 h 10"/>
                <a:gd name="T8" fmla="*/ 4 w 11"/>
                <a:gd name="T9" fmla="*/ 9 h 10"/>
                <a:gd name="T10" fmla="*/ 11 w 11"/>
                <a:gd name="T11" fmla="*/ 4 h 10"/>
                <a:gd name="T12" fmla="*/ 8 w 1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8" y="4"/>
                  </a:moveTo>
                  <a:cubicBezTo>
                    <a:pt x="8" y="5"/>
                    <a:pt x="7" y="6"/>
                    <a:pt x="5" y="6"/>
                  </a:cubicBezTo>
                  <a:cubicBezTo>
                    <a:pt x="3" y="6"/>
                    <a:pt x="3" y="3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0" y="3"/>
                    <a:pt x="1" y="7"/>
                    <a:pt x="4" y="9"/>
                  </a:cubicBezTo>
                  <a:cubicBezTo>
                    <a:pt x="7" y="10"/>
                    <a:pt x="11" y="8"/>
                    <a:pt x="11" y="4"/>
                  </a:cubicBezTo>
                  <a:cubicBezTo>
                    <a:pt x="11" y="3"/>
                    <a:pt x="9" y="2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AB3F3174-19E8-4E2A-9D7B-3B6E6640C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3" y="2225"/>
              <a:ext cx="138" cy="136"/>
            </a:xfrm>
            <a:custGeom>
              <a:avLst/>
              <a:gdLst>
                <a:gd name="T0" fmla="*/ 45 w 58"/>
                <a:gd name="T1" fmla="*/ 14 h 57"/>
                <a:gd name="T2" fmla="*/ 43 w 58"/>
                <a:gd name="T3" fmla="*/ 10 h 57"/>
                <a:gd name="T4" fmla="*/ 26 w 58"/>
                <a:gd name="T5" fmla="*/ 1 h 57"/>
                <a:gd name="T6" fmla="*/ 16 w 58"/>
                <a:gd name="T7" fmla="*/ 5 h 57"/>
                <a:gd name="T8" fmla="*/ 15 w 58"/>
                <a:gd name="T9" fmla="*/ 5 h 57"/>
                <a:gd name="T10" fmla="*/ 4 w 58"/>
                <a:gd name="T11" fmla="*/ 30 h 57"/>
                <a:gd name="T12" fmla="*/ 5 w 58"/>
                <a:gd name="T13" fmla="*/ 33 h 57"/>
                <a:gd name="T14" fmla="*/ 34 w 58"/>
                <a:gd name="T15" fmla="*/ 53 h 57"/>
                <a:gd name="T16" fmla="*/ 45 w 58"/>
                <a:gd name="T17" fmla="*/ 14 h 57"/>
                <a:gd name="T18" fmla="*/ 10 w 58"/>
                <a:gd name="T19" fmla="*/ 13 h 57"/>
                <a:gd name="T20" fmla="*/ 13 w 58"/>
                <a:gd name="T21" fmla="*/ 10 h 57"/>
                <a:gd name="T22" fmla="*/ 17 w 58"/>
                <a:gd name="T23" fmla="*/ 8 h 57"/>
                <a:gd name="T24" fmla="*/ 18 w 58"/>
                <a:gd name="T25" fmla="*/ 7 h 57"/>
                <a:gd name="T26" fmla="*/ 21 w 58"/>
                <a:gd name="T27" fmla="*/ 6 h 57"/>
                <a:gd name="T28" fmla="*/ 21 w 58"/>
                <a:gd name="T29" fmla="*/ 6 h 57"/>
                <a:gd name="T30" fmla="*/ 29 w 58"/>
                <a:gd name="T31" fmla="*/ 7 h 57"/>
                <a:gd name="T32" fmla="*/ 40 w 58"/>
                <a:gd name="T33" fmla="*/ 31 h 57"/>
                <a:gd name="T34" fmla="*/ 14 w 58"/>
                <a:gd name="T35" fmla="*/ 36 h 57"/>
                <a:gd name="T36" fmla="*/ 6 w 58"/>
                <a:gd name="T37" fmla="*/ 22 h 57"/>
                <a:gd name="T38" fmla="*/ 10 w 58"/>
                <a:gd name="T39" fmla="*/ 13 h 57"/>
                <a:gd name="T40" fmla="*/ 34 w 58"/>
                <a:gd name="T41" fmla="*/ 50 h 57"/>
                <a:gd name="T42" fmla="*/ 8 w 58"/>
                <a:gd name="T43" fmla="*/ 38 h 57"/>
                <a:gd name="T44" fmla="*/ 36 w 58"/>
                <a:gd name="T45" fmla="*/ 42 h 57"/>
                <a:gd name="T46" fmla="*/ 47 w 58"/>
                <a:gd name="T47" fmla="*/ 23 h 57"/>
                <a:gd name="T48" fmla="*/ 34 w 58"/>
                <a:gd name="T4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45" y="14"/>
                  </a:moveTo>
                  <a:cubicBezTo>
                    <a:pt x="44" y="12"/>
                    <a:pt x="44" y="11"/>
                    <a:pt x="43" y="10"/>
                  </a:cubicBezTo>
                  <a:cubicBezTo>
                    <a:pt x="39" y="5"/>
                    <a:pt x="32" y="2"/>
                    <a:pt x="26" y="1"/>
                  </a:cubicBezTo>
                  <a:cubicBezTo>
                    <a:pt x="20" y="0"/>
                    <a:pt x="19" y="2"/>
                    <a:pt x="16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3" y="5"/>
                    <a:pt x="0" y="21"/>
                    <a:pt x="4" y="30"/>
                  </a:cubicBezTo>
                  <a:cubicBezTo>
                    <a:pt x="4" y="31"/>
                    <a:pt x="5" y="32"/>
                    <a:pt x="5" y="33"/>
                  </a:cubicBezTo>
                  <a:cubicBezTo>
                    <a:pt x="7" y="47"/>
                    <a:pt x="20" y="57"/>
                    <a:pt x="34" y="53"/>
                  </a:cubicBezTo>
                  <a:cubicBezTo>
                    <a:pt x="52" y="48"/>
                    <a:pt x="58" y="26"/>
                    <a:pt x="45" y="14"/>
                  </a:cubicBezTo>
                  <a:close/>
                  <a:moveTo>
                    <a:pt x="10" y="13"/>
                  </a:moveTo>
                  <a:cubicBezTo>
                    <a:pt x="11" y="12"/>
                    <a:pt x="12" y="11"/>
                    <a:pt x="13" y="10"/>
                  </a:cubicBezTo>
                  <a:cubicBezTo>
                    <a:pt x="15" y="9"/>
                    <a:pt x="15" y="9"/>
                    <a:pt x="17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6"/>
                    <a:pt x="20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4" y="5"/>
                    <a:pt x="26" y="6"/>
                    <a:pt x="29" y="7"/>
                  </a:cubicBezTo>
                  <a:cubicBezTo>
                    <a:pt x="39" y="10"/>
                    <a:pt x="46" y="21"/>
                    <a:pt x="40" y="31"/>
                  </a:cubicBezTo>
                  <a:cubicBezTo>
                    <a:pt x="35" y="41"/>
                    <a:pt x="22" y="42"/>
                    <a:pt x="14" y="36"/>
                  </a:cubicBezTo>
                  <a:cubicBezTo>
                    <a:pt x="10" y="33"/>
                    <a:pt x="7" y="27"/>
                    <a:pt x="6" y="22"/>
                  </a:cubicBezTo>
                  <a:cubicBezTo>
                    <a:pt x="7" y="18"/>
                    <a:pt x="8" y="16"/>
                    <a:pt x="10" y="13"/>
                  </a:cubicBezTo>
                  <a:close/>
                  <a:moveTo>
                    <a:pt x="34" y="50"/>
                  </a:moveTo>
                  <a:cubicBezTo>
                    <a:pt x="22" y="53"/>
                    <a:pt x="13" y="47"/>
                    <a:pt x="8" y="38"/>
                  </a:cubicBezTo>
                  <a:cubicBezTo>
                    <a:pt x="15" y="45"/>
                    <a:pt x="27" y="47"/>
                    <a:pt x="36" y="42"/>
                  </a:cubicBezTo>
                  <a:cubicBezTo>
                    <a:pt x="43" y="38"/>
                    <a:pt x="47" y="31"/>
                    <a:pt x="47" y="23"/>
                  </a:cubicBezTo>
                  <a:cubicBezTo>
                    <a:pt x="50" y="34"/>
                    <a:pt x="46" y="46"/>
                    <a:pt x="34" y="5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934AF71E-5048-48B2-B2F5-8E02FADCF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2280"/>
              <a:ext cx="34" cy="21"/>
            </a:xfrm>
            <a:custGeom>
              <a:avLst/>
              <a:gdLst>
                <a:gd name="T0" fmla="*/ 12 w 14"/>
                <a:gd name="T1" fmla="*/ 1 h 9"/>
                <a:gd name="T2" fmla="*/ 10 w 14"/>
                <a:gd name="T3" fmla="*/ 2 h 9"/>
                <a:gd name="T4" fmla="*/ 7 w 14"/>
                <a:gd name="T5" fmla="*/ 6 h 9"/>
                <a:gd name="T6" fmla="*/ 3 w 14"/>
                <a:gd name="T7" fmla="*/ 2 h 9"/>
                <a:gd name="T8" fmla="*/ 1 w 14"/>
                <a:gd name="T9" fmla="*/ 1 h 9"/>
                <a:gd name="T10" fmla="*/ 7 w 14"/>
                <a:gd name="T11" fmla="*/ 9 h 9"/>
                <a:gd name="T12" fmla="*/ 12 w 14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">
                  <a:moveTo>
                    <a:pt x="12" y="1"/>
                  </a:moveTo>
                  <a:cubicBezTo>
                    <a:pt x="12" y="0"/>
                    <a:pt x="10" y="0"/>
                    <a:pt x="10" y="2"/>
                  </a:cubicBezTo>
                  <a:cubicBezTo>
                    <a:pt x="10" y="3"/>
                    <a:pt x="9" y="6"/>
                    <a:pt x="7" y="6"/>
                  </a:cubicBezTo>
                  <a:cubicBezTo>
                    <a:pt x="4" y="7"/>
                    <a:pt x="3" y="4"/>
                    <a:pt x="3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3" y="9"/>
                    <a:pt x="7" y="9"/>
                  </a:cubicBezTo>
                  <a:cubicBezTo>
                    <a:pt x="11" y="9"/>
                    <a:pt x="14" y="5"/>
                    <a:pt x="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E7930126-84C1-4CEF-AF03-AE43B8D55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251"/>
              <a:ext cx="55" cy="31"/>
            </a:xfrm>
            <a:custGeom>
              <a:avLst/>
              <a:gdLst>
                <a:gd name="T0" fmla="*/ 18 w 23"/>
                <a:gd name="T1" fmla="*/ 1 h 13"/>
                <a:gd name="T2" fmla="*/ 15 w 23"/>
                <a:gd name="T3" fmla="*/ 5 h 13"/>
                <a:gd name="T4" fmla="*/ 13 w 23"/>
                <a:gd name="T5" fmla="*/ 5 h 13"/>
                <a:gd name="T6" fmla="*/ 8 w 23"/>
                <a:gd name="T7" fmla="*/ 8 h 13"/>
                <a:gd name="T8" fmla="*/ 5 w 23"/>
                <a:gd name="T9" fmla="*/ 5 h 13"/>
                <a:gd name="T10" fmla="*/ 4 w 23"/>
                <a:gd name="T11" fmla="*/ 4 h 13"/>
                <a:gd name="T12" fmla="*/ 1 w 23"/>
                <a:gd name="T13" fmla="*/ 8 h 13"/>
                <a:gd name="T14" fmla="*/ 6 w 23"/>
                <a:gd name="T15" fmla="*/ 12 h 13"/>
                <a:gd name="T16" fmla="*/ 16 w 23"/>
                <a:gd name="T17" fmla="*/ 6 h 13"/>
                <a:gd name="T18" fmla="*/ 16 w 23"/>
                <a:gd name="T19" fmla="*/ 6 h 13"/>
                <a:gd name="T20" fmla="*/ 17 w 23"/>
                <a:gd name="T21" fmla="*/ 5 h 13"/>
                <a:gd name="T22" fmla="*/ 17 w 23"/>
                <a:gd name="T23" fmla="*/ 3 h 13"/>
                <a:gd name="T24" fmla="*/ 20 w 23"/>
                <a:gd name="T25" fmla="*/ 4 h 13"/>
                <a:gd name="T26" fmla="*/ 21 w 23"/>
                <a:gd name="T27" fmla="*/ 8 h 13"/>
                <a:gd name="T28" fmla="*/ 23 w 23"/>
                <a:gd name="T29" fmla="*/ 8 h 13"/>
                <a:gd name="T30" fmla="*/ 18 w 23"/>
                <a:gd name="T3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3">
                  <a:moveTo>
                    <a:pt x="18" y="1"/>
                  </a:moveTo>
                  <a:cubicBezTo>
                    <a:pt x="16" y="1"/>
                    <a:pt x="14" y="3"/>
                    <a:pt x="15" y="5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2" y="7"/>
                    <a:pt x="10" y="8"/>
                    <a:pt x="8" y="8"/>
                  </a:cubicBezTo>
                  <a:cubicBezTo>
                    <a:pt x="6" y="9"/>
                    <a:pt x="2" y="7"/>
                    <a:pt x="5" y="5"/>
                  </a:cubicBezTo>
                  <a:cubicBezTo>
                    <a:pt x="6" y="4"/>
                    <a:pt x="5" y="3"/>
                    <a:pt x="4" y="4"/>
                  </a:cubicBezTo>
                  <a:cubicBezTo>
                    <a:pt x="2" y="4"/>
                    <a:pt x="0" y="6"/>
                    <a:pt x="1" y="8"/>
                  </a:cubicBezTo>
                  <a:cubicBezTo>
                    <a:pt x="2" y="10"/>
                    <a:pt x="4" y="11"/>
                    <a:pt x="6" y="12"/>
                  </a:cubicBezTo>
                  <a:cubicBezTo>
                    <a:pt x="10" y="13"/>
                    <a:pt x="15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7" y="6"/>
                    <a:pt x="17" y="5"/>
                  </a:cubicBezTo>
                  <a:cubicBezTo>
                    <a:pt x="16" y="4"/>
                    <a:pt x="17" y="3"/>
                    <a:pt x="17" y="3"/>
                  </a:cubicBezTo>
                  <a:cubicBezTo>
                    <a:pt x="18" y="2"/>
                    <a:pt x="19" y="3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22" y="9"/>
                    <a:pt x="23" y="9"/>
                    <a:pt x="23" y="8"/>
                  </a:cubicBezTo>
                  <a:cubicBezTo>
                    <a:pt x="23" y="5"/>
                    <a:pt x="22" y="0"/>
                    <a:pt x="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23B97D1C-F457-4D84-A4D7-4D9355AD8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4" y="2012"/>
              <a:ext cx="115" cy="122"/>
            </a:xfrm>
            <a:custGeom>
              <a:avLst/>
              <a:gdLst>
                <a:gd name="T0" fmla="*/ 42 w 48"/>
                <a:gd name="T1" fmla="*/ 16 h 51"/>
                <a:gd name="T2" fmla="*/ 41 w 48"/>
                <a:gd name="T3" fmla="*/ 16 h 51"/>
                <a:gd name="T4" fmla="*/ 38 w 48"/>
                <a:gd name="T5" fmla="*/ 11 h 51"/>
                <a:gd name="T6" fmla="*/ 13 w 48"/>
                <a:gd name="T7" fmla="*/ 7 h 51"/>
                <a:gd name="T8" fmla="*/ 12 w 48"/>
                <a:gd name="T9" fmla="*/ 7 h 51"/>
                <a:gd name="T10" fmla="*/ 3 w 48"/>
                <a:gd name="T11" fmla="*/ 31 h 51"/>
                <a:gd name="T12" fmla="*/ 30 w 48"/>
                <a:gd name="T13" fmla="*/ 48 h 51"/>
                <a:gd name="T14" fmla="*/ 42 w 48"/>
                <a:gd name="T15" fmla="*/ 16 h 51"/>
                <a:gd name="T16" fmla="*/ 11 w 48"/>
                <a:gd name="T17" fmla="*/ 11 h 51"/>
                <a:gd name="T18" fmla="*/ 13 w 48"/>
                <a:gd name="T19" fmla="*/ 11 h 51"/>
                <a:gd name="T20" fmla="*/ 26 w 48"/>
                <a:gd name="T21" fmla="*/ 7 h 51"/>
                <a:gd name="T22" fmla="*/ 37 w 48"/>
                <a:gd name="T23" fmla="*/ 17 h 51"/>
                <a:gd name="T24" fmla="*/ 28 w 48"/>
                <a:gd name="T25" fmla="*/ 38 h 51"/>
                <a:gd name="T26" fmla="*/ 8 w 48"/>
                <a:gd name="T27" fmla="*/ 31 h 51"/>
                <a:gd name="T28" fmla="*/ 11 w 48"/>
                <a:gd name="T29" fmla="*/ 11 h 51"/>
                <a:gd name="T30" fmla="*/ 33 w 48"/>
                <a:gd name="T31" fmla="*/ 44 h 51"/>
                <a:gd name="T32" fmla="*/ 8 w 48"/>
                <a:gd name="T33" fmla="*/ 38 h 51"/>
                <a:gd name="T34" fmla="*/ 33 w 48"/>
                <a:gd name="T35" fmla="*/ 40 h 51"/>
                <a:gd name="T36" fmla="*/ 42 w 48"/>
                <a:gd name="T37" fmla="*/ 24 h 51"/>
                <a:gd name="T38" fmla="*/ 33 w 48"/>
                <a:gd name="T3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1">
                  <a:moveTo>
                    <a:pt x="42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40" y="14"/>
                    <a:pt x="39" y="12"/>
                    <a:pt x="38" y="11"/>
                  </a:cubicBezTo>
                  <a:cubicBezTo>
                    <a:pt x="32" y="3"/>
                    <a:pt x="19" y="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4" y="12"/>
                    <a:pt x="0" y="22"/>
                    <a:pt x="3" y="31"/>
                  </a:cubicBezTo>
                  <a:cubicBezTo>
                    <a:pt x="1" y="43"/>
                    <a:pt x="20" y="51"/>
                    <a:pt x="30" y="48"/>
                  </a:cubicBezTo>
                  <a:cubicBezTo>
                    <a:pt x="44" y="44"/>
                    <a:pt x="48" y="28"/>
                    <a:pt x="42" y="16"/>
                  </a:cubicBezTo>
                  <a:close/>
                  <a:moveTo>
                    <a:pt x="11" y="11"/>
                  </a:moveTo>
                  <a:cubicBezTo>
                    <a:pt x="11" y="11"/>
                    <a:pt x="12" y="12"/>
                    <a:pt x="13" y="11"/>
                  </a:cubicBezTo>
                  <a:cubicBezTo>
                    <a:pt x="17" y="9"/>
                    <a:pt x="20" y="6"/>
                    <a:pt x="26" y="7"/>
                  </a:cubicBezTo>
                  <a:cubicBezTo>
                    <a:pt x="31" y="8"/>
                    <a:pt x="35" y="12"/>
                    <a:pt x="37" y="17"/>
                  </a:cubicBezTo>
                  <a:cubicBezTo>
                    <a:pt x="39" y="25"/>
                    <a:pt x="36" y="35"/>
                    <a:pt x="28" y="38"/>
                  </a:cubicBezTo>
                  <a:cubicBezTo>
                    <a:pt x="20" y="41"/>
                    <a:pt x="11" y="38"/>
                    <a:pt x="8" y="31"/>
                  </a:cubicBezTo>
                  <a:cubicBezTo>
                    <a:pt x="4" y="24"/>
                    <a:pt x="6" y="16"/>
                    <a:pt x="11" y="11"/>
                  </a:cubicBezTo>
                  <a:close/>
                  <a:moveTo>
                    <a:pt x="33" y="44"/>
                  </a:moveTo>
                  <a:cubicBezTo>
                    <a:pt x="26" y="48"/>
                    <a:pt x="14" y="45"/>
                    <a:pt x="8" y="38"/>
                  </a:cubicBezTo>
                  <a:cubicBezTo>
                    <a:pt x="15" y="44"/>
                    <a:pt x="25" y="45"/>
                    <a:pt x="33" y="40"/>
                  </a:cubicBezTo>
                  <a:cubicBezTo>
                    <a:pt x="38" y="37"/>
                    <a:pt x="42" y="31"/>
                    <a:pt x="42" y="24"/>
                  </a:cubicBezTo>
                  <a:cubicBezTo>
                    <a:pt x="43" y="32"/>
                    <a:pt x="40" y="40"/>
                    <a:pt x="33" y="4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D9B1D5F3-DDAE-4459-82C2-FE9E87FBE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2055"/>
              <a:ext cx="19" cy="17"/>
            </a:xfrm>
            <a:custGeom>
              <a:avLst/>
              <a:gdLst>
                <a:gd name="T0" fmla="*/ 7 w 8"/>
                <a:gd name="T1" fmla="*/ 1 h 7"/>
                <a:gd name="T2" fmla="*/ 6 w 8"/>
                <a:gd name="T3" fmla="*/ 2 h 7"/>
                <a:gd name="T4" fmla="*/ 4 w 8"/>
                <a:gd name="T5" fmla="*/ 5 h 7"/>
                <a:gd name="T6" fmla="*/ 2 w 8"/>
                <a:gd name="T7" fmla="*/ 2 h 7"/>
                <a:gd name="T8" fmla="*/ 1 w 8"/>
                <a:gd name="T9" fmla="*/ 1 h 7"/>
                <a:gd name="T10" fmla="*/ 4 w 8"/>
                <a:gd name="T11" fmla="*/ 7 h 7"/>
                <a:gd name="T12" fmla="*/ 7 w 8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7" y="1"/>
                  </a:moveTo>
                  <a:cubicBezTo>
                    <a:pt x="7" y="1"/>
                    <a:pt x="5" y="1"/>
                    <a:pt x="6" y="2"/>
                  </a:cubicBezTo>
                  <a:cubicBezTo>
                    <a:pt x="6" y="3"/>
                    <a:pt x="5" y="4"/>
                    <a:pt x="4" y="5"/>
                  </a:cubicBezTo>
                  <a:cubicBezTo>
                    <a:pt x="3" y="5"/>
                    <a:pt x="2" y="3"/>
                    <a:pt x="2" y="2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3"/>
                    <a:pt x="1" y="7"/>
                    <a:pt x="4" y="7"/>
                  </a:cubicBezTo>
                  <a:cubicBezTo>
                    <a:pt x="7" y="7"/>
                    <a:pt x="8" y="4"/>
                    <a:pt x="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A3AA61DA-6434-4759-8AC0-CAED6FA45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" y="2041"/>
              <a:ext cx="24" cy="21"/>
            </a:xfrm>
            <a:custGeom>
              <a:avLst/>
              <a:gdLst>
                <a:gd name="T0" fmla="*/ 1 w 10"/>
                <a:gd name="T1" fmla="*/ 3 h 9"/>
                <a:gd name="T2" fmla="*/ 3 w 10"/>
                <a:gd name="T3" fmla="*/ 5 h 9"/>
                <a:gd name="T4" fmla="*/ 7 w 10"/>
                <a:gd name="T5" fmla="*/ 7 h 9"/>
                <a:gd name="T6" fmla="*/ 9 w 10"/>
                <a:gd name="T7" fmla="*/ 8 h 9"/>
                <a:gd name="T8" fmla="*/ 1 w 10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" y="3"/>
                    <a:pt x="7" y="4"/>
                    <a:pt x="7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3"/>
                    <a:pt x="5" y="0"/>
                    <a:pt x="1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AB226636-86E2-4141-919D-F9B05AB83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074"/>
              <a:ext cx="24" cy="26"/>
            </a:xfrm>
            <a:custGeom>
              <a:avLst/>
              <a:gdLst>
                <a:gd name="T0" fmla="*/ 7 w 10"/>
                <a:gd name="T1" fmla="*/ 6 h 11"/>
                <a:gd name="T2" fmla="*/ 4 w 10"/>
                <a:gd name="T3" fmla="*/ 7 h 11"/>
                <a:gd name="T4" fmla="*/ 8 w 10"/>
                <a:gd name="T5" fmla="*/ 2 h 11"/>
                <a:gd name="T6" fmla="*/ 7 w 10"/>
                <a:gd name="T7" fmla="*/ 0 h 11"/>
                <a:gd name="T8" fmla="*/ 2 w 10"/>
                <a:gd name="T9" fmla="*/ 9 h 11"/>
                <a:gd name="T10" fmla="*/ 6 w 10"/>
                <a:gd name="T11" fmla="*/ 10 h 11"/>
                <a:gd name="T12" fmla="*/ 10 w 10"/>
                <a:gd name="T13" fmla="*/ 6 h 11"/>
                <a:gd name="T14" fmla="*/ 7 w 10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6"/>
                  </a:moveTo>
                  <a:cubicBezTo>
                    <a:pt x="7" y="7"/>
                    <a:pt x="6" y="7"/>
                    <a:pt x="4" y="7"/>
                  </a:cubicBezTo>
                  <a:cubicBezTo>
                    <a:pt x="4" y="5"/>
                    <a:pt x="5" y="3"/>
                    <a:pt x="8" y="2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5" y="11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5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3C68CC62-0CD6-40DE-B494-B0401D89D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9" y="2065"/>
              <a:ext cx="17" cy="14"/>
            </a:xfrm>
            <a:custGeom>
              <a:avLst/>
              <a:gdLst>
                <a:gd name="T0" fmla="*/ 5 w 7"/>
                <a:gd name="T1" fmla="*/ 1 h 6"/>
                <a:gd name="T2" fmla="*/ 2 w 7"/>
                <a:gd name="T3" fmla="*/ 2 h 6"/>
                <a:gd name="T4" fmla="*/ 0 w 7"/>
                <a:gd name="T5" fmla="*/ 2 h 6"/>
                <a:gd name="T6" fmla="*/ 7 w 7"/>
                <a:gd name="T7" fmla="*/ 1 h 6"/>
                <a:gd name="T8" fmla="*/ 5 w 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1"/>
                  </a:moveTo>
                  <a:cubicBezTo>
                    <a:pt x="5" y="2"/>
                    <a:pt x="2" y="3"/>
                    <a:pt x="2" y="2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6"/>
                    <a:pt x="7" y="5"/>
                    <a:pt x="7" y="1"/>
                  </a:cubicBezTo>
                  <a:cubicBezTo>
                    <a:pt x="7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F9F7101C-6988-44BE-AFD3-F04E768EF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" y="1873"/>
              <a:ext cx="110" cy="117"/>
            </a:xfrm>
            <a:custGeom>
              <a:avLst/>
              <a:gdLst>
                <a:gd name="T0" fmla="*/ 45 w 46"/>
                <a:gd name="T1" fmla="*/ 19 h 49"/>
                <a:gd name="T2" fmla="*/ 32 w 46"/>
                <a:gd name="T3" fmla="*/ 5 h 49"/>
                <a:gd name="T4" fmla="*/ 9 w 46"/>
                <a:gd name="T5" fmla="*/ 7 h 49"/>
                <a:gd name="T6" fmla="*/ 5 w 46"/>
                <a:gd name="T7" fmla="*/ 28 h 49"/>
                <a:gd name="T8" fmla="*/ 37 w 46"/>
                <a:gd name="T9" fmla="*/ 39 h 49"/>
                <a:gd name="T10" fmla="*/ 45 w 46"/>
                <a:gd name="T11" fmla="*/ 19 h 49"/>
                <a:gd name="T12" fmla="*/ 8 w 46"/>
                <a:gd name="T13" fmla="*/ 11 h 49"/>
                <a:gd name="T14" fmla="*/ 10 w 46"/>
                <a:gd name="T15" fmla="*/ 11 h 49"/>
                <a:gd name="T16" fmla="*/ 32 w 46"/>
                <a:gd name="T17" fmla="*/ 8 h 49"/>
                <a:gd name="T18" fmla="*/ 31 w 46"/>
                <a:gd name="T19" fmla="*/ 31 h 49"/>
                <a:gd name="T20" fmla="*/ 9 w 46"/>
                <a:gd name="T21" fmla="*/ 27 h 49"/>
                <a:gd name="T22" fmla="*/ 8 w 46"/>
                <a:gd name="T23" fmla="*/ 11 h 49"/>
                <a:gd name="T24" fmla="*/ 33 w 46"/>
                <a:gd name="T25" fmla="*/ 38 h 49"/>
                <a:gd name="T26" fmla="*/ 10 w 46"/>
                <a:gd name="T27" fmla="*/ 34 h 49"/>
                <a:gd name="T28" fmla="*/ 35 w 46"/>
                <a:gd name="T29" fmla="*/ 33 h 49"/>
                <a:gd name="T30" fmla="*/ 40 w 46"/>
                <a:gd name="T31" fmla="*/ 16 h 49"/>
                <a:gd name="T32" fmla="*/ 41 w 46"/>
                <a:gd name="T33" fmla="*/ 24 h 49"/>
                <a:gd name="T34" fmla="*/ 33 w 46"/>
                <a:gd name="T35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9">
                  <a:moveTo>
                    <a:pt x="45" y="19"/>
                  </a:moveTo>
                  <a:cubicBezTo>
                    <a:pt x="44" y="13"/>
                    <a:pt x="39" y="5"/>
                    <a:pt x="32" y="5"/>
                  </a:cubicBezTo>
                  <a:cubicBezTo>
                    <a:pt x="25" y="0"/>
                    <a:pt x="15" y="1"/>
                    <a:pt x="9" y="7"/>
                  </a:cubicBezTo>
                  <a:cubicBezTo>
                    <a:pt x="2" y="12"/>
                    <a:pt x="0" y="22"/>
                    <a:pt x="5" y="28"/>
                  </a:cubicBezTo>
                  <a:cubicBezTo>
                    <a:pt x="7" y="42"/>
                    <a:pt x="25" y="49"/>
                    <a:pt x="37" y="39"/>
                  </a:cubicBezTo>
                  <a:cubicBezTo>
                    <a:pt x="43" y="35"/>
                    <a:pt x="46" y="27"/>
                    <a:pt x="45" y="19"/>
                  </a:cubicBezTo>
                  <a:close/>
                  <a:moveTo>
                    <a:pt x="8" y="11"/>
                  </a:moveTo>
                  <a:cubicBezTo>
                    <a:pt x="9" y="11"/>
                    <a:pt x="9" y="11"/>
                    <a:pt x="10" y="11"/>
                  </a:cubicBezTo>
                  <a:cubicBezTo>
                    <a:pt x="16" y="5"/>
                    <a:pt x="24" y="2"/>
                    <a:pt x="32" y="8"/>
                  </a:cubicBezTo>
                  <a:cubicBezTo>
                    <a:pt x="39" y="14"/>
                    <a:pt x="39" y="25"/>
                    <a:pt x="31" y="31"/>
                  </a:cubicBezTo>
                  <a:cubicBezTo>
                    <a:pt x="25" y="35"/>
                    <a:pt x="14" y="33"/>
                    <a:pt x="9" y="27"/>
                  </a:cubicBezTo>
                  <a:cubicBezTo>
                    <a:pt x="5" y="23"/>
                    <a:pt x="5" y="16"/>
                    <a:pt x="8" y="11"/>
                  </a:cubicBezTo>
                  <a:close/>
                  <a:moveTo>
                    <a:pt x="33" y="38"/>
                  </a:moveTo>
                  <a:cubicBezTo>
                    <a:pt x="24" y="43"/>
                    <a:pt x="15" y="40"/>
                    <a:pt x="10" y="34"/>
                  </a:cubicBezTo>
                  <a:cubicBezTo>
                    <a:pt x="18" y="39"/>
                    <a:pt x="29" y="39"/>
                    <a:pt x="35" y="33"/>
                  </a:cubicBezTo>
                  <a:cubicBezTo>
                    <a:pt x="40" y="28"/>
                    <a:pt x="42" y="22"/>
                    <a:pt x="40" y="16"/>
                  </a:cubicBezTo>
                  <a:cubicBezTo>
                    <a:pt x="41" y="18"/>
                    <a:pt x="42" y="21"/>
                    <a:pt x="41" y="24"/>
                  </a:cubicBezTo>
                  <a:cubicBezTo>
                    <a:pt x="41" y="30"/>
                    <a:pt x="38" y="35"/>
                    <a:pt x="33" y="3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AE67770C-5464-421C-9E33-89FDEF2EB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" y="1902"/>
              <a:ext cx="26" cy="24"/>
            </a:xfrm>
            <a:custGeom>
              <a:avLst/>
              <a:gdLst>
                <a:gd name="T0" fmla="*/ 8 w 11"/>
                <a:gd name="T1" fmla="*/ 5 h 10"/>
                <a:gd name="T2" fmla="*/ 5 w 11"/>
                <a:gd name="T3" fmla="*/ 6 h 10"/>
                <a:gd name="T4" fmla="*/ 5 w 11"/>
                <a:gd name="T5" fmla="*/ 2 h 10"/>
                <a:gd name="T6" fmla="*/ 4 w 11"/>
                <a:gd name="T7" fmla="*/ 1 h 10"/>
                <a:gd name="T8" fmla="*/ 3 w 11"/>
                <a:gd name="T9" fmla="*/ 8 h 10"/>
                <a:gd name="T10" fmla="*/ 10 w 11"/>
                <a:gd name="T11" fmla="*/ 5 h 10"/>
                <a:gd name="T12" fmla="*/ 8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8" y="5"/>
                  </a:moveTo>
                  <a:cubicBezTo>
                    <a:pt x="8" y="6"/>
                    <a:pt x="6" y="7"/>
                    <a:pt x="5" y="6"/>
                  </a:cubicBezTo>
                  <a:cubicBezTo>
                    <a:pt x="3" y="5"/>
                    <a:pt x="3" y="3"/>
                    <a:pt x="5" y="2"/>
                  </a:cubicBezTo>
                  <a:cubicBezTo>
                    <a:pt x="6" y="1"/>
                    <a:pt x="5" y="0"/>
                    <a:pt x="4" y="1"/>
                  </a:cubicBezTo>
                  <a:cubicBezTo>
                    <a:pt x="1" y="2"/>
                    <a:pt x="0" y="6"/>
                    <a:pt x="3" y="8"/>
                  </a:cubicBezTo>
                  <a:cubicBezTo>
                    <a:pt x="6" y="10"/>
                    <a:pt x="10" y="8"/>
                    <a:pt x="10" y="5"/>
                  </a:cubicBezTo>
                  <a:cubicBezTo>
                    <a:pt x="11" y="4"/>
                    <a:pt x="9" y="4"/>
                    <a:pt x="8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1608ECAD-568D-486E-A431-5903FA1A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1897"/>
              <a:ext cx="22" cy="22"/>
            </a:xfrm>
            <a:custGeom>
              <a:avLst/>
              <a:gdLst>
                <a:gd name="T0" fmla="*/ 1 w 9"/>
                <a:gd name="T1" fmla="*/ 0 h 9"/>
                <a:gd name="T2" fmla="*/ 2 w 9"/>
                <a:gd name="T3" fmla="*/ 2 h 9"/>
                <a:gd name="T4" fmla="*/ 6 w 9"/>
                <a:gd name="T5" fmla="*/ 8 h 9"/>
                <a:gd name="T6" fmla="*/ 8 w 9"/>
                <a:gd name="T7" fmla="*/ 8 h 9"/>
                <a:gd name="T8" fmla="*/ 1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5" y="2"/>
                    <a:pt x="7" y="5"/>
                    <a:pt x="6" y="8"/>
                  </a:cubicBezTo>
                  <a:cubicBezTo>
                    <a:pt x="6" y="8"/>
                    <a:pt x="7" y="9"/>
                    <a:pt x="8" y="8"/>
                  </a:cubicBezTo>
                  <a:cubicBezTo>
                    <a:pt x="9" y="4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B4E5FA1F-2CF9-43CC-AE6E-61FEA38CB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1921"/>
              <a:ext cx="24" cy="19"/>
            </a:xfrm>
            <a:custGeom>
              <a:avLst/>
              <a:gdLst>
                <a:gd name="T0" fmla="*/ 0 w 10"/>
                <a:gd name="T1" fmla="*/ 6 h 8"/>
                <a:gd name="T2" fmla="*/ 1 w 10"/>
                <a:gd name="T3" fmla="*/ 6 h 8"/>
                <a:gd name="T4" fmla="*/ 5 w 10"/>
                <a:gd name="T5" fmla="*/ 4 h 8"/>
                <a:gd name="T6" fmla="*/ 8 w 10"/>
                <a:gd name="T7" fmla="*/ 7 h 8"/>
                <a:gd name="T8" fmla="*/ 10 w 10"/>
                <a:gd name="T9" fmla="*/ 7 h 8"/>
                <a:gd name="T10" fmla="*/ 0 w 10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cubicBezTo>
                    <a:pt x="0" y="6"/>
                    <a:pt x="1" y="7"/>
                    <a:pt x="1" y="6"/>
                  </a:cubicBezTo>
                  <a:cubicBezTo>
                    <a:pt x="2" y="5"/>
                    <a:pt x="3" y="4"/>
                    <a:pt x="5" y="4"/>
                  </a:cubicBezTo>
                  <a:cubicBezTo>
                    <a:pt x="7" y="4"/>
                    <a:pt x="7" y="6"/>
                    <a:pt x="8" y="7"/>
                  </a:cubicBezTo>
                  <a:cubicBezTo>
                    <a:pt x="8" y="8"/>
                    <a:pt x="9" y="8"/>
                    <a:pt x="10" y="7"/>
                  </a:cubicBezTo>
                  <a:cubicBezTo>
                    <a:pt x="10" y="1"/>
                    <a:pt x="1" y="0"/>
                    <a:pt x="0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E4782CD0-F9CA-4384-B6F3-9A706F7A8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2" y="1747"/>
              <a:ext cx="882" cy="930"/>
            </a:xfrm>
            <a:custGeom>
              <a:avLst/>
              <a:gdLst>
                <a:gd name="T0" fmla="*/ 271 w 369"/>
                <a:gd name="T1" fmla="*/ 31 h 389"/>
                <a:gd name="T2" fmla="*/ 124 w 369"/>
                <a:gd name="T3" fmla="*/ 370 h 389"/>
                <a:gd name="T4" fmla="*/ 280 w 369"/>
                <a:gd name="T5" fmla="*/ 273 h 389"/>
                <a:gd name="T6" fmla="*/ 229 w 369"/>
                <a:gd name="T7" fmla="*/ 239 h 389"/>
                <a:gd name="T8" fmla="*/ 315 w 369"/>
                <a:gd name="T9" fmla="*/ 199 h 389"/>
                <a:gd name="T10" fmla="*/ 366 w 369"/>
                <a:gd name="T11" fmla="*/ 192 h 389"/>
                <a:gd name="T12" fmla="*/ 214 w 369"/>
                <a:gd name="T13" fmla="*/ 266 h 389"/>
                <a:gd name="T14" fmla="*/ 199 w 369"/>
                <a:gd name="T15" fmla="*/ 225 h 389"/>
                <a:gd name="T16" fmla="*/ 194 w 369"/>
                <a:gd name="T17" fmla="*/ 241 h 389"/>
                <a:gd name="T18" fmla="*/ 275 w 369"/>
                <a:gd name="T19" fmla="*/ 196 h 389"/>
                <a:gd name="T20" fmla="*/ 197 w 369"/>
                <a:gd name="T21" fmla="*/ 223 h 389"/>
                <a:gd name="T22" fmla="*/ 214 w 369"/>
                <a:gd name="T23" fmla="*/ 270 h 389"/>
                <a:gd name="T24" fmla="*/ 295 w 369"/>
                <a:gd name="T25" fmla="*/ 285 h 389"/>
                <a:gd name="T26" fmla="*/ 247 w 369"/>
                <a:gd name="T27" fmla="*/ 327 h 389"/>
                <a:gd name="T28" fmla="*/ 189 w 369"/>
                <a:gd name="T29" fmla="*/ 343 h 389"/>
                <a:gd name="T30" fmla="*/ 119 w 369"/>
                <a:gd name="T31" fmla="*/ 334 h 389"/>
                <a:gd name="T32" fmla="*/ 57 w 369"/>
                <a:gd name="T33" fmla="*/ 267 h 389"/>
                <a:gd name="T34" fmla="*/ 46 w 369"/>
                <a:gd name="T35" fmla="*/ 144 h 389"/>
                <a:gd name="T36" fmla="*/ 86 w 369"/>
                <a:gd name="T37" fmla="*/ 91 h 389"/>
                <a:gd name="T38" fmla="*/ 116 w 369"/>
                <a:gd name="T39" fmla="*/ 65 h 389"/>
                <a:gd name="T40" fmla="*/ 230 w 369"/>
                <a:gd name="T41" fmla="*/ 54 h 389"/>
                <a:gd name="T42" fmla="*/ 277 w 369"/>
                <a:gd name="T43" fmla="*/ 99 h 389"/>
                <a:gd name="T44" fmla="*/ 280 w 369"/>
                <a:gd name="T45" fmla="*/ 122 h 389"/>
                <a:gd name="T46" fmla="*/ 247 w 369"/>
                <a:gd name="T47" fmla="*/ 130 h 389"/>
                <a:gd name="T48" fmla="*/ 280 w 369"/>
                <a:gd name="T49" fmla="*/ 157 h 389"/>
                <a:gd name="T50" fmla="*/ 311 w 369"/>
                <a:gd name="T51" fmla="*/ 171 h 389"/>
                <a:gd name="T52" fmla="*/ 250 w 369"/>
                <a:gd name="T53" fmla="*/ 131 h 389"/>
                <a:gd name="T54" fmla="*/ 250 w 369"/>
                <a:gd name="T55" fmla="*/ 127 h 389"/>
                <a:gd name="T56" fmla="*/ 256 w 369"/>
                <a:gd name="T57" fmla="*/ 148 h 389"/>
                <a:gd name="T58" fmla="*/ 283 w 369"/>
                <a:gd name="T59" fmla="*/ 125 h 389"/>
                <a:gd name="T60" fmla="*/ 270 w 369"/>
                <a:gd name="T61" fmla="*/ 155 h 389"/>
                <a:gd name="T62" fmla="*/ 322 w 369"/>
                <a:gd name="T63" fmla="*/ 194 h 389"/>
                <a:gd name="T64" fmla="*/ 290 w 369"/>
                <a:gd name="T65" fmla="*/ 115 h 389"/>
                <a:gd name="T66" fmla="*/ 267 w 369"/>
                <a:gd name="T67" fmla="*/ 70 h 389"/>
                <a:gd name="T68" fmla="*/ 145 w 369"/>
                <a:gd name="T69" fmla="*/ 44 h 389"/>
                <a:gd name="T70" fmla="*/ 98 w 369"/>
                <a:gd name="T71" fmla="*/ 68 h 389"/>
                <a:gd name="T72" fmla="*/ 47 w 369"/>
                <a:gd name="T73" fmla="*/ 127 h 389"/>
                <a:gd name="T74" fmla="*/ 31 w 369"/>
                <a:gd name="T75" fmla="*/ 206 h 389"/>
                <a:gd name="T76" fmla="*/ 51 w 369"/>
                <a:gd name="T77" fmla="*/ 265 h 389"/>
                <a:gd name="T78" fmla="*/ 116 w 369"/>
                <a:gd name="T79" fmla="*/ 338 h 389"/>
                <a:gd name="T80" fmla="*/ 180 w 369"/>
                <a:gd name="T81" fmla="*/ 352 h 389"/>
                <a:gd name="T82" fmla="*/ 278 w 369"/>
                <a:gd name="T83" fmla="*/ 317 h 389"/>
                <a:gd name="T84" fmla="*/ 315 w 369"/>
                <a:gd name="T85" fmla="*/ 305 h 389"/>
                <a:gd name="T86" fmla="*/ 19 w 369"/>
                <a:gd name="T87" fmla="*/ 249 h 389"/>
                <a:gd name="T88" fmla="*/ 361 w 369"/>
                <a:gd name="T89" fmla="*/ 19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9" h="389">
                  <a:moveTo>
                    <a:pt x="366" y="192"/>
                  </a:moveTo>
                  <a:cubicBezTo>
                    <a:pt x="366" y="191"/>
                    <a:pt x="366" y="191"/>
                    <a:pt x="366" y="191"/>
                  </a:cubicBezTo>
                  <a:cubicBezTo>
                    <a:pt x="369" y="125"/>
                    <a:pt x="330" y="61"/>
                    <a:pt x="271" y="31"/>
                  </a:cubicBezTo>
                  <a:cubicBezTo>
                    <a:pt x="210" y="0"/>
                    <a:pt x="135" y="9"/>
                    <a:pt x="80" y="49"/>
                  </a:cubicBezTo>
                  <a:cubicBezTo>
                    <a:pt x="23" y="90"/>
                    <a:pt x="0" y="166"/>
                    <a:pt x="10" y="233"/>
                  </a:cubicBezTo>
                  <a:cubicBezTo>
                    <a:pt x="20" y="299"/>
                    <a:pt x="58" y="351"/>
                    <a:pt x="124" y="370"/>
                  </a:cubicBezTo>
                  <a:cubicBezTo>
                    <a:pt x="191" y="389"/>
                    <a:pt x="292" y="380"/>
                    <a:pt x="320" y="305"/>
                  </a:cubicBezTo>
                  <a:cubicBezTo>
                    <a:pt x="321" y="304"/>
                    <a:pt x="320" y="303"/>
                    <a:pt x="319" y="303"/>
                  </a:cubicBezTo>
                  <a:cubicBezTo>
                    <a:pt x="325" y="283"/>
                    <a:pt x="292" y="280"/>
                    <a:pt x="280" y="273"/>
                  </a:cubicBezTo>
                  <a:cubicBezTo>
                    <a:pt x="267" y="265"/>
                    <a:pt x="255" y="257"/>
                    <a:pt x="243" y="248"/>
                  </a:cubicBezTo>
                  <a:cubicBezTo>
                    <a:pt x="242" y="248"/>
                    <a:pt x="242" y="247"/>
                    <a:pt x="242" y="247"/>
                  </a:cubicBezTo>
                  <a:cubicBezTo>
                    <a:pt x="237" y="244"/>
                    <a:pt x="233" y="242"/>
                    <a:pt x="229" y="239"/>
                  </a:cubicBezTo>
                  <a:cubicBezTo>
                    <a:pt x="213" y="228"/>
                    <a:pt x="197" y="218"/>
                    <a:pt x="183" y="205"/>
                  </a:cubicBezTo>
                  <a:cubicBezTo>
                    <a:pt x="219" y="203"/>
                    <a:pt x="255" y="202"/>
                    <a:pt x="291" y="200"/>
                  </a:cubicBezTo>
                  <a:cubicBezTo>
                    <a:pt x="299" y="200"/>
                    <a:pt x="307" y="199"/>
                    <a:pt x="315" y="199"/>
                  </a:cubicBezTo>
                  <a:cubicBezTo>
                    <a:pt x="322" y="200"/>
                    <a:pt x="329" y="203"/>
                    <a:pt x="336" y="204"/>
                  </a:cubicBezTo>
                  <a:cubicBezTo>
                    <a:pt x="347" y="205"/>
                    <a:pt x="356" y="201"/>
                    <a:pt x="365" y="195"/>
                  </a:cubicBezTo>
                  <a:cubicBezTo>
                    <a:pt x="367" y="194"/>
                    <a:pt x="367" y="193"/>
                    <a:pt x="366" y="192"/>
                  </a:cubicBezTo>
                  <a:close/>
                  <a:moveTo>
                    <a:pt x="233" y="248"/>
                  </a:moveTo>
                  <a:cubicBezTo>
                    <a:pt x="235" y="249"/>
                    <a:pt x="237" y="250"/>
                    <a:pt x="238" y="252"/>
                  </a:cubicBezTo>
                  <a:cubicBezTo>
                    <a:pt x="234" y="261"/>
                    <a:pt x="226" y="268"/>
                    <a:pt x="214" y="266"/>
                  </a:cubicBezTo>
                  <a:cubicBezTo>
                    <a:pt x="211" y="265"/>
                    <a:pt x="208" y="264"/>
                    <a:pt x="206" y="262"/>
                  </a:cubicBezTo>
                  <a:cubicBezTo>
                    <a:pt x="217" y="264"/>
                    <a:pt x="228" y="259"/>
                    <a:pt x="233" y="248"/>
                  </a:cubicBezTo>
                  <a:close/>
                  <a:moveTo>
                    <a:pt x="199" y="225"/>
                  </a:moveTo>
                  <a:cubicBezTo>
                    <a:pt x="209" y="232"/>
                    <a:pt x="219" y="238"/>
                    <a:pt x="229" y="245"/>
                  </a:cubicBezTo>
                  <a:cubicBezTo>
                    <a:pt x="224" y="254"/>
                    <a:pt x="214" y="261"/>
                    <a:pt x="203" y="255"/>
                  </a:cubicBezTo>
                  <a:cubicBezTo>
                    <a:pt x="198" y="252"/>
                    <a:pt x="195" y="247"/>
                    <a:pt x="194" y="241"/>
                  </a:cubicBezTo>
                  <a:cubicBezTo>
                    <a:pt x="194" y="236"/>
                    <a:pt x="194" y="227"/>
                    <a:pt x="199" y="225"/>
                  </a:cubicBezTo>
                  <a:close/>
                  <a:moveTo>
                    <a:pt x="320" y="194"/>
                  </a:moveTo>
                  <a:cubicBezTo>
                    <a:pt x="305" y="192"/>
                    <a:pt x="290" y="195"/>
                    <a:pt x="275" y="196"/>
                  </a:cubicBezTo>
                  <a:cubicBezTo>
                    <a:pt x="242" y="198"/>
                    <a:pt x="210" y="199"/>
                    <a:pt x="177" y="201"/>
                  </a:cubicBezTo>
                  <a:cubicBezTo>
                    <a:pt x="175" y="201"/>
                    <a:pt x="174" y="203"/>
                    <a:pt x="175" y="205"/>
                  </a:cubicBezTo>
                  <a:cubicBezTo>
                    <a:pt x="182" y="211"/>
                    <a:pt x="189" y="217"/>
                    <a:pt x="197" y="223"/>
                  </a:cubicBezTo>
                  <a:cubicBezTo>
                    <a:pt x="192" y="225"/>
                    <a:pt x="191" y="230"/>
                    <a:pt x="190" y="235"/>
                  </a:cubicBezTo>
                  <a:cubicBezTo>
                    <a:pt x="189" y="241"/>
                    <a:pt x="190" y="247"/>
                    <a:pt x="192" y="252"/>
                  </a:cubicBezTo>
                  <a:cubicBezTo>
                    <a:pt x="196" y="261"/>
                    <a:pt x="205" y="269"/>
                    <a:pt x="214" y="270"/>
                  </a:cubicBezTo>
                  <a:cubicBezTo>
                    <a:pt x="226" y="272"/>
                    <a:pt x="239" y="265"/>
                    <a:pt x="242" y="254"/>
                  </a:cubicBezTo>
                  <a:cubicBezTo>
                    <a:pt x="254" y="262"/>
                    <a:pt x="265" y="270"/>
                    <a:pt x="277" y="278"/>
                  </a:cubicBezTo>
                  <a:cubicBezTo>
                    <a:pt x="280" y="280"/>
                    <a:pt x="287" y="282"/>
                    <a:pt x="295" y="285"/>
                  </a:cubicBezTo>
                  <a:cubicBezTo>
                    <a:pt x="287" y="287"/>
                    <a:pt x="287" y="293"/>
                    <a:pt x="282" y="301"/>
                  </a:cubicBezTo>
                  <a:cubicBezTo>
                    <a:pt x="275" y="313"/>
                    <a:pt x="268" y="313"/>
                    <a:pt x="257" y="319"/>
                  </a:cubicBezTo>
                  <a:cubicBezTo>
                    <a:pt x="253" y="321"/>
                    <a:pt x="250" y="324"/>
                    <a:pt x="247" y="327"/>
                  </a:cubicBezTo>
                  <a:cubicBezTo>
                    <a:pt x="244" y="331"/>
                    <a:pt x="242" y="336"/>
                    <a:pt x="238" y="339"/>
                  </a:cubicBezTo>
                  <a:cubicBezTo>
                    <a:pt x="230" y="345"/>
                    <a:pt x="217" y="344"/>
                    <a:pt x="208" y="343"/>
                  </a:cubicBezTo>
                  <a:cubicBezTo>
                    <a:pt x="201" y="342"/>
                    <a:pt x="195" y="342"/>
                    <a:pt x="189" y="343"/>
                  </a:cubicBezTo>
                  <a:cubicBezTo>
                    <a:pt x="176" y="346"/>
                    <a:pt x="171" y="353"/>
                    <a:pt x="155" y="345"/>
                  </a:cubicBezTo>
                  <a:cubicBezTo>
                    <a:pt x="150" y="342"/>
                    <a:pt x="146" y="338"/>
                    <a:pt x="140" y="336"/>
                  </a:cubicBezTo>
                  <a:cubicBezTo>
                    <a:pt x="133" y="335"/>
                    <a:pt x="126" y="336"/>
                    <a:pt x="119" y="334"/>
                  </a:cubicBezTo>
                  <a:cubicBezTo>
                    <a:pt x="110" y="330"/>
                    <a:pt x="111" y="324"/>
                    <a:pt x="104" y="320"/>
                  </a:cubicBezTo>
                  <a:cubicBezTo>
                    <a:pt x="94" y="313"/>
                    <a:pt x="84" y="310"/>
                    <a:pt x="76" y="301"/>
                  </a:cubicBezTo>
                  <a:cubicBezTo>
                    <a:pt x="67" y="290"/>
                    <a:pt x="61" y="280"/>
                    <a:pt x="57" y="267"/>
                  </a:cubicBezTo>
                  <a:cubicBezTo>
                    <a:pt x="55" y="260"/>
                    <a:pt x="55" y="252"/>
                    <a:pt x="51" y="245"/>
                  </a:cubicBezTo>
                  <a:cubicBezTo>
                    <a:pt x="46" y="236"/>
                    <a:pt x="40" y="231"/>
                    <a:pt x="38" y="220"/>
                  </a:cubicBezTo>
                  <a:cubicBezTo>
                    <a:pt x="34" y="194"/>
                    <a:pt x="40" y="168"/>
                    <a:pt x="46" y="144"/>
                  </a:cubicBezTo>
                  <a:cubicBezTo>
                    <a:pt x="49" y="144"/>
                    <a:pt x="50" y="140"/>
                    <a:pt x="47" y="139"/>
                  </a:cubicBezTo>
                  <a:cubicBezTo>
                    <a:pt x="46" y="138"/>
                    <a:pt x="63" y="112"/>
                    <a:pt x="66" y="108"/>
                  </a:cubicBezTo>
                  <a:cubicBezTo>
                    <a:pt x="71" y="99"/>
                    <a:pt x="78" y="96"/>
                    <a:pt x="86" y="91"/>
                  </a:cubicBezTo>
                  <a:cubicBezTo>
                    <a:pt x="90" y="88"/>
                    <a:pt x="92" y="87"/>
                    <a:pt x="95" y="83"/>
                  </a:cubicBezTo>
                  <a:cubicBezTo>
                    <a:pt x="96" y="81"/>
                    <a:pt x="97" y="79"/>
                    <a:pt x="99" y="76"/>
                  </a:cubicBezTo>
                  <a:cubicBezTo>
                    <a:pt x="104" y="68"/>
                    <a:pt x="107" y="68"/>
                    <a:pt x="116" y="65"/>
                  </a:cubicBezTo>
                  <a:cubicBezTo>
                    <a:pt x="133" y="59"/>
                    <a:pt x="147" y="45"/>
                    <a:pt x="165" y="43"/>
                  </a:cubicBezTo>
                  <a:cubicBezTo>
                    <a:pt x="173" y="43"/>
                    <a:pt x="182" y="46"/>
                    <a:pt x="190" y="46"/>
                  </a:cubicBezTo>
                  <a:cubicBezTo>
                    <a:pt x="205" y="45"/>
                    <a:pt x="217" y="48"/>
                    <a:pt x="230" y="54"/>
                  </a:cubicBezTo>
                  <a:cubicBezTo>
                    <a:pt x="237" y="57"/>
                    <a:pt x="245" y="61"/>
                    <a:pt x="252" y="65"/>
                  </a:cubicBezTo>
                  <a:cubicBezTo>
                    <a:pt x="261" y="70"/>
                    <a:pt x="262" y="77"/>
                    <a:pt x="266" y="85"/>
                  </a:cubicBezTo>
                  <a:cubicBezTo>
                    <a:pt x="269" y="90"/>
                    <a:pt x="273" y="94"/>
                    <a:pt x="277" y="99"/>
                  </a:cubicBezTo>
                  <a:cubicBezTo>
                    <a:pt x="285" y="109"/>
                    <a:pt x="285" y="117"/>
                    <a:pt x="288" y="128"/>
                  </a:cubicBezTo>
                  <a:cubicBezTo>
                    <a:pt x="288" y="128"/>
                    <a:pt x="288" y="129"/>
                    <a:pt x="288" y="129"/>
                  </a:cubicBezTo>
                  <a:cubicBezTo>
                    <a:pt x="286" y="126"/>
                    <a:pt x="283" y="124"/>
                    <a:pt x="280" y="122"/>
                  </a:cubicBezTo>
                  <a:cubicBezTo>
                    <a:pt x="278" y="120"/>
                    <a:pt x="275" y="118"/>
                    <a:pt x="272" y="116"/>
                  </a:cubicBezTo>
                  <a:cubicBezTo>
                    <a:pt x="262" y="111"/>
                    <a:pt x="246" y="115"/>
                    <a:pt x="246" y="129"/>
                  </a:cubicBezTo>
                  <a:cubicBezTo>
                    <a:pt x="246" y="129"/>
                    <a:pt x="246" y="129"/>
                    <a:pt x="247" y="130"/>
                  </a:cubicBezTo>
                  <a:cubicBezTo>
                    <a:pt x="242" y="136"/>
                    <a:pt x="247" y="147"/>
                    <a:pt x="254" y="151"/>
                  </a:cubicBezTo>
                  <a:cubicBezTo>
                    <a:pt x="254" y="152"/>
                    <a:pt x="255" y="152"/>
                    <a:pt x="255" y="152"/>
                  </a:cubicBezTo>
                  <a:cubicBezTo>
                    <a:pt x="261" y="158"/>
                    <a:pt x="270" y="161"/>
                    <a:pt x="280" y="157"/>
                  </a:cubicBezTo>
                  <a:cubicBezTo>
                    <a:pt x="288" y="154"/>
                    <a:pt x="294" y="148"/>
                    <a:pt x="292" y="139"/>
                  </a:cubicBezTo>
                  <a:cubicBezTo>
                    <a:pt x="292" y="139"/>
                    <a:pt x="292" y="138"/>
                    <a:pt x="292" y="138"/>
                  </a:cubicBezTo>
                  <a:cubicBezTo>
                    <a:pt x="299" y="149"/>
                    <a:pt x="310" y="156"/>
                    <a:pt x="311" y="171"/>
                  </a:cubicBezTo>
                  <a:cubicBezTo>
                    <a:pt x="312" y="181"/>
                    <a:pt x="312" y="189"/>
                    <a:pt x="321" y="195"/>
                  </a:cubicBezTo>
                  <a:cubicBezTo>
                    <a:pt x="320" y="195"/>
                    <a:pt x="320" y="195"/>
                    <a:pt x="320" y="194"/>
                  </a:cubicBezTo>
                  <a:close/>
                  <a:moveTo>
                    <a:pt x="250" y="131"/>
                  </a:moveTo>
                  <a:cubicBezTo>
                    <a:pt x="250" y="130"/>
                    <a:pt x="252" y="128"/>
                    <a:pt x="253" y="127"/>
                  </a:cubicBezTo>
                  <a:cubicBezTo>
                    <a:pt x="254" y="126"/>
                    <a:pt x="254" y="125"/>
                    <a:pt x="253" y="126"/>
                  </a:cubicBezTo>
                  <a:cubicBezTo>
                    <a:pt x="252" y="126"/>
                    <a:pt x="251" y="126"/>
                    <a:pt x="250" y="127"/>
                  </a:cubicBezTo>
                  <a:cubicBezTo>
                    <a:pt x="256" y="108"/>
                    <a:pt x="288" y="122"/>
                    <a:pt x="281" y="141"/>
                  </a:cubicBezTo>
                  <a:cubicBezTo>
                    <a:pt x="278" y="148"/>
                    <a:pt x="271" y="152"/>
                    <a:pt x="263" y="151"/>
                  </a:cubicBezTo>
                  <a:cubicBezTo>
                    <a:pt x="260" y="150"/>
                    <a:pt x="258" y="149"/>
                    <a:pt x="256" y="148"/>
                  </a:cubicBezTo>
                  <a:cubicBezTo>
                    <a:pt x="252" y="143"/>
                    <a:pt x="250" y="137"/>
                    <a:pt x="250" y="131"/>
                  </a:cubicBezTo>
                  <a:close/>
                  <a:moveTo>
                    <a:pt x="283" y="146"/>
                  </a:moveTo>
                  <a:cubicBezTo>
                    <a:pt x="287" y="139"/>
                    <a:pt x="287" y="131"/>
                    <a:pt x="283" y="125"/>
                  </a:cubicBezTo>
                  <a:cubicBezTo>
                    <a:pt x="286" y="128"/>
                    <a:pt x="288" y="131"/>
                    <a:pt x="289" y="135"/>
                  </a:cubicBezTo>
                  <a:cubicBezTo>
                    <a:pt x="292" y="145"/>
                    <a:pt x="285" y="153"/>
                    <a:pt x="275" y="155"/>
                  </a:cubicBezTo>
                  <a:cubicBezTo>
                    <a:pt x="273" y="155"/>
                    <a:pt x="272" y="155"/>
                    <a:pt x="270" y="155"/>
                  </a:cubicBezTo>
                  <a:cubicBezTo>
                    <a:pt x="275" y="154"/>
                    <a:pt x="280" y="151"/>
                    <a:pt x="283" y="146"/>
                  </a:cubicBezTo>
                  <a:close/>
                  <a:moveTo>
                    <a:pt x="321" y="195"/>
                  </a:moveTo>
                  <a:cubicBezTo>
                    <a:pt x="322" y="195"/>
                    <a:pt x="322" y="194"/>
                    <a:pt x="322" y="194"/>
                  </a:cubicBezTo>
                  <a:cubicBezTo>
                    <a:pt x="312" y="180"/>
                    <a:pt x="320" y="161"/>
                    <a:pt x="309" y="148"/>
                  </a:cubicBezTo>
                  <a:cubicBezTo>
                    <a:pt x="305" y="144"/>
                    <a:pt x="300" y="141"/>
                    <a:pt x="297" y="137"/>
                  </a:cubicBezTo>
                  <a:cubicBezTo>
                    <a:pt x="292" y="131"/>
                    <a:pt x="292" y="121"/>
                    <a:pt x="290" y="115"/>
                  </a:cubicBezTo>
                  <a:cubicBezTo>
                    <a:pt x="288" y="109"/>
                    <a:pt x="286" y="105"/>
                    <a:pt x="283" y="100"/>
                  </a:cubicBezTo>
                  <a:cubicBezTo>
                    <a:pt x="279" y="95"/>
                    <a:pt x="274" y="91"/>
                    <a:pt x="271" y="85"/>
                  </a:cubicBezTo>
                  <a:cubicBezTo>
                    <a:pt x="268" y="81"/>
                    <a:pt x="269" y="73"/>
                    <a:pt x="267" y="70"/>
                  </a:cubicBezTo>
                  <a:cubicBezTo>
                    <a:pt x="264" y="65"/>
                    <a:pt x="259" y="63"/>
                    <a:pt x="255" y="61"/>
                  </a:cubicBezTo>
                  <a:cubicBezTo>
                    <a:pt x="238" y="52"/>
                    <a:pt x="219" y="41"/>
                    <a:pt x="200" y="41"/>
                  </a:cubicBezTo>
                  <a:cubicBezTo>
                    <a:pt x="182" y="40"/>
                    <a:pt x="162" y="36"/>
                    <a:pt x="145" y="44"/>
                  </a:cubicBezTo>
                  <a:cubicBezTo>
                    <a:pt x="140" y="47"/>
                    <a:pt x="136" y="50"/>
                    <a:pt x="132" y="52"/>
                  </a:cubicBezTo>
                  <a:cubicBezTo>
                    <a:pt x="124" y="57"/>
                    <a:pt x="117" y="57"/>
                    <a:pt x="109" y="60"/>
                  </a:cubicBezTo>
                  <a:cubicBezTo>
                    <a:pt x="104" y="62"/>
                    <a:pt x="102" y="63"/>
                    <a:pt x="98" y="68"/>
                  </a:cubicBezTo>
                  <a:cubicBezTo>
                    <a:pt x="92" y="76"/>
                    <a:pt x="90" y="81"/>
                    <a:pt x="80" y="87"/>
                  </a:cubicBezTo>
                  <a:cubicBezTo>
                    <a:pt x="75" y="90"/>
                    <a:pt x="73" y="90"/>
                    <a:pt x="69" y="95"/>
                  </a:cubicBezTo>
                  <a:cubicBezTo>
                    <a:pt x="61" y="104"/>
                    <a:pt x="54" y="116"/>
                    <a:pt x="47" y="127"/>
                  </a:cubicBezTo>
                  <a:cubicBezTo>
                    <a:pt x="44" y="133"/>
                    <a:pt x="41" y="135"/>
                    <a:pt x="42" y="141"/>
                  </a:cubicBezTo>
                  <a:cubicBezTo>
                    <a:pt x="42" y="142"/>
                    <a:pt x="43" y="142"/>
                    <a:pt x="44" y="143"/>
                  </a:cubicBezTo>
                  <a:cubicBezTo>
                    <a:pt x="34" y="162"/>
                    <a:pt x="31" y="184"/>
                    <a:pt x="31" y="206"/>
                  </a:cubicBezTo>
                  <a:cubicBezTo>
                    <a:pt x="32" y="215"/>
                    <a:pt x="32" y="226"/>
                    <a:pt x="36" y="235"/>
                  </a:cubicBezTo>
                  <a:cubicBezTo>
                    <a:pt x="37" y="237"/>
                    <a:pt x="39" y="238"/>
                    <a:pt x="40" y="240"/>
                  </a:cubicBezTo>
                  <a:cubicBezTo>
                    <a:pt x="47" y="253"/>
                    <a:pt x="48" y="253"/>
                    <a:pt x="51" y="265"/>
                  </a:cubicBezTo>
                  <a:cubicBezTo>
                    <a:pt x="56" y="284"/>
                    <a:pt x="66" y="298"/>
                    <a:pt x="79" y="311"/>
                  </a:cubicBezTo>
                  <a:cubicBezTo>
                    <a:pt x="85" y="318"/>
                    <a:pt x="90" y="318"/>
                    <a:pt x="97" y="323"/>
                  </a:cubicBezTo>
                  <a:cubicBezTo>
                    <a:pt x="104" y="327"/>
                    <a:pt x="108" y="334"/>
                    <a:pt x="116" y="338"/>
                  </a:cubicBezTo>
                  <a:cubicBezTo>
                    <a:pt x="126" y="342"/>
                    <a:pt x="137" y="339"/>
                    <a:pt x="147" y="345"/>
                  </a:cubicBezTo>
                  <a:cubicBezTo>
                    <a:pt x="152" y="348"/>
                    <a:pt x="157" y="354"/>
                    <a:pt x="164" y="355"/>
                  </a:cubicBezTo>
                  <a:cubicBezTo>
                    <a:pt x="170" y="356"/>
                    <a:pt x="175" y="354"/>
                    <a:pt x="180" y="352"/>
                  </a:cubicBezTo>
                  <a:cubicBezTo>
                    <a:pt x="195" y="346"/>
                    <a:pt x="205" y="349"/>
                    <a:pt x="220" y="349"/>
                  </a:cubicBezTo>
                  <a:cubicBezTo>
                    <a:pt x="239" y="350"/>
                    <a:pt x="241" y="338"/>
                    <a:pt x="254" y="327"/>
                  </a:cubicBezTo>
                  <a:cubicBezTo>
                    <a:pt x="261" y="321"/>
                    <a:pt x="271" y="322"/>
                    <a:pt x="278" y="317"/>
                  </a:cubicBezTo>
                  <a:cubicBezTo>
                    <a:pt x="286" y="311"/>
                    <a:pt x="290" y="290"/>
                    <a:pt x="299" y="289"/>
                  </a:cubicBezTo>
                  <a:cubicBezTo>
                    <a:pt x="300" y="289"/>
                    <a:pt x="301" y="288"/>
                    <a:pt x="301" y="287"/>
                  </a:cubicBezTo>
                  <a:cubicBezTo>
                    <a:pt x="310" y="292"/>
                    <a:pt x="318" y="297"/>
                    <a:pt x="315" y="305"/>
                  </a:cubicBezTo>
                  <a:cubicBezTo>
                    <a:pt x="314" y="306"/>
                    <a:pt x="315" y="306"/>
                    <a:pt x="315" y="307"/>
                  </a:cubicBezTo>
                  <a:cubicBezTo>
                    <a:pt x="279" y="365"/>
                    <a:pt x="208" y="381"/>
                    <a:pt x="143" y="368"/>
                  </a:cubicBezTo>
                  <a:cubicBezTo>
                    <a:pt x="78" y="356"/>
                    <a:pt x="34" y="313"/>
                    <a:pt x="19" y="249"/>
                  </a:cubicBezTo>
                  <a:cubicBezTo>
                    <a:pt x="5" y="186"/>
                    <a:pt x="19" y="110"/>
                    <a:pt x="69" y="65"/>
                  </a:cubicBezTo>
                  <a:cubicBezTo>
                    <a:pt x="116" y="23"/>
                    <a:pt x="188" y="7"/>
                    <a:pt x="248" y="29"/>
                  </a:cubicBezTo>
                  <a:cubicBezTo>
                    <a:pt x="318" y="55"/>
                    <a:pt x="358" y="119"/>
                    <a:pt x="361" y="191"/>
                  </a:cubicBezTo>
                  <a:cubicBezTo>
                    <a:pt x="361" y="191"/>
                    <a:pt x="361" y="192"/>
                    <a:pt x="361" y="192"/>
                  </a:cubicBezTo>
                  <a:cubicBezTo>
                    <a:pt x="346" y="201"/>
                    <a:pt x="337" y="197"/>
                    <a:pt x="321" y="19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24242DF5-7A5B-42F3-9AD2-79903BAE9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" y="2077"/>
              <a:ext cx="31" cy="19"/>
            </a:xfrm>
            <a:custGeom>
              <a:avLst/>
              <a:gdLst>
                <a:gd name="T0" fmla="*/ 12 w 13"/>
                <a:gd name="T1" fmla="*/ 1 h 8"/>
                <a:gd name="T2" fmla="*/ 9 w 13"/>
                <a:gd name="T3" fmla="*/ 1 h 8"/>
                <a:gd name="T4" fmla="*/ 6 w 13"/>
                <a:gd name="T5" fmla="*/ 5 h 8"/>
                <a:gd name="T6" fmla="*/ 4 w 13"/>
                <a:gd name="T7" fmla="*/ 5 h 8"/>
                <a:gd name="T8" fmla="*/ 4 w 13"/>
                <a:gd name="T9" fmla="*/ 2 h 8"/>
                <a:gd name="T10" fmla="*/ 3 w 13"/>
                <a:gd name="T11" fmla="*/ 1 h 8"/>
                <a:gd name="T12" fmla="*/ 1 w 13"/>
                <a:gd name="T13" fmla="*/ 6 h 8"/>
                <a:gd name="T14" fmla="*/ 5 w 13"/>
                <a:gd name="T15" fmla="*/ 8 h 8"/>
                <a:gd name="T16" fmla="*/ 12 w 13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2" y="1"/>
                  </a:moveTo>
                  <a:cubicBezTo>
                    <a:pt x="12" y="0"/>
                    <a:pt x="9" y="0"/>
                    <a:pt x="9" y="1"/>
                  </a:cubicBezTo>
                  <a:cubicBezTo>
                    <a:pt x="9" y="3"/>
                    <a:pt x="8" y="4"/>
                    <a:pt x="6" y="5"/>
                  </a:cubicBezTo>
                  <a:cubicBezTo>
                    <a:pt x="6" y="5"/>
                    <a:pt x="4" y="6"/>
                    <a:pt x="4" y="5"/>
                  </a:cubicBezTo>
                  <a:cubicBezTo>
                    <a:pt x="2" y="5"/>
                    <a:pt x="4" y="3"/>
                    <a:pt x="4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2" y="2"/>
                    <a:pt x="0" y="4"/>
                    <a:pt x="1" y="6"/>
                  </a:cubicBezTo>
                  <a:cubicBezTo>
                    <a:pt x="2" y="8"/>
                    <a:pt x="4" y="8"/>
                    <a:pt x="5" y="8"/>
                  </a:cubicBezTo>
                  <a:cubicBezTo>
                    <a:pt x="9" y="8"/>
                    <a:pt x="13" y="5"/>
                    <a:pt x="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4C242645-D428-404E-9A29-3BF0A1D9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" y="2045"/>
              <a:ext cx="27" cy="24"/>
            </a:xfrm>
            <a:custGeom>
              <a:avLst/>
              <a:gdLst>
                <a:gd name="T0" fmla="*/ 11 w 11"/>
                <a:gd name="T1" fmla="*/ 6 h 10"/>
                <a:gd name="T2" fmla="*/ 2 w 11"/>
                <a:gd name="T3" fmla="*/ 4 h 10"/>
                <a:gd name="T4" fmla="*/ 5 w 11"/>
                <a:gd name="T5" fmla="*/ 10 h 10"/>
                <a:gd name="T6" fmla="*/ 5 w 11"/>
                <a:gd name="T7" fmla="*/ 9 h 10"/>
                <a:gd name="T8" fmla="*/ 4 w 11"/>
                <a:gd name="T9" fmla="*/ 5 h 10"/>
                <a:gd name="T10" fmla="*/ 9 w 11"/>
                <a:gd name="T11" fmla="*/ 7 h 10"/>
                <a:gd name="T12" fmla="*/ 11 w 11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6"/>
                  </a:moveTo>
                  <a:cubicBezTo>
                    <a:pt x="9" y="3"/>
                    <a:pt x="4" y="0"/>
                    <a:pt x="2" y="4"/>
                  </a:cubicBezTo>
                  <a:cubicBezTo>
                    <a:pt x="0" y="6"/>
                    <a:pt x="2" y="10"/>
                    <a:pt x="5" y="10"/>
                  </a:cubicBezTo>
                  <a:cubicBezTo>
                    <a:pt x="6" y="10"/>
                    <a:pt x="6" y="9"/>
                    <a:pt x="5" y="9"/>
                  </a:cubicBezTo>
                  <a:cubicBezTo>
                    <a:pt x="3" y="9"/>
                    <a:pt x="3" y="6"/>
                    <a:pt x="4" y="5"/>
                  </a:cubicBezTo>
                  <a:cubicBezTo>
                    <a:pt x="5" y="4"/>
                    <a:pt x="8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05B2BB62-DA24-4878-81C6-FBF31AF7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" y="2043"/>
              <a:ext cx="29" cy="26"/>
            </a:xfrm>
            <a:custGeom>
              <a:avLst/>
              <a:gdLst>
                <a:gd name="T0" fmla="*/ 9 w 12"/>
                <a:gd name="T1" fmla="*/ 2 h 11"/>
                <a:gd name="T2" fmla="*/ 6 w 12"/>
                <a:gd name="T3" fmla="*/ 3 h 11"/>
                <a:gd name="T4" fmla="*/ 6 w 12"/>
                <a:gd name="T5" fmla="*/ 7 h 11"/>
                <a:gd name="T6" fmla="*/ 4 w 12"/>
                <a:gd name="T7" fmla="*/ 5 h 11"/>
                <a:gd name="T8" fmla="*/ 3 w 12"/>
                <a:gd name="T9" fmla="*/ 4 h 11"/>
                <a:gd name="T10" fmla="*/ 5 w 12"/>
                <a:gd name="T11" fmla="*/ 11 h 11"/>
                <a:gd name="T12" fmla="*/ 9 w 12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8" y="0"/>
                    <a:pt x="6" y="2"/>
                    <a:pt x="6" y="3"/>
                  </a:cubicBezTo>
                  <a:cubicBezTo>
                    <a:pt x="7" y="5"/>
                    <a:pt x="7" y="6"/>
                    <a:pt x="6" y="7"/>
                  </a:cubicBezTo>
                  <a:cubicBezTo>
                    <a:pt x="4" y="8"/>
                    <a:pt x="3" y="7"/>
                    <a:pt x="4" y="5"/>
                  </a:cubicBezTo>
                  <a:cubicBezTo>
                    <a:pt x="5" y="5"/>
                    <a:pt x="4" y="3"/>
                    <a:pt x="3" y="4"/>
                  </a:cubicBezTo>
                  <a:cubicBezTo>
                    <a:pt x="0" y="6"/>
                    <a:pt x="1" y="11"/>
                    <a:pt x="5" y="11"/>
                  </a:cubicBezTo>
                  <a:cubicBezTo>
                    <a:pt x="10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BE8571A8-E4B0-4EDF-9B28-E21D62DFD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5" y="1945"/>
              <a:ext cx="54" cy="50"/>
            </a:xfrm>
            <a:custGeom>
              <a:avLst/>
              <a:gdLst>
                <a:gd name="T0" fmla="*/ 21 w 23"/>
                <a:gd name="T1" fmla="*/ 5 h 21"/>
                <a:gd name="T2" fmla="*/ 10 w 23"/>
                <a:gd name="T3" fmla="*/ 0 h 21"/>
                <a:gd name="T4" fmla="*/ 7 w 23"/>
                <a:gd name="T5" fmla="*/ 0 h 21"/>
                <a:gd name="T6" fmla="*/ 0 w 23"/>
                <a:gd name="T7" fmla="*/ 13 h 21"/>
                <a:gd name="T8" fmla="*/ 2 w 23"/>
                <a:gd name="T9" fmla="*/ 15 h 21"/>
                <a:gd name="T10" fmla="*/ 9 w 23"/>
                <a:gd name="T11" fmla="*/ 20 h 21"/>
                <a:gd name="T12" fmla="*/ 11 w 23"/>
                <a:gd name="T13" fmla="*/ 20 h 21"/>
                <a:gd name="T14" fmla="*/ 21 w 23"/>
                <a:gd name="T15" fmla="*/ 9 h 21"/>
                <a:gd name="T16" fmla="*/ 21 w 23"/>
                <a:gd name="T17" fmla="*/ 5 h 21"/>
                <a:gd name="T18" fmla="*/ 9 w 23"/>
                <a:gd name="T19" fmla="*/ 17 h 21"/>
                <a:gd name="T20" fmla="*/ 4 w 23"/>
                <a:gd name="T21" fmla="*/ 13 h 21"/>
                <a:gd name="T22" fmla="*/ 9 w 23"/>
                <a:gd name="T23" fmla="*/ 4 h 21"/>
                <a:gd name="T24" fmla="*/ 16 w 23"/>
                <a:gd name="T25" fmla="*/ 8 h 21"/>
                <a:gd name="T26" fmla="*/ 9 w 23"/>
                <a:gd name="T2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1">
                  <a:moveTo>
                    <a:pt x="21" y="5"/>
                  </a:moveTo>
                  <a:cubicBezTo>
                    <a:pt x="17" y="4"/>
                    <a:pt x="13" y="3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4" y="4"/>
                    <a:pt x="1" y="8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5" y="17"/>
                    <a:pt x="7" y="18"/>
                    <a:pt x="9" y="20"/>
                  </a:cubicBezTo>
                  <a:cubicBezTo>
                    <a:pt x="9" y="21"/>
                    <a:pt x="11" y="21"/>
                    <a:pt x="11" y="20"/>
                  </a:cubicBezTo>
                  <a:cubicBezTo>
                    <a:pt x="14" y="16"/>
                    <a:pt x="17" y="12"/>
                    <a:pt x="21" y="9"/>
                  </a:cubicBezTo>
                  <a:cubicBezTo>
                    <a:pt x="22" y="8"/>
                    <a:pt x="23" y="6"/>
                    <a:pt x="21" y="5"/>
                  </a:cubicBezTo>
                  <a:close/>
                  <a:moveTo>
                    <a:pt x="9" y="17"/>
                  </a:moveTo>
                  <a:cubicBezTo>
                    <a:pt x="7" y="15"/>
                    <a:pt x="6" y="14"/>
                    <a:pt x="4" y="13"/>
                  </a:cubicBezTo>
                  <a:cubicBezTo>
                    <a:pt x="5" y="10"/>
                    <a:pt x="7" y="7"/>
                    <a:pt x="9" y="4"/>
                  </a:cubicBezTo>
                  <a:cubicBezTo>
                    <a:pt x="11" y="6"/>
                    <a:pt x="14" y="7"/>
                    <a:pt x="16" y="8"/>
                  </a:cubicBezTo>
                  <a:cubicBezTo>
                    <a:pt x="13" y="11"/>
                    <a:pt x="11" y="13"/>
                    <a:pt x="9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BB83971F-A244-4B4B-AFBE-2E69C074A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6" y="1888"/>
              <a:ext cx="40" cy="62"/>
            </a:xfrm>
            <a:custGeom>
              <a:avLst/>
              <a:gdLst>
                <a:gd name="T0" fmla="*/ 15 w 17"/>
                <a:gd name="T1" fmla="*/ 14 h 26"/>
                <a:gd name="T2" fmla="*/ 13 w 17"/>
                <a:gd name="T3" fmla="*/ 3 h 26"/>
                <a:gd name="T4" fmla="*/ 10 w 17"/>
                <a:gd name="T5" fmla="*/ 1 h 26"/>
                <a:gd name="T6" fmla="*/ 3 w 17"/>
                <a:gd name="T7" fmla="*/ 1 h 26"/>
                <a:gd name="T8" fmla="*/ 2 w 17"/>
                <a:gd name="T9" fmla="*/ 3 h 26"/>
                <a:gd name="T10" fmla="*/ 10 w 17"/>
                <a:gd name="T11" fmla="*/ 25 h 26"/>
                <a:gd name="T12" fmla="*/ 17 w 17"/>
                <a:gd name="T13" fmla="*/ 21 h 26"/>
                <a:gd name="T14" fmla="*/ 15 w 17"/>
                <a:gd name="T15" fmla="*/ 14 h 26"/>
                <a:gd name="T16" fmla="*/ 10 w 17"/>
                <a:gd name="T17" fmla="*/ 21 h 26"/>
                <a:gd name="T18" fmla="*/ 4 w 17"/>
                <a:gd name="T19" fmla="*/ 5 h 26"/>
                <a:gd name="T20" fmla="*/ 8 w 17"/>
                <a:gd name="T21" fmla="*/ 5 h 26"/>
                <a:gd name="T22" fmla="*/ 9 w 17"/>
                <a:gd name="T23" fmla="*/ 12 h 26"/>
                <a:gd name="T24" fmla="*/ 11 w 17"/>
                <a:gd name="T25" fmla="*/ 18 h 26"/>
                <a:gd name="T26" fmla="*/ 10 w 17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6">
                  <a:moveTo>
                    <a:pt x="15" y="14"/>
                  </a:moveTo>
                  <a:cubicBezTo>
                    <a:pt x="14" y="10"/>
                    <a:pt x="13" y="7"/>
                    <a:pt x="13" y="3"/>
                  </a:cubicBezTo>
                  <a:cubicBezTo>
                    <a:pt x="12" y="2"/>
                    <a:pt x="12" y="1"/>
                    <a:pt x="10" y="1"/>
                  </a:cubicBezTo>
                  <a:cubicBezTo>
                    <a:pt x="8" y="1"/>
                    <a:pt x="6" y="0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10"/>
                    <a:pt x="0" y="24"/>
                    <a:pt x="10" y="25"/>
                  </a:cubicBezTo>
                  <a:cubicBezTo>
                    <a:pt x="12" y="26"/>
                    <a:pt x="16" y="24"/>
                    <a:pt x="17" y="21"/>
                  </a:cubicBezTo>
                  <a:cubicBezTo>
                    <a:pt x="17" y="19"/>
                    <a:pt x="15" y="16"/>
                    <a:pt x="15" y="14"/>
                  </a:cubicBezTo>
                  <a:close/>
                  <a:moveTo>
                    <a:pt x="10" y="21"/>
                  </a:moveTo>
                  <a:cubicBezTo>
                    <a:pt x="5" y="22"/>
                    <a:pt x="5" y="10"/>
                    <a:pt x="4" y="5"/>
                  </a:cubicBezTo>
                  <a:cubicBezTo>
                    <a:pt x="6" y="5"/>
                    <a:pt x="7" y="5"/>
                    <a:pt x="8" y="5"/>
                  </a:cubicBezTo>
                  <a:cubicBezTo>
                    <a:pt x="8" y="8"/>
                    <a:pt x="9" y="10"/>
                    <a:pt x="9" y="12"/>
                  </a:cubicBezTo>
                  <a:cubicBezTo>
                    <a:pt x="10" y="14"/>
                    <a:pt x="10" y="16"/>
                    <a:pt x="11" y="18"/>
                  </a:cubicBezTo>
                  <a:cubicBezTo>
                    <a:pt x="11" y="19"/>
                    <a:pt x="12" y="21"/>
                    <a:pt x="10" y="2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D3D991B6-5C2B-4AB1-B694-DF596079A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" y="1976"/>
              <a:ext cx="60" cy="72"/>
            </a:xfrm>
            <a:custGeom>
              <a:avLst/>
              <a:gdLst>
                <a:gd name="T0" fmla="*/ 23 w 25"/>
                <a:gd name="T1" fmla="*/ 5 h 30"/>
                <a:gd name="T2" fmla="*/ 14 w 25"/>
                <a:gd name="T3" fmla="*/ 1 h 30"/>
                <a:gd name="T4" fmla="*/ 11 w 25"/>
                <a:gd name="T5" fmla="*/ 1 h 30"/>
                <a:gd name="T6" fmla="*/ 1 w 25"/>
                <a:gd name="T7" fmla="*/ 17 h 30"/>
                <a:gd name="T8" fmla="*/ 1 w 25"/>
                <a:gd name="T9" fmla="*/ 17 h 30"/>
                <a:gd name="T10" fmla="*/ 0 w 25"/>
                <a:gd name="T11" fmla="*/ 19 h 30"/>
                <a:gd name="T12" fmla="*/ 9 w 25"/>
                <a:gd name="T13" fmla="*/ 29 h 30"/>
                <a:gd name="T14" fmla="*/ 11 w 25"/>
                <a:gd name="T15" fmla="*/ 29 h 30"/>
                <a:gd name="T16" fmla="*/ 24 w 25"/>
                <a:gd name="T17" fmla="*/ 8 h 30"/>
                <a:gd name="T18" fmla="*/ 23 w 25"/>
                <a:gd name="T19" fmla="*/ 5 h 30"/>
                <a:gd name="T20" fmla="*/ 9 w 25"/>
                <a:gd name="T21" fmla="*/ 25 h 30"/>
                <a:gd name="T22" fmla="*/ 3 w 25"/>
                <a:gd name="T23" fmla="*/ 19 h 30"/>
                <a:gd name="T24" fmla="*/ 4 w 25"/>
                <a:gd name="T25" fmla="*/ 19 h 30"/>
                <a:gd name="T26" fmla="*/ 13 w 25"/>
                <a:gd name="T27" fmla="*/ 5 h 30"/>
                <a:gd name="T28" fmla="*/ 19 w 25"/>
                <a:gd name="T29" fmla="*/ 8 h 30"/>
                <a:gd name="T30" fmla="*/ 9 w 25"/>
                <a:gd name="T3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0">
                  <a:moveTo>
                    <a:pt x="23" y="5"/>
                  </a:moveTo>
                  <a:cubicBezTo>
                    <a:pt x="20" y="4"/>
                    <a:pt x="17" y="3"/>
                    <a:pt x="14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7"/>
                    <a:pt x="4" y="12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22"/>
                    <a:pt x="6" y="26"/>
                    <a:pt x="9" y="29"/>
                  </a:cubicBezTo>
                  <a:cubicBezTo>
                    <a:pt x="9" y="30"/>
                    <a:pt x="11" y="29"/>
                    <a:pt x="11" y="29"/>
                  </a:cubicBezTo>
                  <a:cubicBezTo>
                    <a:pt x="14" y="21"/>
                    <a:pt x="18" y="14"/>
                    <a:pt x="24" y="8"/>
                  </a:cubicBezTo>
                  <a:cubicBezTo>
                    <a:pt x="25" y="7"/>
                    <a:pt x="24" y="5"/>
                    <a:pt x="23" y="5"/>
                  </a:cubicBezTo>
                  <a:close/>
                  <a:moveTo>
                    <a:pt x="9" y="25"/>
                  </a:moveTo>
                  <a:cubicBezTo>
                    <a:pt x="7" y="23"/>
                    <a:pt x="5" y="21"/>
                    <a:pt x="3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4"/>
                    <a:pt x="10" y="9"/>
                    <a:pt x="13" y="5"/>
                  </a:cubicBezTo>
                  <a:cubicBezTo>
                    <a:pt x="15" y="6"/>
                    <a:pt x="17" y="7"/>
                    <a:pt x="19" y="8"/>
                  </a:cubicBezTo>
                  <a:cubicBezTo>
                    <a:pt x="15" y="13"/>
                    <a:pt x="11" y="19"/>
                    <a:pt x="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4B51DCC3-2F0C-4C2E-B7E7-8A291D1E85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1" y="1945"/>
              <a:ext cx="48" cy="72"/>
            </a:xfrm>
            <a:custGeom>
              <a:avLst/>
              <a:gdLst>
                <a:gd name="T0" fmla="*/ 20 w 20"/>
                <a:gd name="T1" fmla="*/ 23 h 30"/>
                <a:gd name="T2" fmla="*/ 9 w 20"/>
                <a:gd name="T3" fmla="*/ 2 h 30"/>
                <a:gd name="T4" fmla="*/ 6 w 20"/>
                <a:gd name="T5" fmla="*/ 1 h 30"/>
                <a:gd name="T6" fmla="*/ 0 w 20"/>
                <a:gd name="T7" fmla="*/ 11 h 30"/>
                <a:gd name="T8" fmla="*/ 4 w 20"/>
                <a:gd name="T9" fmla="*/ 18 h 30"/>
                <a:gd name="T10" fmla="*/ 10 w 20"/>
                <a:gd name="T11" fmla="*/ 29 h 30"/>
                <a:gd name="T12" fmla="*/ 12 w 20"/>
                <a:gd name="T13" fmla="*/ 28 h 30"/>
                <a:gd name="T14" fmla="*/ 12 w 20"/>
                <a:gd name="T15" fmla="*/ 28 h 30"/>
                <a:gd name="T16" fmla="*/ 19 w 20"/>
                <a:gd name="T17" fmla="*/ 25 h 30"/>
                <a:gd name="T18" fmla="*/ 20 w 20"/>
                <a:gd name="T19" fmla="*/ 23 h 30"/>
                <a:gd name="T20" fmla="*/ 6 w 20"/>
                <a:gd name="T21" fmla="*/ 15 h 30"/>
                <a:gd name="T22" fmla="*/ 4 w 20"/>
                <a:gd name="T23" fmla="*/ 9 h 30"/>
                <a:gd name="T24" fmla="*/ 7 w 20"/>
                <a:gd name="T25" fmla="*/ 5 h 30"/>
                <a:gd name="T26" fmla="*/ 15 w 20"/>
                <a:gd name="T27" fmla="*/ 23 h 30"/>
                <a:gd name="T28" fmla="*/ 11 w 20"/>
                <a:gd name="T29" fmla="*/ 24 h 30"/>
                <a:gd name="T30" fmla="*/ 10 w 20"/>
                <a:gd name="T31" fmla="*/ 24 h 30"/>
                <a:gd name="T32" fmla="*/ 6 w 20"/>
                <a:gd name="T3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0">
                  <a:moveTo>
                    <a:pt x="20" y="23"/>
                  </a:moveTo>
                  <a:cubicBezTo>
                    <a:pt x="16" y="16"/>
                    <a:pt x="12" y="9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4" y="4"/>
                    <a:pt x="0" y="8"/>
                    <a:pt x="0" y="11"/>
                  </a:cubicBezTo>
                  <a:cubicBezTo>
                    <a:pt x="1" y="14"/>
                    <a:pt x="3" y="16"/>
                    <a:pt x="4" y="18"/>
                  </a:cubicBezTo>
                  <a:cubicBezTo>
                    <a:pt x="6" y="22"/>
                    <a:pt x="8" y="25"/>
                    <a:pt x="10" y="29"/>
                  </a:cubicBezTo>
                  <a:cubicBezTo>
                    <a:pt x="11" y="30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4" y="27"/>
                    <a:pt x="17" y="27"/>
                    <a:pt x="19" y="25"/>
                  </a:cubicBezTo>
                  <a:cubicBezTo>
                    <a:pt x="20" y="25"/>
                    <a:pt x="20" y="24"/>
                    <a:pt x="20" y="23"/>
                  </a:cubicBezTo>
                  <a:close/>
                  <a:moveTo>
                    <a:pt x="6" y="15"/>
                  </a:moveTo>
                  <a:cubicBezTo>
                    <a:pt x="5" y="13"/>
                    <a:pt x="3" y="12"/>
                    <a:pt x="4" y="9"/>
                  </a:cubicBezTo>
                  <a:cubicBezTo>
                    <a:pt x="4" y="8"/>
                    <a:pt x="6" y="7"/>
                    <a:pt x="7" y="5"/>
                  </a:cubicBezTo>
                  <a:cubicBezTo>
                    <a:pt x="10" y="11"/>
                    <a:pt x="12" y="17"/>
                    <a:pt x="15" y="23"/>
                  </a:cubicBezTo>
                  <a:cubicBezTo>
                    <a:pt x="14" y="23"/>
                    <a:pt x="12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1"/>
                    <a:pt x="7" y="18"/>
                    <a:pt x="6" y="1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4A82AA48-3370-4FAF-BE79-59901FEAB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175"/>
              <a:ext cx="82" cy="35"/>
            </a:xfrm>
            <a:custGeom>
              <a:avLst/>
              <a:gdLst>
                <a:gd name="T0" fmla="*/ 34 w 34"/>
                <a:gd name="T1" fmla="*/ 3 h 15"/>
                <a:gd name="T2" fmla="*/ 33 w 34"/>
                <a:gd name="T3" fmla="*/ 2 h 15"/>
                <a:gd name="T4" fmla="*/ 19 w 34"/>
                <a:gd name="T5" fmla="*/ 1 h 15"/>
                <a:gd name="T6" fmla="*/ 6 w 34"/>
                <a:gd name="T7" fmla="*/ 1 h 15"/>
                <a:gd name="T8" fmla="*/ 3 w 34"/>
                <a:gd name="T9" fmla="*/ 13 h 15"/>
                <a:gd name="T10" fmla="*/ 6 w 34"/>
                <a:gd name="T11" fmla="*/ 12 h 15"/>
                <a:gd name="T12" fmla="*/ 7 w 34"/>
                <a:gd name="T13" fmla="*/ 5 h 15"/>
                <a:gd name="T14" fmla="*/ 16 w 34"/>
                <a:gd name="T15" fmla="*/ 5 h 15"/>
                <a:gd name="T16" fmla="*/ 31 w 34"/>
                <a:gd name="T17" fmla="*/ 5 h 15"/>
                <a:gd name="T18" fmla="*/ 31 w 34"/>
                <a:gd name="T19" fmla="*/ 12 h 15"/>
                <a:gd name="T20" fmla="*/ 8 w 34"/>
                <a:gd name="T21" fmla="*/ 11 h 15"/>
                <a:gd name="T22" fmla="*/ 8 w 34"/>
                <a:gd name="T23" fmla="*/ 13 h 15"/>
                <a:gd name="T24" fmla="*/ 33 w 34"/>
                <a:gd name="T25" fmla="*/ 15 h 15"/>
                <a:gd name="T26" fmla="*/ 34 w 34"/>
                <a:gd name="T27" fmla="*/ 14 h 15"/>
                <a:gd name="T28" fmla="*/ 34 w 34"/>
                <a:gd name="T2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5">
                  <a:moveTo>
                    <a:pt x="34" y="3"/>
                  </a:moveTo>
                  <a:cubicBezTo>
                    <a:pt x="34" y="2"/>
                    <a:pt x="34" y="2"/>
                    <a:pt x="33" y="2"/>
                  </a:cubicBezTo>
                  <a:cubicBezTo>
                    <a:pt x="28" y="1"/>
                    <a:pt x="24" y="1"/>
                    <a:pt x="19" y="1"/>
                  </a:cubicBezTo>
                  <a:cubicBezTo>
                    <a:pt x="15" y="1"/>
                    <a:pt x="10" y="0"/>
                    <a:pt x="6" y="1"/>
                  </a:cubicBezTo>
                  <a:cubicBezTo>
                    <a:pt x="0" y="2"/>
                    <a:pt x="2" y="8"/>
                    <a:pt x="3" y="13"/>
                  </a:cubicBezTo>
                  <a:cubicBezTo>
                    <a:pt x="3" y="15"/>
                    <a:pt x="7" y="14"/>
                    <a:pt x="6" y="12"/>
                  </a:cubicBezTo>
                  <a:cubicBezTo>
                    <a:pt x="6" y="10"/>
                    <a:pt x="5" y="6"/>
                    <a:pt x="7" y="5"/>
                  </a:cubicBezTo>
                  <a:cubicBezTo>
                    <a:pt x="8" y="4"/>
                    <a:pt x="14" y="5"/>
                    <a:pt x="16" y="5"/>
                  </a:cubicBezTo>
                  <a:cubicBezTo>
                    <a:pt x="21" y="5"/>
                    <a:pt x="26" y="5"/>
                    <a:pt x="31" y="5"/>
                  </a:cubicBezTo>
                  <a:cubicBezTo>
                    <a:pt x="31" y="7"/>
                    <a:pt x="31" y="9"/>
                    <a:pt x="31" y="12"/>
                  </a:cubicBezTo>
                  <a:cubicBezTo>
                    <a:pt x="24" y="11"/>
                    <a:pt x="16" y="10"/>
                    <a:pt x="8" y="11"/>
                  </a:cubicBezTo>
                  <a:cubicBezTo>
                    <a:pt x="6" y="11"/>
                    <a:pt x="6" y="13"/>
                    <a:pt x="8" y="13"/>
                  </a:cubicBezTo>
                  <a:cubicBezTo>
                    <a:pt x="16" y="13"/>
                    <a:pt x="24" y="13"/>
                    <a:pt x="33" y="15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4" y="10"/>
                    <a:pt x="34" y="7"/>
                    <a:pt x="34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DF3A8D41-7C18-4153-9646-84661F37E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6" y="2155"/>
              <a:ext cx="43" cy="67"/>
            </a:xfrm>
            <a:custGeom>
              <a:avLst/>
              <a:gdLst>
                <a:gd name="T0" fmla="*/ 18 w 18"/>
                <a:gd name="T1" fmla="*/ 24 h 28"/>
                <a:gd name="T2" fmla="*/ 15 w 18"/>
                <a:gd name="T3" fmla="*/ 12 h 28"/>
                <a:gd name="T4" fmla="*/ 11 w 18"/>
                <a:gd name="T5" fmla="*/ 4 h 28"/>
                <a:gd name="T6" fmla="*/ 1 w 18"/>
                <a:gd name="T7" fmla="*/ 4 h 28"/>
                <a:gd name="T8" fmla="*/ 1 w 18"/>
                <a:gd name="T9" fmla="*/ 5 h 28"/>
                <a:gd name="T10" fmla="*/ 0 w 18"/>
                <a:gd name="T11" fmla="*/ 6 h 28"/>
                <a:gd name="T12" fmla="*/ 2 w 18"/>
                <a:gd name="T13" fmla="*/ 17 h 28"/>
                <a:gd name="T14" fmla="*/ 5 w 18"/>
                <a:gd name="T15" fmla="*/ 25 h 28"/>
                <a:gd name="T16" fmla="*/ 17 w 18"/>
                <a:gd name="T17" fmla="*/ 27 h 28"/>
                <a:gd name="T18" fmla="*/ 18 w 18"/>
                <a:gd name="T19" fmla="*/ 24 h 28"/>
                <a:gd name="T20" fmla="*/ 10 w 18"/>
                <a:gd name="T21" fmla="*/ 24 h 28"/>
                <a:gd name="T22" fmla="*/ 5 w 18"/>
                <a:gd name="T23" fmla="*/ 18 h 28"/>
                <a:gd name="T24" fmla="*/ 2 w 18"/>
                <a:gd name="T25" fmla="*/ 6 h 28"/>
                <a:gd name="T26" fmla="*/ 3 w 18"/>
                <a:gd name="T27" fmla="*/ 6 h 28"/>
                <a:gd name="T28" fmla="*/ 11 w 18"/>
                <a:gd name="T29" fmla="*/ 13 h 28"/>
                <a:gd name="T30" fmla="*/ 14 w 18"/>
                <a:gd name="T31" fmla="*/ 24 h 28"/>
                <a:gd name="T32" fmla="*/ 10 w 18"/>
                <a:gd name="T3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18" y="24"/>
                  </a:moveTo>
                  <a:cubicBezTo>
                    <a:pt x="17" y="20"/>
                    <a:pt x="16" y="16"/>
                    <a:pt x="15" y="12"/>
                  </a:cubicBezTo>
                  <a:cubicBezTo>
                    <a:pt x="14" y="9"/>
                    <a:pt x="14" y="6"/>
                    <a:pt x="11" y="4"/>
                  </a:cubicBezTo>
                  <a:cubicBezTo>
                    <a:pt x="9" y="1"/>
                    <a:pt x="3" y="0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10"/>
                    <a:pt x="2" y="14"/>
                    <a:pt x="2" y="17"/>
                  </a:cubicBezTo>
                  <a:cubicBezTo>
                    <a:pt x="3" y="20"/>
                    <a:pt x="3" y="23"/>
                    <a:pt x="5" y="25"/>
                  </a:cubicBezTo>
                  <a:cubicBezTo>
                    <a:pt x="8" y="28"/>
                    <a:pt x="13" y="27"/>
                    <a:pt x="17" y="27"/>
                  </a:cubicBezTo>
                  <a:cubicBezTo>
                    <a:pt x="18" y="26"/>
                    <a:pt x="18" y="25"/>
                    <a:pt x="18" y="24"/>
                  </a:cubicBezTo>
                  <a:close/>
                  <a:moveTo>
                    <a:pt x="10" y="24"/>
                  </a:moveTo>
                  <a:cubicBezTo>
                    <a:pt x="7" y="24"/>
                    <a:pt x="6" y="21"/>
                    <a:pt x="5" y="18"/>
                  </a:cubicBezTo>
                  <a:cubicBezTo>
                    <a:pt x="4" y="14"/>
                    <a:pt x="3" y="10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8" y="3"/>
                    <a:pt x="10" y="8"/>
                    <a:pt x="11" y="13"/>
                  </a:cubicBezTo>
                  <a:cubicBezTo>
                    <a:pt x="12" y="16"/>
                    <a:pt x="13" y="20"/>
                    <a:pt x="14" y="24"/>
                  </a:cubicBezTo>
                  <a:cubicBezTo>
                    <a:pt x="13" y="24"/>
                    <a:pt x="12" y="24"/>
                    <a:pt x="10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3EE6343C-FB88-4853-8681-6A2AE607F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5" y="2383"/>
              <a:ext cx="79" cy="66"/>
            </a:xfrm>
            <a:custGeom>
              <a:avLst/>
              <a:gdLst>
                <a:gd name="T0" fmla="*/ 10 w 33"/>
                <a:gd name="T1" fmla="*/ 1 h 28"/>
                <a:gd name="T2" fmla="*/ 8 w 33"/>
                <a:gd name="T3" fmla="*/ 0 h 28"/>
                <a:gd name="T4" fmla="*/ 2 w 33"/>
                <a:gd name="T5" fmla="*/ 5 h 28"/>
                <a:gd name="T6" fmla="*/ 1 w 33"/>
                <a:gd name="T7" fmla="*/ 5 h 28"/>
                <a:gd name="T8" fmla="*/ 0 w 33"/>
                <a:gd name="T9" fmla="*/ 6 h 28"/>
                <a:gd name="T10" fmla="*/ 3 w 33"/>
                <a:gd name="T11" fmla="*/ 13 h 28"/>
                <a:gd name="T12" fmla="*/ 9 w 33"/>
                <a:gd name="T13" fmla="*/ 22 h 28"/>
                <a:gd name="T14" fmla="*/ 20 w 33"/>
                <a:gd name="T15" fmla="*/ 27 h 28"/>
                <a:gd name="T16" fmla="*/ 10 w 33"/>
                <a:gd name="T17" fmla="*/ 1 h 28"/>
                <a:gd name="T18" fmla="*/ 16 w 33"/>
                <a:gd name="T19" fmla="*/ 23 h 28"/>
                <a:gd name="T20" fmla="*/ 9 w 33"/>
                <a:gd name="T21" fmla="*/ 16 h 28"/>
                <a:gd name="T22" fmla="*/ 3 w 33"/>
                <a:gd name="T23" fmla="*/ 8 h 28"/>
                <a:gd name="T24" fmla="*/ 4 w 33"/>
                <a:gd name="T25" fmla="*/ 8 h 28"/>
                <a:gd name="T26" fmla="*/ 8 w 33"/>
                <a:gd name="T27" fmla="*/ 4 h 28"/>
                <a:gd name="T28" fmla="*/ 15 w 33"/>
                <a:gd name="T29" fmla="*/ 12 h 28"/>
                <a:gd name="T30" fmla="*/ 19 w 33"/>
                <a:gd name="T31" fmla="*/ 17 h 28"/>
                <a:gd name="T32" fmla="*/ 16 w 33"/>
                <a:gd name="T33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28">
                  <a:moveTo>
                    <a:pt x="10" y="1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6" y="2"/>
                    <a:pt x="3" y="3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5" y="16"/>
                    <a:pt x="7" y="19"/>
                    <a:pt x="9" y="22"/>
                  </a:cubicBezTo>
                  <a:cubicBezTo>
                    <a:pt x="11" y="25"/>
                    <a:pt x="15" y="28"/>
                    <a:pt x="20" y="27"/>
                  </a:cubicBezTo>
                  <a:cubicBezTo>
                    <a:pt x="33" y="23"/>
                    <a:pt x="13" y="5"/>
                    <a:pt x="10" y="1"/>
                  </a:cubicBezTo>
                  <a:close/>
                  <a:moveTo>
                    <a:pt x="16" y="23"/>
                  </a:moveTo>
                  <a:cubicBezTo>
                    <a:pt x="12" y="22"/>
                    <a:pt x="10" y="18"/>
                    <a:pt x="9" y="16"/>
                  </a:cubicBezTo>
                  <a:cubicBezTo>
                    <a:pt x="7" y="13"/>
                    <a:pt x="5" y="10"/>
                    <a:pt x="3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5" y="7"/>
                    <a:pt x="7" y="6"/>
                    <a:pt x="8" y="4"/>
                  </a:cubicBezTo>
                  <a:cubicBezTo>
                    <a:pt x="11" y="7"/>
                    <a:pt x="13" y="10"/>
                    <a:pt x="15" y="12"/>
                  </a:cubicBezTo>
                  <a:cubicBezTo>
                    <a:pt x="16" y="14"/>
                    <a:pt x="18" y="16"/>
                    <a:pt x="19" y="17"/>
                  </a:cubicBezTo>
                  <a:cubicBezTo>
                    <a:pt x="21" y="20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BD8B2EC-B83E-40B8-8B3A-458608062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1" y="2280"/>
              <a:ext cx="55" cy="76"/>
            </a:xfrm>
            <a:custGeom>
              <a:avLst/>
              <a:gdLst>
                <a:gd name="T0" fmla="*/ 9 w 23"/>
                <a:gd name="T1" fmla="*/ 1 h 32"/>
                <a:gd name="T2" fmla="*/ 7 w 23"/>
                <a:gd name="T3" fmla="*/ 2 h 32"/>
                <a:gd name="T4" fmla="*/ 1 w 23"/>
                <a:gd name="T5" fmla="*/ 23 h 32"/>
                <a:gd name="T6" fmla="*/ 1 w 23"/>
                <a:gd name="T7" fmla="*/ 25 h 32"/>
                <a:gd name="T8" fmla="*/ 15 w 23"/>
                <a:gd name="T9" fmla="*/ 32 h 32"/>
                <a:gd name="T10" fmla="*/ 17 w 23"/>
                <a:gd name="T11" fmla="*/ 30 h 32"/>
                <a:gd name="T12" fmla="*/ 19 w 23"/>
                <a:gd name="T13" fmla="*/ 16 h 32"/>
                <a:gd name="T14" fmla="*/ 22 w 23"/>
                <a:gd name="T15" fmla="*/ 7 h 32"/>
                <a:gd name="T16" fmla="*/ 9 w 23"/>
                <a:gd name="T17" fmla="*/ 1 h 32"/>
                <a:gd name="T18" fmla="*/ 16 w 23"/>
                <a:gd name="T19" fmla="*/ 13 h 32"/>
                <a:gd name="T20" fmla="*/ 14 w 23"/>
                <a:gd name="T21" fmla="*/ 28 h 32"/>
                <a:gd name="T22" fmla="*/ 5 w 23"/>
                <a:gd name="T23" fmla="*/ 24 h 32"/>
                <a:gd name="T24" fmla="*/ 10 w 23"/>
                <a:gd name="T25" fmla="*/ 5 h 32"/>
                <a:gd name="T26" fmla="*/ 17 w 23"/>
                <a:gd name="T27" fmla="*/ 6 h 32"/>
                <a:gd name="T28" fmla="*/ 16 w 23"/>
                <a:gd name="T2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2">
                  <a:moveTo>
                    <a:pt x="9" y="1"/>
                  </a:moveTo>
                  <a:cubicBezTo>
                    <a:pt x="8" y="0"/>
                    <a:pt x="7" y="1"/>
                    <a:pt x="7" y="2"/>
                  </a:cubicBezTo>
                  <a:cubicBezTo>
                    <a:pt x="6" y="10"/>
                    <a:pt x="4" y="16"/>
                    <a:pt x="1" y="23"/>
                  </a:cubicBezTo>
                  <a:cubicBezTo>
                    <a:pt x="0" y="24"/>
                    <a:pt x="0" y="25"/>
                    <a:pt x="1" y="25"/>
                  </a:cubicBezTo>
                  <a:cubicBezTo>
                    <a:pt x="5" y="28"/>
                    <a:pt x="10" y="30"/>
                    <a:pt x="15" y="32"/>
                  </a:cubicBezTo>
                  <a:cubicBezTo>
                    <a:pt x="16" y="32"/>
                    <a:pt x="17" y="31"/>
                    <a:pt x="17" y="30"/>
                  </a:cubicBezTo>
                  <a:cubicBezTo>
                    <a:pt x="17" y="25"/>
                    <a:pt x="17" y="21"/>
                    <a:pt x="19" y="16"/>
                  </a:cubicBezTo>
                  <a:cubicBezTo>
                    <a:pt x="20" y="13"/>
                    <a:pt x="23" y="10"/>
                    <a:pt x="22" y="7"/>
                  </a:cubicBezTo>
                  <a:cubicBezTo>
                    <a:pt x="22" y="1"/>
                    <a:pt x="12" y="1"/>
                    <a:pt x="9" y="1"/>
                  </a:cubicBezTo>
                  <a:close/>
                  <a:moveTo>
                    <a:pt x="16" y="13"/>
                  </a:moveTo>
                  <a:cubicBezTo>
                    <a:pt x="14" y="18"/>
                    <a:pt x="13" y="23"/>
                    <a:pt x="14" y="28"/>
                  </a:cubicBezTo>
                  <a:cubicBezTo>
                    <a:pt x="11" y="27"/>
                    <a:pt x="8" y="26"/>
                    <a:pt x="5" y="24"/>
                  </a:cubicBezTo>
                  <a:cubicBezTo>
                    <a:pt x="8" y="18"/>
                    <a:pt x="9" y="11"/>
                    <a:pt x="10" y="5"/>
                  </a:cubicBezTo>
                  <a:cubicBezTo>
                    <a:pt x="12" y="5"/>
                    <a:pt x="15" y="5"/>
                    <a:pt x="17" y="6"/>
                  </a:cubicBezTo>
                  <a:cubicBezTo>
                    <a:pt x="19" y="8"/>
                    <a:pt x="17" y="11"/>
                    <a:pt x="1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9740CA9A-5696-4C6F-9E55-12E2810CE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6" y="2428"/>
              <a:ext cx="62" cy="53"/>
            </a:xfrm>
            <a:custGeom>
              <a:avLst/>
              <a:gdLst>
                <a:gd name="T0" fmla="*/ 24 w 26"/>
                <a:gd name="T1" fmla="*/ 1 h 22"/>
                <a:gd name="T2" fmla="*/ 5 w 26"/>
                <a:gd name="T3" fmla="*/ 0 h 22"/>
                <a:gd name="T4" fmla="*/ 3 w 26"/>
                <a:gd name="T5" fmla="*/ 1 h 22"/>
                <a:gd name="T6" fmla="*/ 1 w 26"/>
                <a:gd name="T7" fmla="*/ 12 h 22"/>
                <a:gd name="T8" fmla="*/ 1 w 26"/>
                <a:gd name="T9" fmla="*/ 13 h 22"/>
                <a:gd name="T10" fmla="*/ 1 w 26"/>
                <a:gd name="T11" fmla="*/ 13 h 22"/>
                <a:gd name="T12" fmla="*/ 3 w 26"/>
                <a:gd name="T13" fmla="*/ 15 h 22"/>
                <a:gd name="T14" fmla="*/ 19 w 26"/>
                <a:gd name="T15" fmla="*/ 21 h 22"/>
                <a:gd name="T16" fmla="*/ 21 w 26"/>
                <a:gd name="T17" fmla="*/ 20 h 22"/>
                <a:gd name="T18" fmla="*/ 25 w 26"/>
                <a:gd name="T19" fmla="*/ 3 h 22"/>
                <a:gd name="T20" fmla="*/ 24 w 26"/>
                <a:gd name="T21" fmla="*/ 1 h 22"/>
                <a:gd name="T22" fmla="*/ 18 w 26"/>
                <a:gd name="T23" fmla="*/ 18 h 22"/>
                <a:gd name="T24" fmla="*/ 4 w 26"/>
                <a:gd name="T25" fmla="*/ 13 h 22"/>
                <a:gd name="T26" fmla="*/ 6 w 26"/>
                <a:gd name="T27" fmla="*/ 4 h 22"/>
                <a:gd name="T28" fmla="*/ 21 w 26"/>
                <a:gd name="T29" fmla="*/ 4 h 22"/>
                <a:gd name="T30" fmla="*/ 18 w 26"/>
                <a:gd name="T31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2">
                  <a:moveTo>
                    <a:pt x="24" y="1"/>
                  </a:moveTo>
                  <a:cubicBezTo>
                    <a:pt x="17" y="1"/>
                    <a:pt x="11" y="1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5"/>
                    <a:pt x="1" y="8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2" y="15"/>
                    <a:pt x="3" y="15"/>
                  </a:cubicBezTo>
                  <a:cubicBezTo>
                    <a:pt x="8" y="17"/>
                    <a:pt x="14" y="20"/>
                    <a:pt x="19" y="21"/>
                  </a:cubicBezTo>
                  <a:cubicBezTo>
                    <a:pt x="20" y="22"/>
                    <a:pt x="21" y="21"/>
                    <a:pt x="21" y="20"/>
                  </a:cubicBezTo>
                  <a:cubicBezTo>
                    <a:pt x="22" y="15"/>
                    <a:pt x="24" y="9"/>
                    <a:pt x="25" y="3"/>
                  </a:cubicBezTo>
                  <a:cubicBezTo>
                    <a:pt x="26" y="2"/>
                    <a:pt x="25" y="1"/>
                    <a:pt x="24" y="1"/>
                  </a:cubicBezTo>
                  <a:close/>
                  <a:moveTo>
                    <a:pt x="18" y="18"/>
                  </a:moveTo>
                  <a:cubicBezTo>
                    <a:pt x="13" y="16"/>
                    <a:pt x="9" y="15"/>
                    <a:pt x="4" y="13"/>
                  </a:cubicBezTo>
                  <a:cubicBezTo>
                    <a:pt x="4" y="9"/>
                    <a:pt x="5" y="7"/>
                    <a:pt x="6" y="4"/>
                  </a:cubicBezTo>
                  <a:cubicBezTo>
                    <a:pt x="11" y="4"/>
                    <a:pt x="16" y="4"/>
                    <a:pt x="21" y="4"/>
                  </a:cubicBezTo>
                  <a:cubicBezTo>
                    <a:pt x="20" y="9"/>
                    <a:pt x="19" y="13"/>
                    <a:pt x="18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5D3AE845-744B-48BE-8331-45A17F7F2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7" y="2411"/>
              <a:ext cx="38" cy="62"/>
            </a:xfrm>
            <a:custGeom>
              <a:avLst/>
              <a:gdLst>
                <a:gd name="T0" fmla="*/ 16 w 16"/>
                <a:gd name="T1" fmla="*/ 4 h 26"/>
                <a:gd name="T2" fmla="*/ 14 w 16"/>
                <a:gd name="T3" fmla="*/ 2 h 26"/>
                <a:gd name="T4" fmla="*/ 3 w 16"/>
                <a:gd name="T5" fmla="*/ 1 h 26"/>
                <a:gd name="T6" fmla="*/ 1 w 16"/>
                <a:gd name="T7" fmla="*/ 3 h 26"/>
                <a:gd name="T8" fmla="*/ 4 w 16"/>
                <a:gd name="T9" fmla="*/ 19 h 26"/>
                <a:gd name="T10" fmla="*/ 4 w 16"/>
                <a:gd name="T11" fmla="*/ 19 h 26"/>
                <a:gd name="T12" fmla="*/ 4 w 16"/>
                <a:gd name="T13" fmla="*/ 23 h 26"/>
                <a:gd name="T14" fmla="*/ 5 w 16"/>
                <a:gd name="T15" fmla="*/ 24 h 26"/>
                <a:gd name="T16" fmla="*/ 7 w 16"/>
                <a:gd name="T17" fmla="*/ 24 h 26"/>
                <a:gd name="T18" fmla="*/ 7 w 16"/>
                <a:gd name="T19" fmla="*/ 22 h 26"/>
                <a:gd name="T20" fmla="*/ 13 w 16"/>
                <a:gd name="T21" fmla="*/ 22 h 26"/>
                <a:gd name="T22" fmla="*/ 16 w 16"/>
                <a:gd name="T23" fmla="*/ 20 h 26"/>
                <a:gd name="T24" fmla="*/ 16 w 16"/>
                <a:gd name="T25" fmla="*/ 4 h 26"/>
                <a:gd name="T26" fmla="*/ 6 w 16"/>
                <a:gd name="T27" fmla="*/ 18 h 26"/>
                <a:gd name="T28" fmla="*/ 4 w 16"/>
                <a:gd name="T29" fmla="*/ 5 h 26"/>
                <a:gd name="T30" fmla="*/ 12 w 16"/>
                <a:gd name="T31" fmla="*/ 6 h 26"/>
                <a:gd name="T32" fmla="*/ 12 w 16"/>
                <a:gd name="T33" fmla="*/ 18 h 26"/>
                <a:gd name="T34" fmla="*/ 6 w 1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6">
                  <a:moveTo>
                    <a:pt x="16" y="4"/>
                  </a:moveTo>
                  <a:cubicBezTo>
                    <a:pt x="16" y="3"/>
                    <a:pt x="15" y="2"/>
                    <a:pt x="14" y="2"/>
                  </a:cubicBezTo>
                  <a:cubicBezTo>
                    <a:pt x="10" y="2"/>
                    <a:pt x="7" y="1"/>
                    <a:pt x="3" y="1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8"/>
                    <a:pt x="3" y="13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20"/>
                    <a:pt x="2" y="23"/>
                    <a:pt x="4" y="23"/>
                  </a:cubicBezTo>
                  <a:cubicBezTo>
                    <a:pt x="4" y="23"/>
                    <a:pt x="5" y="24"/>
                    <a:pt x="5" y="24"/>
                  </a:cubicBezTo>
                  <a:cubicBezTo>
                    <a:pt x="5" y="26"/>
                    <a:pt x="7" y="25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3"/>
                    <a:pt x="16" y="22"/>
                    <a:pt x="16" y="20"/>
                  </a:cubicBezTo>
                  <a:cubicBezTo>
                    <a:pt x="16" y="15"/>
                    <a:pt x="16" y="10"/>
                    <a:pt x="16" y="4"/>
                  </a:cubicBezTo>
                  <a:close/>
                  <a:moveTo>
                    <a:pt x="6" y="18"/>
                  </a:moveTo>
                  <a:cubicBezTo>
                    <a:pt x="5" y="14"/>
                    <a:pt x="5" y="9"/>
                    <a:pt x="4" y="5"/>
                  </a:cubicBezTo>
                  <a:cubicBezTo>
                    <a:pt x="7" y="5"/>
                    <a:pt x="9" y="6"/>
                    <a:pt x="12" y="6"/>
                  </a:cubicBezTo>
                  <a:cubicBezTo>
                    <a:pt x="12" y="10"/>
                    <a:pt x="12" y="14"/>
                    <a:pt x="12" y="18"/>
                  </a:cubicBezTo>
                  <a:cubicBezTo>
                    <a:pt x="10" y="18"/>
                    <a:pt x="8" y="18"/>
                    <a:pt x="6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Freeform 71">
            <a:extLst>
              <a:ext uri="{FF2B5EF4-FFF2-40B4-BE49-F238E27FC236}">
                <a16:creationId xmlns:a16="http://schemas.microsoft.com/office/drawing/2014/main" id="{1D59C1A4-43E2-419A-8EFB-9458FE330927}"/>
              </a:ext>
            </a:extLst>
          </p:cNvPr>
          <p:cNvSpPr>
            <a:spLocks noEditPoints="1"/>
          </p:cNvSpPr>
          <p:nvPr/>
        </p:nvSpPr>
        <p:spPr bwMode="auto">
          <a:xfrm>
            <a:off x="3153151" y="5385333"/>
            <a:ext cx="1219201" cy="1276351"/>
          </a:xfrm>
          <a:custGeom>
            <a:avLst/>
            <a:gdLst>
              <a:gd name="T0" fmla="*/ 196 w 321"/>
              <a:gd name="T1" fmla="*/ 179 h 336"/>
              <a:gd name="T2" fmla="*/ 83 w 321"/>
              <a:gd name="T3" fmla="*/ 24 h 336"/>
              <a:gd name="T4" fmla="*/ 4 w 321"/>
              <a:gd name="T5" fmla="*/ 148 h 336"/>
              <a:gd name="T6" fmla="*/ 212 w 321"/>
              <a:gd name="T7" fmla="*/ 332 h 336"/>
              <a:gd name="T8" fmla="*/ 261 w 321"/>
              <a:gd name="T9" fmla="*/ 296 h 336"/>
              <a:gd name="T10" fmla="*/ 309 w 321"/>
              <a:gd name="T11" fmla="*/ 242 h 336"/>
              <a:gd name="T12" fmla="*/ 215 w 321"/>
              <a:gd name="T13" fmla="*/ 325 h 336"/>
              <a:gd name="T14" fmla="*/ 39 w 321"/>
              <a:gd name="T15" fmla="*/ 242 h 336"/>
              <a:gd name="T16" fmla="*/ 40 w 321"/>
              <a:gd name="T17" fmla="*/ 37 h 336"/>
              <a:gd name="T18" fmla="*/ 102 w 321"/>
              <a:gd name="T19" fmla="*/ 56 h 336"/>
              <a:gd name="T20" fmla="*/ 86 w 321"/>
              <a:gd name="T21" fmla="*/ 135 h 336"/>
              <a:gd name="T22" fmla="*/ 240 w 321"/>
              <a:gd name="T23" fmla="*/ 254 h 336"/>
              <a:gd name="T24" fmla="*/ 251 w 321"/>
              <a:gd name="T25" fmla="*/ 302 h 336"/>
              <a:gd name="T26" fmla="*/ 244 w 321"/>
              <a:gd name="T27" fmla="*/ 249 h 336"/>
              <a:gd name="T28" fmla="*/ 115 w 321"/>
              <a:gd name="T29" fmla="*/ 204 h 336"/>
              <a:gd name="T30" fmla="*/ 98 w 321"/>
              <a:gd name="T31" fmla="*/ 32 h 336"/>
              <a:gd name="T32" fmla="*/ 137 w 321"/>
              <a:gd name="T33" fmla="*/ 38 h 336"/>
              <a:gd name="T34" fmla="*/ 142 w 321"/>
              <a:gd name="T35" fmla="*/ 82 h 336"/>
              <a:gd name="T36" fmla="*/ 132 w 321"/>
              <a:gd name="T37" fmla="*/ 130 h 336"/>
              <a:gd name="T38" fmla="*/ 120 w 321"/>
              <a:gd name="T39" fmla="*/ 151 h 336"/>
              <a:gd name="T40" fmla="*/ 150 w 321"/>
              <a:gd name="T41" fmla="*/ 196 h 336"/>
              <a:gd name="T42" fmla="*/ 167 w 321"/>
              <a:gd name="T43" fmla="*/ 215 h 336"/>
              <a:gd name="T44" fmla="*/ 210 w 321"/>
              <a:gd name="T45" fmla="*/ 230 h 336"/>
              <a:gd name="T46" fmla="*/ 213 w 321"/>
              <a:gd name="T47" fmla="*/ 229 h 336"/>
              <a:gd name="T48" fmla="*/ 259 w 321"/>
              <a:gd name="T49" fmla="*/ 228 h 336"/>
              <a:gd name="T50" fmla="*/ 245 w 321"/>
              <a:gd name="T51" fmla="*/ 249 h 336"/>
              <a:gd name="T52" fmla="*/ 138 w 321"/>
              <a:gd name="T53" fmla="*/ 161 h 336"/>
              <a:gd name="T54" fmla="*/ 159 w 321"/>
              <a:gd name="T55" fmla="*/ 186 h 336"/>
              <a:gd name="T56" fmla="*/ 171 w 321"/>
              <a:gd name="T57" fmla="*/ 198 h 336"/>
              <a:gd name="T58" fmla="*/ 207 w 321"/>
              <a:gd name="T59" fmla="*/ 218 h 336"/>
              <a:gd name="T60" fmla="*/ 214 w 321"/>
              <a:gd name="T61" fmla="*/ 221 h 336"/>
              <a:gd name="T62" fmla="*/ 211 w 321"/>
              <a:gd name="T63" fmla="*/ 225 h 336"/>
              <a:gd name="T64" fmla="*/ 209 w 321"/>
              <a:gd name="T65" fmla="*/ 226 h 336"/>
              <a:gd name="T66" fmla="*/ 164 w 321"/>
              <a:gd name="T67" fmla="*/ 205 h 336"/>
              <a:gd name="T68" fmla="*/ 147 w 321"/>
              <a:gd name="T69" fmla="*/ 175 h 336"/>
              <a:gd name="T70" fmla="*/ 141 w 321"/>
              <a:gd name="T71" fmla="*/ 128 h 336"/>
              <a:gd name="T72" fmla="*/ 143 w 321"/>
              <a:gd name="T73" fmla="*/ 86 h 336"/>
              <a:gd name="T74" fmla="*/ 145 w 321"/>
              <a:gd name="T75" fmla="*/ 101 h 336"/>
              <a:gd name="T76" fmla="*/ 142 w 321"/>
              <a:gd name="T77" fmla="*/ 135 h 336"/>
              <a:gd name="T78" fmla="*/ 264 w 321"/>
              <a:gd name="T79" fmla="*/ 292 h 336"/>
              <a:gd name="T80" fmla="*/ 263 w 321"/>
              <a:gd name="T81" fmla="*/ 279 h 336"/>
              <a:gd name="T82" fmla="*/ 219 w 321"/>
              <a:gd name="T83" fmla="*/ 220 h 336"/>
              <a:gd name="T84" fmla="*/ 207 w 321"/>
              <a:gd name="T85" fmla="*/ 213 h 336"/>
              <a:gd name="T86" fmla="*/ 164 w 321"/>
              <a:gd name="T87" fmla="*/ 183 h 336"/>
              <a:gd name="T88" fmla="*/ 141 w 321"/>
              <a:gd name="T89" fmla="*/ 157 h 336"/>
              <a:gd name="T90" fmla="*/ 151 w 321"/>
              <a:gd name="T91" fmla="*/ 102 h 336"/>
              <a:gd name="T92" fmla="*/ 139 w 321"/>
              <a:gd name="T93" fmla="*/ 31 h 336"/>
              <a:gd name="T94" fmla="*/ 87 w 321"/>
              <a:gd name="T95" fmla="*/ 25 h 336"/>
              <a:gd name="T96" fmla="*/ 170 w 321"/>
              <a:gd name="T97" fmla="*/ 75 h 336"/>
              <a:gd name="T98" fmla="*/ 244 w 321"/>
              <a:gd name="T99" fmla="*/ 207 h 336"/>
              <a:gd name="T100" fmla="*/ 264 w 321"/>
              <a:gd name="T101" fmla="*/ 29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1" h="336">
                <a:moveTo>
                  <a:pt x="309" y="242"/>
                </a:moveTo>
                <a:cubicBezTo>
                  <a:pt x="290" y="196"/>
                  <a:pt x="230" y="207"/>
                  <a:pt x="196" y="179"/>
                </a:cubicBezTo>
                <a:cubicBezTo>
                  <a:pt x="150" y="141"/>
                  <a:pt x="192" y="83"/>
                  <a:pt x="170" y="36"/>
                </a:cubicBezTo>
                <a:cubicBezTo>
                  <a:pt x="154" y="2"/>
                  <a:pt x="109" y="0"/>
                  <a:pt x="83" y="24"/>
                </a:cubicBezTo>
                <a:cubicBezTo>
                  <a:pt x="72" y="20"/>
                  <a:pt x="59" y="21"/>
                  <a:pt x="47" y="26"/>
                </a:cubicBezTo>
                <a:cubicBezTo>
                  <a:pt x="1" y="45"/>
                  <a:pt x="0" y="106"/>
                  <a:pt x="4" y="148"/>
                </a:cubicBezTo>
                <a:cubicBezTo>
                  <a:pt x="9" y="199"/>
                  <a:pt x="27" y="250"/>
                  <a:pt x="65" y="286"/>
                </a:cubicBezTo>
                <a:cubicBezTo>
                  <a:pt x="103" y="322"/>
                  <a:pt x="160" y="336"/>
                  <a:pt x="212" y="332"/>
                </a:cubicBezTo>
                <a:cubicBezTo>
                  <a:pt x="233" y="330"/>
                  <a:pt x="251" y="320"/>
                  <a:pt x="259" y="300"/>
                </a:cubicBezTo>
                <a:cubicBezTo>
                  <a:pt x="260" y="298"/>
                  <a:pt x="260" y="297"/>
                  <a:pt x="261" y="296"/>
                </a:cubicBezTo>
                <a:cubicBezTo>
                  <a:pt x="261" y="297"/>
                  <a:pt x="261" y="297"/>
                  <a:pt x="262" y="298"/>
                </a:cubicBezTo>
                <a:cubicBezTo>
                  <a:pt x="297" y="312"/>
                  <a:pt x="321" y="272"/>
                  <a:pt x="309" y="242"/>
                </a:cubicBezTo>
                <a:close/>
                <a:moveTo>
                  <a:pt x="251" y="302"/>
                </a:moveTo>
                <a:cubicBezTo>
                  <a:pt x="243" y="316"/>
                  <a:pt x="230" y="323"/>
                  <a:pt x="215" y="325"/>
                </a:cubicBezTo>
                <a:cubicBezTo>
                  <a:pt x="191" y="327"/>
                  <a:pt x="165" y="324"/>
                  <a:pt x="143" y="319"/>
                </a:cubicBezTo>
                <a:cubicBezTo>
                  <a:pt x="98" y="309"/>
                  <a:pt x="62" y="281"/>
                  <a:pt x="39" y="242"/>
                </a:cubicBezTo>
                <a:cubicBezTo>
                  <a:pt x="16" y="202"/>
                  <a:pt x="7" y="153"/>
                  <a:pt x="9" y="107"/>
                </a:cubicBezTo>
                <a:cubicBezTo>
                  <a:pt x="11" y="81"/>
                  <a:pt x="17" y="53"/>
                  <a:pt x="40" y="37"/>
                </a:cubicBezTo>
                <a:cubicBezTo>
                  <a:pt x="51" y="30"/>
                  <a:pt x="66" y="25"/>
                  <a:pt x="80" y="29"/>
                </a:cubicBezTo>
                <a:cubicBezTo>
                  <a:pt x="91" y="32"/>
                  <a:pt x="100" y="45"/>
                  <a:pt x="102" y="56"/>
                </a:cubicBezTo>
                <a:cubicBezTo>
                  <a:pt x="103" y="59"/>
                  <a:pt x="102" y="63"/>
                  <a:pt x="101" y="67"/>
                </a:cubicBezTo>
                <a:cubicBezTo>
                  <a:pt x="88" y="86"/>
                  <a:pt x="86" y="113"/>
                  <a:pt x="86" y="135"/>
                </a:cubicBezTo>
                <a:cubicBezTo>
                  <a:pt x="85" y="161"/>
                  <a:pt x="90" y="184"/>
                  <a:pt x="106" y="204"/>
                </a:cubicBezTo>
                <a:cubicBezTo>
                  <a:pt x="137" y="243"/>
                  <a:pt x="192" y="267"/>
                  <a:pt x="240" y="254"/>
                </a:cubicBezTo>
                <a:cubicBezTo>
                  <a:pt x="241" y="254"/>
                  <a:pt x="241" y="255"/>
                  <a:pt x="242" y="255"/>
                </a:cubicBezTo>
                <a:cubicBezTo>
                  <a:pt x="261" y="263"/>
                  <a:pt x="259" y="287"/>
                  <a:pt x="251" y="302"/>
                </a:cubicBezTo>
                <a:close/>
                <a:moveTo>
                  <a:pt x="245" y="249"/>
                </a:moveTo>
                <a:cubicBezTo>
                  <a:pt x="245" y="249"/>
                  <a:pt x="244" y="249"/>
                  <a:pt x="244" y="249"/>
                </a:cubicBezTo>
                <a:cubicBezTo>
                  <a:pt x="243" y="248"/>
                  <a:pt x="242" y="247"/>
                  <a:pt x="241" y="247"/>
                </a:cubicBezTo>
                <a:cubicBezTo>
                  <a:pt x="194" y="256"/>
                  <a:pt x="147" y="241"/>
                  <a:pt x="115" y="204"/>
                </a:cubicBezTo>
                <a:cubicBezTo>
                  <a:pt x="84" y="168"/>
                  <a:pt x="88" y="121"/>
                  <a:pt x="101" y="79"/>
                </a:cubicBezTo>
                <a:cubicBezTo>
                  <a:pt x="108" y="63"/>
                  <a:pt x="111" y="45"/>
                  <a:pt x="98" y="32"/>
                </a:cubicBezTo>
                <a:cubicBezTo>
                  <a:pt x="97" y="32"/>
                  <a:pt x="97" y="31"/>
                  <a:pt x="96" y="31"/>
                </a:cubicBezTo>
                <a:cubicBezTo>
                  <a:pt x="111" y="24"/>
                  <a:pt x="126" y="26"/>
                  <a:pt x="137" y="38"/>
                </a:cubicBezTo>
                <a:cubicBezTo>
                  <a:pt x="144" y="45"/>
                  <a:pt x="148" y="53"/>
                  <a:pt x="148" y="62"/>
                </a:cubicBezTo>
                <a:cubicBezTo>
                  <a:pt x="147" y="69"/>
                  <a:pt x="144" y="76"/>
                  <a:pt x="142" y="82"/>
                </a:cubicBezTo>
                <a:cubicBezTo>
                  <a:pt x="131" y="83"/>
                  <a:pt x="130" y="94"/>
                  <a:pt x="130" y="104"/>
                </a:cubicBezTo>
                <a:cubicBezTo>
                  <a:pt x="136" y="111"/>
                  <a:pt x="137" y="120"/>
                  <a:pt x="132" y="130"/>
                </a:cubicBezTo>
                <a:cubicBezTo>
                  <a:pt x="128" y="134"/>
                  <a:pt x="128" y="134"/>
                  <a:pt x="128" y="134"/>
                </a:cubicBezTo>
                <a:cubicBezTo>
                  <a:pt x="126" y="140"/>
                  <a:pt x="121" y="144"/>
                  <a:pt x="120" y="151"/>
                </a:cubicBezTo>
                <a:cubicBezTo>
                  <a:pt x="119" y="157"/>
                  <a:pt x="120" y="162"/>
                  <a:pt x="125" y="167"/>
                </a:cubicBezTo>
                <a:cubicBezTo>
                  <a:pt x="137" y="182"/>
                  <a:pt x="141" y="171"/>
                  <a:pt x="150" y="196"/>
                </a:cubicBezTo>
                <a:cubicBezTo>
                  <a:pt x="152" y="202"/>
                  <a:pt x="151" y="207"/>
                  <a:pt x="157" y="212"/>
                </a:cubicBezTo>
                <a:cubicBezTo>
                  <a:pt x="160" y="215"/>
                  <a:pt x="162" y="214"/>
                  <a:pt x="167" y="215"/>
                </a:cubicBezTo>
                <a:cubicBezTo>
                  <a:pt x="176" y="218"/>
                  <a:pt x="185" y="222"/>
                  <a:pt x="193" y="226"/>
                </a:cubicBezTo>
                <a:cubicBezTo>
                  <a:pt x="200" y="229"/>
                  <a:pt x="203" y="232"/>
                  <a:pt x="210" y="230"/>
                </a:cubicBezTo>
                <a:cubicBezTo>
                  <a:pt x="211" y="230"/>
                  <a:pt x="212" y="229"/>
                  <a:pt x="212" y="229"/>
                </a:cubicBezTo>
                <a:cubicBezTo>
                  <a:pt x="212" y="229"/>
                  <a:pt x="212" y="229"/>
                  <a:pt x="213" y="229"/>
                </a:cubicBezTo>
                <a:cubicBezTo>
                  <a:pt x="216" y="229"/>
                  <a:pt x="218" y="227"/>
                  <a:pt x="218" y="224"/>
                </a:cubicBezTo>
                <a:cubicBezTo>
                  <a:pt x="231" y="227"/>
                  <a:pt x="246" y="223"/>
                  <a:pt x="259" y="228"/>
                </a:cubicBezTo>
                <a:cubicBezTo>
                  <a:pt x="276" y="235"/>
                  <a:pt x="282" y="265"/>
                  <a:pt x="263" y="273"/>
                </a:cubicBezTo>
                <a:cubicBezTo>
                  <a:pt x="262" y="263"/>
                  <a:pt x="256" y="254"/>
                  <a:pt x="245" y="249"/>
                </a:cubicBezTo>
                <a:close/>
                <a:moveTo>
                  <a:pt x="138" y="160"/>
                </a:moveTo>
                <a:cubicBezTo>
                  <a:pt x="138" y="161"/>
                  <a:pt x="138" y="161"/>
                  <a:pt x="138" y="161"/>
                </a:cubicBezTo>
                <a:cubicBezTo>
                  <a:pt x="140" y="163"/>
                  <a:pt x="143" y="164"/>
                  <a:pt x="146" y="166"/>
                </a:cubicBezTo>
                <a:cubicBezTo>
                  <a:pt x="154" y="171"/>
                  <a:pt x="157" y="177"/>
                  <a:pt x="159" y="186"/>
                </a:cubicBezTo>
                <a:cubicBezTo>
                  <a:pt x="160" y="190"/>
                  <a:pt x="161" y="193"/>
                  <a:pt x="164" y="195"/>
                </a:cubicBezTo>
                <a:cubicBezTo>
                  <a:pt x="166" y="197"/>
                  <a:pt x="168" y="197"/>
                  <a:pt x="171" y="198"/>
                </a:cubicBezTo>
                <a:cubicBezTo>
                  <a:pt x="179" y="200"/>
                  <a:pt x="184" y="200"/>
                  <a:pt x="190" y="207"/>
                </a:cubicBezTo>
                <a:cubicBezTo>
                  <a:pt x="196" y="212"/>
                  <a:pt x="198" y="218"/>
                  <a:pt x="207" y="218"/>
                </a:cubicBezTo>
                <a:cubicBezTo>
                  <a:pt x="208" y="218"/>
                  <a:pt x="208" y="217"/>
                  <a:pt x="209" y="217"/>
                </a:cubicBezTo>
                <a:cubicBezTo>
                  <a:pt x="211" y="217"/>
                  <a:pt x="213" y="218"/>
                  <a:pt x="214" y="221"/>
                </a:cubicBezTo>
                <a:cubicBezTo>
                  <a:pt x="214" y="222"/>
                  <a:pt x="214" y="223"/>
                  <a:pt x="213" y="224"/>
                </a:cubicBezTo>
                <a:cubicBezTo>
                  <a:pt x="213" y="225"/>
                  <a:pt x="211" y="226"/>
                  <a:pt x="211" y="225"/>
                </a:cubicBezTo>
                <a:cubicBezTo>
                  <a:pt x="210" y="224"/>
                  <a:pt x="209" y="224"/>
                  <a:pt x="209" y="225"/>
                </a:cubicBezTo>
                <a:cubicBezTo>
                  <a:pt x="209" y="226"/>
                  <a:pt x="209" y="226"/>
                  <a:pt x="209" y="226"/>
                </a:cubicBezTo>
                <a:cubicBezTo>
                  <a:pt x="200" y="226"/>
                  <a:pt x="192" y="216"/>
                  <a:pt x="184" y="212"/>
                </a:cubicBezTo>
                <a:cubicBezTo>
                  <a:pt x="177" y="209"/>
                  <a:pt x="173" y="210"/>
                  <a:pt x="164" y="205"/>
                </a:cubicBezTo>
                <a:cubicBezTo>
                  <a:pt x="153" y="198"/>
                  <a:pt x="157" y="195"/>
                  <a:pt x="153" y="185"/>
                </a:cubicBezTo>
                <a:cubicBezTo>
                  <a:pt x="152" y="181"/>
                  <a:pt x="150" y="178"/>
                  <a:pt x="147" y="175"/>
                </a:cubicBezTo>
                <a:cubicBezTo>
                  <a:pt x="140" y="168"/>
                  <a:pt x="127" y="166"/>
                  <a:pt x="127" y="152"/>
                </a:cubicBezTo>
                <a:cubicBezTo>
                  <a:pt x="126" y="145"/>
                  <a:pt x="138" y="135"/>
                  <a:pt x="141" y="128"/>
                </a:cubicBezTo>
                <a:cubicBezTo>
                  <a:pt x="143" y="124"/>
                  <a:pt x="144" y="120"/>
                  <a:pt x="144" y="115"/>
                </a:cubicBezTo>
                <a:cubicBezTo>
                  <a:pt x="143" y="107"/>
                  <a:pt x="128" y="94"/>
                  <a:pt x="143" y="86"/>
                </a:cubicBezTo>
                <a:cubicBezTo>
                  <a:pt x="144" y="86"/>
                  <a:pt x="144" y="86"/>
                  <a:pt x="144" y="86"/>
                </a:cubicBezTo>
                <a:cubicBezTo>
                  <a:pt x="145" y="89"/>
                  <a:pt x="144" y="99"/>
                  <a:pt x="145" y="101"/>
                </a:cubicBezTo>
                <a:cubicBezTo>
                  <a:pt x="147" y="110"/>
                  <a:pt x="153" y="109"/>
                  <a:pt x="151" y="121"/>
                </a:cubicBezTo>
                <a:cubicBezTo>
                  <a:pt x="150" y="126"/>
                  <a:pt x="146" y="131"/>
                  <a:pt x="142" y="135"/>
                </a:cubicBezTo>
                <a:cubicBezTo>
                  <a:pt x="138" y="142"/>
                  <a:pt x="129" y="153"/>
                  <a:pt x="138" y="160"/>
                </a:cubicBezTo>
                <a:close/>
                <a:moveTo>
                  <a:pt x="264" y="292"/>
                </a:moveTo>
                <a:cubicBezTo>
                  <a:pt x="263" y="292"/>
                  <a:pt x="262" y="292"/>
                  <a:pt x="262" y="293"/>
                </a:cubicBezTo>
                <a:cubicBezTo>
                  <a:pt x="263" y="288"/>
                  <a:pt x="263" y="284"/>
                  <a:pt x="263" y="279"/>
                </a:cubicBezTo>
                <a:cubicBezTo>
                  <a:pt x="284" y="273"/>
                  <a:pt x="285" y="252"/>
                  <a:pt x="276" y="236"/>
                </a:cubicBezTo>
                <a:cubicBezTo>
                  <a:pt x="267" y="216"/>
                  <a:pt x="237" y="217"/>
                  <a:pt x="219" y="220"/>
                </a:cubicBezTo>
                <a:cubicBezTo>
                  <a:pt x="218" y="215"/>
                  <a:pt x="213" y="211"/>
                  <a:pt x="208" y="212"/>
                </a:cubicBezTo>
                <a:cubicBezTo>
                  <a:pt x="207" y="212"/>
                  <a:pt x="207" y="213"/>
                  <a:pt x="207" y="213"/>
                </a:cubicBezTo>
                <a:cubicBezTo>
                  <a:pt x="197" y="210"/>
                  <a:pt x="195" y="201"/>
                  <a:pt x="188" y="196"/>
                </a:cubicBezTo>
                <a:cubicBezTo>
                  <a:pt x="179" y="190"/>
                  <a:pt x="169" y="197"/>
                  <a:pt x="164" y="183"/>
                </a:cubicBezTo>
                <a:cubicBezTo>
                  <a:pt x="161" y="177"/>
                  <a:pt x="161" y="172"/>
                  <a:pt x="157" y="167"/>
                </a:cubicBezTo>
                <a:cubicBezTo>
                  <a:pt x="153" y="163"/>
                  <a:pt x="145" y="161"/>
                  <a:pt x="141" y="157"/>
                </a:cubicBezTo>
                <a:cubicBezTo>
                  <a:pt x="134" y="147"/>
                  <a:pt x="153" y="131"/>
                  <a:pt x="156" y="122"/>
                </a:cubicBezTo>
                <a:cubicBezTo>
                  <a:pt x="157" y="114"/>
                  <a:pt x="154" y="109"/>
                  <a:pt x="151" y="102"/>
                </a:cubicBezTo>
                <a:cubicBezTo>
                  <a:pt x="151" y="101"/>
                  <a:pt x="152" y="84"/>
                  <a:pt x="147" y="82"/>
                </a:cubicBezTo>
                <a:cubicBezTo>
                  <a:pt x="157" y="65"/>
                  <a:pt x="155" y="46"/>
                  <a:pt x="139" y="31"/>
                </a:cubicBezTo>
                <a:cubicBezTo>
                  <a:pt x="127" y="20"/>
                  <a:pt x="106" y="15"/>
                  <a:pt x="94" y="29"/>
                </a:cubicBezTo>
                <a:cubicBezTo>
                  <a:pt x="92" y="28"/>
                  <a:pt x="90" y="26"/>
                  <a:pt x="87" y="25"/>
                </a:cubicBezTo>
                <a:cubicBezTo>
                  <a:pt x="105" y="14"/>
                  <a:pt x="128" y="9"/>
                  <a:pt x="147" y="20"/>
                </a:cubicBezTo>
                <a:cubicBezTo>
                  <a:pt x="166" y="31"/>
                  <a:pt x="171" y="54"/>
                  <a:pt x="170" y="75"/>
                </a:cubicBezTo>
                <a:cubicBezTo>
                  <a:pt x="170" y="106"/>
                  <a:pt x="159" y="140"/>
                  <a:pt x="178" y="169"/>
                </a:cubicBezTo>
                <a:cubicBezTo>
                  <a:pt x="193" y="191"/>
                  <a:pt x="218" y="201"/>
                  <a:pt x="244" y="207"/>
                </a:cubicBezTo>
                <a:cubicBezTo>
                  <a:pt x="264" y="211"/>
                  <a:pt x="284" y="217"/>
                  <a:pt x="297" y="235"/>
                </a:cubicBezTo>
                <a:cubicBezTo>
                  <a:pt x="315" y="260"/>
                  <a:pt x="301" y="306"/>
                  <a:pt x="264" y="292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ext Placeholder 448">
            <a:extLst>
              <a:ext uri="{FF2B5EF4-FFF2-40B4-BE49-F238E27FC236}">
                <a16:creationId xmlns:a16="http://schemas.microsoft.com/office/drawing/2014/main" id="{2DBA1283-3F4A-4D2A-98D5-8181E5F22D7F}"/>
              </a:ext>
            </a:extLst>
          </p:cNvPr>
          <p:cNvSpPr txBox="1">
            <a:spLocks/>
          </p:cNvSpPr>
          <p:nvPr/>
        </p:nvSpPr>
        <p:spPr>
          <a:xfrm>
            <a:off x="3388692" y="2686050"/>
            <a:ext cx="8743724" cy="1177925"/>
          </a:xfrm>
          <a:custGeom>
            <a:avLst/>
            <a:gdLst>
              <a:gd name="connsiteX0" fmla="*/ 0 w 6096000"/>
              <a:gd name="connsiteY0" fmla="*/ 6858000 h 6858000"/>
              <a:gd name="connsiteX1" fmla="*/ 1524000 w 6096000"/>
              <a:gd name="connsiteY1" fmla="*/ 0 h 6858000"/>
              <a:gd name="connsiteX2" fmla="*/ 6096000 w 6096000"/>
              <a:gd name="connsiteY2" fmla="*/ 0 h 6858000"/>
              <a:gd name="connsiteX3" fmla="*/ 4572000 w 6096000"/>
              <a:gd name="connsiteY3" fmla="*/ 6858000 h 6858000"/>
              <a:gd name="connsiteX4" fmla="*/ 0 w 6096000"/>
              <a:gd name="connsiteY4" fmla="*/ 6858000 h 6858000"/>
              <a:gd name="connsiteX0" fmla="*/ 0 w 6096000"/>
              <a:gd name="connsiteY0" fmla="*/ 6858000 h 6858000"/>
              <a:gd name="connsiteX1" fmla="*/ 2933700 w 6096000"/>
              <a:gd name="connsiteY1" fmla="*/ 19050 h 6858000"/>
              <a:gd name="connsiteX2" fmla="*/ 6096000 w 6096000"/>
              <a:gd name="connsiteY2" fmla="*/ 0 h 6858000"/>
              <a:gd name="connsiteX3" fmla="*/ 4572000 w 6096000"/>
              <a:gd name="connsiteY3" fmla="*/ 6858000 h 6858000"/>
              <a:gd name="connsiteX4" fmla="*/ 0 w 6096000"/>
              <a:gd name="connsiteY4" fmla="*/ 6858000 h 6858000"/>
              <a:gd name="connsiteX0" fmla="*/ 0 w 6096000"/>
              <a:gd name="connsiteY0" fmla="*/ 6858000 h 6858000"/>
              <a:gd name="connsiteX1" fmla="*/ 2933700 w 6096000"/>
              <a:gd name="connsiteY1" fmla="*/ 19050 h 6858000"/>
              <a:gd name="connsiteX2" fmla="*/ 6096000 w 6096000"/>
              <a:gd name="connsiteY2" fmla="*/ 0 h 6858000"/>
              <a:gd name="connsiteX3" fmla="*/ 3429000 w 6096000"/>
              <a:gd name="connsiteY3" fmla="*/ 6838950 h 6858000"/>
              <a:gd name="connsiteX4" fmla="*/ 0 w 6096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6858000"/>
                </a:moveTo>
                <a:lnTo>
                  <a:pt x="2933700" y="19050"/>
                </a:lnTo>
                <a:lnTo>
                  <a:pt x="6096000" y="0"/>
                </a:lnTo>
                <a:lnTo>
                  <a:pt x="3429000" y="683895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BB3EE-2B83-1316-9D07-295EBB302176}"/>
              </a:ext>
            </a:extLst>
          </p:cNvPr>
          <p:cNvSpPr txBox="1"/>
          <p:nvPr/>
        </p:nvSpPr>
        <p:spPr>
          <a:xfrm>
            <a:off x="4588042" y="1828800"/>
            <a:ext cx="7449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Without signup or login user can see restaurant list but for making it favourite or adding it to cart user has to signup or login.</a:t>
            </a:r>
          </a:p>
          <a:p>
            <a:r>
              <a:rPr lang="en-IN" sz="2000" b="1" dirty="0"/>
              <a:t>Email  Verification:</a:t>
            </a:r>
          </a:p>
          <a:p>
            <a:pPr marL="228600" lvl="1" indent="0">
              <a:buNone/>
            </a:pPr>
            <a:r>
              <a:rPr lang="en-IN" sz="2000" dirty="0"/>
              <a:t>OTP based email verification is mandatory before login.</a:t>
            </a:r>
          </a:p>
          <a:p>
            <a:pPr marL="228600" lvl="1" indent="0">
              <a:buNone/>
            </a:pPr>
            <a:endParaRPr lang="en-IN" sz="2000" dirty="0"/>
          </a:p>
          <a:p>
            <a:r>
              <a:rPr lang="en-IN" sz="2000" b="1" dirty="0"/>
              <a:t>Regeneration of OTP:</a:t>
            </a:r>
          </a:p>
          <a:p>
            <a:pPr marL="228600" lvl="1" indent="0">
              <a:buNone/>
            </a:pPr>
            <a:r>
              <a:rPr lang="en-IN" sz="2000" dirty="0"/>
              <a:t>OTP can be regenerated at the time of email verification.</a:t>
            </a:r>
          </a:p>
          <a:p>
            <a:pPr marL="228600" lvl="1" indent="0">
              <a:buNone/>
            </a:pPr>
            <a:endParaRPr lang="en-IN" sz="2000" dirty="0"/>
          </a:p>
          <a:p>
            <a:r>
              <a:rPr lang="en-IN" sz="2000" b="1" dirty="0"/>
              <a:t>Forgot Password:</a:t>
            </a:r>
          </a:p>
          <a:p>
            <a:pPr marL="228600" lvl="1" indent="0">
              <a:buNone/>
            </a:pPr>
            <a:r>
              <a:rPr lang="en-IN" sz="2000" dirty="0"/>
              <a:t>Forgot password feature is there. With that user can get link to update password on registered mail id.</a:t>
            </a:r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74600-7CEA-E2D3-1CC7-7AA554F4B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96" y="-1546"/>
            <a:ext cx="3187215" cy="7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1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21">
            <a:extLst>
              <a:ext uri="{FF2B5EF4-FFF2-40B4-BE49-F238E27FC236}">
                <a16:creationId xmlns:a16="http://schemas.microsoft.com/office/drawing/2014/main" id="{5F86F7A4-1560-4267-B8CF-295AE0CA5A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674" y="2836863"/>
            <a:ext cx="3421063" cy="2282825"/>
            <a:chOff x="1533" y="2777"/>
            <a:chExt cx="2155" cy="1438"/>
          </a:xfrm>
          <a:solidFill>
            <a:srgbClr val="47244C"/>
          </a:solidFill>
        </p:grpSpPr>
        <p:sp>
          <p:nvSpPr>
            <p:cNvPr id="88" name="Freeform 122">
              <a:extLst>
                <a:ext uri="{FF2B5EF4-FFF2-40B4-BE49-F238E27FC236}">
                  <a16:creationId xmlns:a16="http://schemas.microsoft.com/office/drawing/2014/main" id="{9C9D6E7A-327F-4301-B2C9-95FE75DA2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777"/>
              <a:ext cx="1421" cy="1423"/>
            </a:xfrm>
            <a:custGeom>
              <a:avLst/>
              <a:gdLst>
                <a:gd name="T0" fmla="*/ 953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0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3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3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1" y="0"/>
                    <a:pt x="274" y="0"/>
                    <a:pt x="350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29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2" y="1304"/>
                    <a:pt x="1029" y="1304"/>
                    <a:pt x="953" y="1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3">
              <a:extLst>
                <a:ext uri="{FF2B5EF4-FFF2-40B4-BE49-F238E27FC236}">
                  <a16:creationId xmlns:a16="http://schemas.microsoft.com/office/drawing/2014/main" id="{4C0CD063-1C1A-4F68-BF5F-2244F43D2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" y="2792"/>
              <a:ext cx="1421" cy="1423"/>
            </a:xfrm>
            <a:custGeom>
              <a:avLst/>
              <a:gdLst>
                <a:gd name="T0" fmla="*/ 954 w 1304"/>
                <a:gd name="T1" fmla="*/ 1228 h 1304"/>
                <a:gd name="T2" fmla="*/ 76 w 1304"/>
                <a:gd name="T3" fmla="*/ 351 h 1304"/>
                <a:gd name="T4" fmla="*/ 76 w 1304"/>
                <a:gd name="T5" fmla="*/ 76 h 1304"/>
                <a:gd name="T6" fmla="*/ 76 w 1304"/>
                <a:gd name="T7" fmla="*/ 76 h 1304"/>
                <a:gd name="T8" fmla="*/ 351 w 1304"/>
                <a:gd name="T9" fmla="*/ 76 h 1304"/>
                <a:gd name="T10" fmla="*/ 1228 w 1304"/>
                <a:gd name="T11" fmla="*/ 954 h 1304"/>
                <a:gd name="T12" fmla="*/ 1228 w 1304"/>
                <a:gd name="T13" fmla="*/ 1228 h 1304"/>
                <a:gd name="T14" fmla="*/ 1228 w 1304"/>
                <a:gd name="T15" fmla="*/ 1228 h 1304"/>
                <a:gd name="T16" fmla="*/ 954 w 1304"/>
                <a:gd name="T17" fmla="*/ 1228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4" h="1304">
                  <a:moveTo>
                    <a:pt x="954" y="1228"/>
                  </a:moveTo>
                  <a:cubicBezTo>
                    <a:pt x="76" y="351"/>
                    <a:pt x="76" y="351"/>
                    <a:pt x="76" y="351"/>
                  </a:cubicBezTo>
                  <a:cubicBezTo>
                    <a:pt x="0" y="275"/>
                    <a:pt x="0" y="152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52" y="0"/>
                    <a:pt x="275" y="0"/>
                    <a:pt x="351" y="76"/>
                  </a:cubicBezTo>
                  <a:cubicBezTo>
                    <a:pt x="1228" y="954"/>
                    <a:pt x="1228" y="954"/>
                    <a:pt x="1228" y="954"/>
                  </a:cubicBezTo>
                  <a:cubicBezTo>
                    <a:pt x="1304" y="1030"/>
                    <a:pt x="1304" y="1152"/>
                    <a:pt x="1228" y="1228"/>
                  </a:cubicBezTo>
                  <a:cubicBezTo>
                    <a:pt x="1228" y="1228"/>
                    <a:pt x="1228" y="1228"/>
                    <a:pt x="1228" y="1228"/>
                  </a:cubicBezTo>
                  <a:cubicBezTo>
                    <a:pt x="1153" y="1304"/>
                    <a:pt x="1030" y="1304"/>
                    <a:pt x="954" y="1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C386E9-FA08-44FE-975B-53BEC3C55C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1" r="9711"/>
          <a:stretch>
            <a:fillRect/>
          </a:stretch>
        </p:blipFill>
        <p:spPr/>
      </p:pic>
      <p:sp>
        <p:nvSpPr>
          <p:cNvPr id="76" name="Title 75">
            <a:extLst>
              <a:ext uri="{FF2B5EF4-FFF2-40B4-BE49-F238E27FC236}">
                <a16:creationId xmlns:a16="http://schemas.microsoft.com/office/drawing/2014/main" id="{BBE03E09-A6E0-4558-AF8D-CA2BC616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725312"/>
            <a:ext cx="6915150" cy="699242"/>
          </a:xfrm>
        </p:spPr>
        <p:txBody>
          <a:bodyPr/>
          <a:lstStyle/>
          <a:p>
            <a:r>
              <a:rPr lang="en-US" dirty="0">
                <a:solidFill>
                  <a:srgbClr val="FFAC32"/>
                </a:solidFill>
              </a:rPr>
              <a:t>FEATURES to customers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164AEEF-544D-45F0-86C1-5393206D99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1094" y="5424932"/>
            <a:ext cx="1371600" cy="1223963"/>
            <a:chOff x="3320" y="1773"/>
            <a:chExt cx="864" cy="77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B9B25CD-6B9A-4DCC-9530-F6C05F213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0" y="1773"/>
              <a:ext cx="864" cy="771"/>
            </a:xfrm>
            <a:custGeom>
              <a:avLst/>
              <a:gdLst>
                <a:gd name="T0" fmla="*/ 324 w 361"/>
                <a:gd name="T1" fmla="*/ 152 h 322"/>
                <a:gd name="T2" fmla="*/ 69 w 361"/>
                <a:gd name="T3" fmla="*/ 53 h 322"/>
                <a:gd name="T4" fmla="*/ 9 w 361"/>
                <a:gd name="T5" fmla="*/ 183 h 322"/>
                <a:gd name="T6" fmla="*/ 1 w 361"/>
                <a:gd name="T7" fmla="*/ 252 h 322"/>
                <a:gd name="T8" fmla="*/ 14 w 361"/>
                <a:gd name="T9" fmla="*/ 255 h 322"/>
                <a:gd name="T10" fmla="*/ 56 w 361"/>
                <a:gd name="T11" fmla="*/ 317 h 322"/>
                <a:gd name="T12" fmla="*/ 277 w 361"/>
                <a:gd name="T13" fmla="*/ 315 h 322"/>
                <a:gd name="T14" fmla="*/ 343 w 361"/>
                <a:gd name="T15" fmla="*/ 259 h 322"/>
                <a:gd name="T16" fmla="*/ 312 w 361"/>
                <a:gd name="T17" fmla="*/ 165 h 322"/>
                <a:gd name="T18" fmla="*/ 319 w 361"/>
                <a:gd name="T19" fmla="*/ 177 h 322"/>
                <a:gd name="T20" fmla="*/ 313 w 361"/>
                <a:gd name="T21" fmla="*/ 177 h 322"/>
                <a:gd name="T22" fmla="*/ 314 w 361"/>
                <a:gd name="T23" fmla="*/ 181 h 322"/>
                <a:gd name="T24" fmla="*/ 288 w 361"/>
                <a:gd name="T25" fmla="*/ 190 h 322"/>
                <a:gd name="T26" fmla="*/ 271 w 361"/>
                <a:gd name="T27" fmla="*/ 198 h 322"/>
                <a:gd name="T28" fmla="*/ 237 w 361"/>
                <a:gd name="T29" fmla="*/ 216 h 322"/>
                <a:gd name="T30" fmla="*/ 239 w 361"/>
                <a:gd name="T31" fmla="*/ 201 h 322"/>
                <a:gd name="T32" fmla="*/ 222 w 361"/>
                <a:gd name="T33" fmla="*/ 200 h 322"/>
                <a:gd name="T34" fmla="*/ 207 w 361"/>
                <a:gd name="T35" fmla="*/ 200 h 322"/>
                <a:gd name="T36" fmla="*/ 310 w 361"/>
                <a:gd name="T37" fmla="*/ 170 h 322"/>
                <a:gd name="T38" fmla="*/ 235 w 361"/>
                <a:gd name="T39" fmla="*/ 220 h 322"/>
                <a:gd name="T40" fmla="*/ 73 w 361"/>
                <a:gd name="T41" fmla="*/ 58 h 322"/>
                <a:gd name="T42" fmla="*/ 241 w 361"/>
                <a:gd name="T43" fmla="*/ 183 h 322"/>
                <a:gd name="T44" fmla="*/ 73 w 361"/>
                <a:gd name="T45" fmla="*/ 58 h 322"/>
                <a:gd name="T46" fmla="*/ 169 w 361"/>
                <a:gd name="T47" fmla="*/ 211 h 322"/>
                <a:gd name="T48" fmla="*/ 140 w 361"/>
                <a:gd name="T49" fmla="*/ 212 h 322"/>
                <a:gd name="T50" fmla="*/ 126 w 361"/>
                <a:gd name="T51" fmla="*/ 201 h 322"/>
                <a:gd name="T52" fmla="*/ 106 w 361"/>
                <a:gd name="T53" fmla="*/ 211 h 322"/>
                <a:gd name="T54" fmla="*/ 197 w 361"/>
                <a:gd name="T55" fmla="*/ 201 h 322"/>
                <a:gd name="T56" fmla="*/ 24 w 361"/>
                <a:gd name="T57" fmla="*/ 185 h 322"/>
                <a:gd name="T58" fmla="*/ 9 w 361"/>
                <a:gd name="T59" fmla="*/ 168 h 322"/>
                <a:gd name="T60" fmla="*/ 35 w 361"/>
                <a:gd name="T61" fmla="*/ 172 h 322"/>
                <a:gd name="T62" fmla="*/ 88 w 361"/>
                <a:gd name="T63" fmla="*/ 195 h 322"/>
                <a:gd name="T64" fmla="*/ 62 w 361"/>
                <a:gd name="T65" fmla="*/ 203 h 322"/>
                <a:gd name="T66" fmla="*/ 50 w 361"/>
                <a:gd name="T67" fmla="*/ 197 h 322"/>
                <a:gd name="T68" fmla="*/ 32 w 361"/>
                <a:gd name="T69" fmla="*/ 192 h 322"/>
                <a:gd name="T70" fmla="*/ 18 w 361"/>
                <a:gd name="T71" fmla="*/ 207 h 322"/>
                <a:gd name="T72" fmla="*/ 59 w 361"/>
                <a:gd name="T73" fmla="*/ 208 h 322"/>
                <a:gd name="T74" fmla="*/ 95 w 361"/>
                <a:gd name="T75" fmla="*/ 198 h 322"/>
                <a:gd name="T76" fmla="*/ 162 w 361"/>
                <a:gd name="T77" fmla="*/ 223 h 322"/>
                <a:gd name="T78" fmla="*/ 200 w 361"/>
                <a:gd name="T79" fmla="*/ 206 h 322"/>
                <a:gd name="T80" fmla="*/ 231 w 361"/>
                <a:gd name="T81" fmla="*/ 215 h 322"/>
                <a:gd name="T82" fmla="*/ 8 w 361"/>
                <a:gd name="T83" fmla="*/ 244 h 322"/>
                <a:gd name="T84" fmla="*/ 16 w 361"/>
                <a:gd name="T85" fmla="*/ 253 h 322"/>
                <a:gd name="T86" fmla="*/ 183 w 361"/>
                <a:gd name="T87" fmla="*/ 258 h 322"/>
                <a:gd name="T88" fmla="*/ 42 w 361"/>
                <a:gd name="T89" fmla="*/ 239 h 322"/>
                <a:gd name="T90" fmla="*/ 167 w 361"/>
                <a:gd name="T91" fmla="*/ 312 h 322"/>
                <a:gd name="T92" fmla="*/ 52 w 361"/>
                <a:gd name="T93" fmla="*/ 276 h 322"/>
                <a:gd name="T94" fmla="*/ 266 w 361"/>
                <a:gd name="T95" fmla="*/ 311 h 322"/>
                <a:gd name="T96" fmla="*/ 49 w 361"/>
                <a:gd name="T97" fmla="*/ 261 h 322"/>
                <a:gd name="T98" fmla="*/ 193 w 361"/>
                <a:gd name="T99" fmla="*/ 271 h 322"/>
                <a:gd name="T100" fmla="*/ 245 w 361"/>
                <a:gd name="T101" fmla="*/ 225 h 322"/>
                <a:gd name="T102" fmla="*/ 336 w 361"/>
                <a:gd name="T103" fmla="*/ 249 h 322"/>
                <a:gd name="T104" fmla="*/ 300 w 361"/>
                <a:gd name="T105" fmla="*/ 232 h 322"/>
                <a:gd name="T106" fmla="*/ 349 w 361"/>
                <a:gd name="T107" fmla="*/ 253 h 322"/>
                <a:gd name="T108" fmla="*/ 257 w 361"/>
                <a:gd name="T109" fmla="*/ 218 h 322"/>
                <a:gd name="T110" fmla="*/ 285 w 361"/>
                <a:gd name="T111" fmla="*/ 204 h 322"/>
                <a:gd name="T112" fmla="*/ 318 w 361"/>
                <a:gd name="T113" fmla="*/ 19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1" h="322">
                  <a:moveTo>
                    <a:pt x="353" y="252"/>
                  </a:moveTo>
                  <a:cubicBezTo>
                    <a:pt x="361" y="222"/>
                    <a:pt x="350" y="194"/>
                    <a:pt x="322" y="181"/>
                  </a:cubicBezTo>
                  <a:cubicBezTo>
                    <a:pt x="330" y="181"/>
                    <a:pt x="337" y="173"/>
                    <a:pt x="335" y="164"/>
                  </a:cubicBezTo>
                  <a:cubicBezTo>
                    <a:pt x="333" y="158"/>
                    <a:pt x="329" y="154"/>
                    <a:pt x="324" y="152"/>
                  </a:cubicBezTo>
                  <a:cubicBezTo>
                    <a:pt x="321" y="151"/>
                    <a:pt x="316" y="150"/>
                    <a:pt x="312" y="151"/>
                  </a:cubicBezTo>
                  <a:cubicBezTo>
                    <a:pt x="313" y="112"/>
                    <a:pt x="305" y="71"/>
                    <a:pt x="279" y="40"/>
                  </a:cubicBezTo>
                  <a:cubicBezTo>
                    <a:pt x="251" y="7"/>
                    <a:pt x="209" y="0"/>
                    <a:pt x="168" y="6"/>
                  </a:cubicBezTo>
                  <a:cubicBezTo>
                    <a:pt x="131" y="10"/>
                    <a:pt x="94" y="25"/>
                    <a:pt x="69" y="53"/>
                  </a:cubicBezTo>
                  <a:cubicBezTo>
                    <a:pt x="42" y="82"/>
                    <a:pt x="34" y="122"/>
                    <a:pt x="33" y="160"/>
                  </a:cubicBezTo>
                  <a:cubicBezTo>
                    <a:pt x="28" y="157"/>
                    <a:pt x="21" y="154"/>
                    <a:pt x="14" y="156"/>
                  </a:cubicBezTo>
                  <a:cubicBezTo>
                    <a:pt x="8" y="157"/>
                    <a:pt x="4" y="162"/>
                    <a:pt x="3" y="168"/>
                  </a:cubicBezTo>
                  <a:cubicBezTo>
                    <a:pt x="2" y="174"/>
                    <a:pt x="4" y="180"/>
                    <a:pt x="9" y="183"/>
                  </a:cubicBezTo>
                  <a:cubicBezTo>
                    <a:pt x="11" y="185"/>
                    <a:pt x="13" y="186"/>
                    <a:pt x="15" y="186"/>
                  </a:cubicBezTo>
                  <a:cubicBezTo>
                    <a:pt x="9" y="193"/>
                    <a:pt x="8" y="203"/>
                    <a:pt x="14" y="210"/>
                  </a:cubicBezTo>
                  <a:cubicBezTo>
                    <a:pt x="5" y="222"/>
                    <a:pt x="1" y="235"/>
                    <a:pt x="1" y="249"/>
                  </a:cubicBezTo>
                  <a:cubicBezTo>
                    <a:pt x="0" y="250"/>
                    <a:pt x="0" y="252"/>
                    <a:pt x="1" y="252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3" y="253"/>
                    <a:pt x="4" y="253"/>
                    <a:pt x="4" y="253"/>
                  </a:cubicBezTo>
                  <a:cubicBezTo>
                    <a:pt x="6" y="253"/>
                    <a:pt x="7" y="254"/>
                    <a:pt x="9" y="254"/>
                  </a:cubicBezTo>
                  <a:cubicBezTo>
                    <a:pt x="10" y="254"/>
                    <a:pt x="12" y="255"/>
                    <a:pt x="14" y="255"/>
                  </a:cubicBezTo>
                  <a:cubicBezTo>
                    <a:pt x="14" y="255"/>
                    <a:pt x="15" y="256"/>
                    <a:pt x="16" y="255"/>
                  </a:cubicBezTo>
                  <a:cubicBezTo>
                    <a:pt x="23" y="251"/>
                    <a:pt x="30" y="248"/>
                    <a:pt x="37" y="245"/>
                  </a:cubicBezTo>
                  <a:cubicBezTo>
                    <a:pt x="34" y="256"/>
                    <a:pt x="35" y="267"/>
                    <a:pt x="44" y="272"/>
                  </a:cubicBezTo>
                  <a:cubicBezTo>
                    <a:pt x="36" y="289"/>
                    <a:pt x="34" y="311"/>
                    <a:pt x="56" y="317"/>
                  </a:cubicBezTo>
                  <a:cubicBezTo>
                    <a:pt x="71" y="322"/>
                    <a:pt x="89" y="319"/>
                    <a:pt x="105" y="319"/>
                  </a:cubicBezTo>
                  <a:cubicBezTo>
                    <a:pt x="127" y="319"/>
                    <a:pt x="149" y="319"/>
                    <a:pt x="170" y="319"/>
                  </a:cubicBezTo>
                  <a:cubicBezTo>
                    <a:pt x="191" y="319"/>
                    <a:pt x="211" y="319"/>
                    <a:pt x="232" y="319"/>
                  </a:cubicBezTo>
                  <a:cubicBezTo>
                    <a:pt x="246" y="318"/>
                    <a:pt x="263" y="321"/>
                    <a:pt x="277" y="315"/>
                  </a:cubicBezTo>
                  <a:cubicBezTo>
                    <a:pt x="297" y="306"/>
                    <a:pt x="297" y="285"/>
                    <a:pt x="289" y="267"/>
                  </a:cubicBezTo>
                  <a:cubicBezTo>
                    <a:pt x="300" y="261"/>
                    <a:pt x="306" y="251"/>
                    <a:pt x="302" y="236"/>
                  </a:cubicBezTo>
                  <a:cubicBezTo>
                    <a:pt x="310" y="240"/>
                    <a:pt x="317" y="243"/>
                    <a:pt x="325" y="248"/>
                  </a:cubicBezTo>
                  <a:cubicBezTo>
                    <a:pt x="330" y="251"/>
                    <a:pt x="337" y="257"/>
                    <a:pt x="343" y="259"/>
                  </a:cubicBezTo>
                  <a:cubicBezTo>
                    <a:pt x="349" y="260"/>
                    <a:pt x="355" y="258"/>
                    <a:pt x="353" y="252"/>
                  </a:cubicBezTo>
                  <a:cubicBezTo>
                    <a:pt x="353" y="252"/>
                    <a:pt x="353" y="252"/>
                    <a:pt x="353" y="252"/>
                  </a:cubicBezTo>
                  <a:close/>
                  <a:moveTo>
                    <a:pt x="311" y="166"/>
                  </a:moveTo>
                  <a:cubicBezTo>
                    <a:pt x="311" y="166"/>
                    <a:pt x="312" y="165"/>
                    <a:pt x="312" y="165"/>
                  </a:cubicBezTo>
                  <a:cubicBezTo>
                    <a:pt x="312" y="162"/>
                    <a:pt x="312" y="159"/>
                    <a:pt x="312" y="157"/>
                  </a:cubicBezTo>
                  <a:cubicBezTo>
                    <a:pt x="314" y="156"/>
                    <a:pt x="316" y="156"/>
                    <a:pt x="318" y="156"/>
                  </a:cubicBezTo>
                  <a:cubicBezTo>
                    <a:pt x="323" y="156"/>
                    <a:pt x="327" y="158"/>
                    <a:pt x="329" y="162"/>
                  </a:cubicBezTo>
                  <a:cubicBezTo>
                    <a:pt x="333" y="169"/>
                    <a:pt x="327" y="178"/>
                    <a:pt x="319" y="177"/>
                  </a:cubicBezTo>
                  <a:cubicBezTo>
                    <a:pt x="321" y="174"/>
                    <a:pt x="322" y="172"/>
                    <a:pt x="322" y="169"/>
                  </a:cubicBezTo>
                  <a:cubicBezTo>
                    <a:pt x="322" y="167"/>
                    <a:pt x="320" y="166"/>
                    <a:pt x="319" y="168"/>
                  </a:cubicBezTo>
                  <a:cubicBezTo>
                    <a:pt x="318" y="171"/>
                    <a:pt x="317" y="173"/>
                    <a:pt x="315" y="175"/>
                  </a:cubicBezTo>
                  <a:cubicBezTo>
                    <a:pt x="315" y="176"/>
                    <a:pt x="314" y="177"/>
                    <a:pt x="313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2" y="178"/>
                    <a:pt x="310" y="179"/>
                    <a:pt x="309" y="180"/>
                  </a:cubicBezTo>
                  <a:cubicBezTo>
                    <a:pt x="307" y="181"/>
                    <a:pt x="308" y="184"/>
                    <a:pt x="310" y="183"/>
                  </a:cubicBezTo>
                  <a:cubicBezTo>
                    <a:pt x="312" y="183"/>
                    <a:pt x="313" y="182"/>
                    <a:pt x="314" y="181"/>
                  </a:cubicBezTo>
                  <a:cubicBezTo>
                    <a:pt x="319" y="185"/>
                    <a:pt x="316" y="192"/>
                    <a:pt x="310" y="193"/>
                  </a:cubicBezTo>
                  <a:cubicBezTo>
                    <a:pt x="303" y="193"/>
                    <a:pt x="297" y="189"/>
                    <a:pt x="292" y="186"/>
                  </a:cubicBezTo>
                  <a:cubicBezTo>
                    <a:pt x="291" y="185"/>
                    <a:pt x="290" y="186"/>
                    <a:pt x="290" y="187"/>
                  </a:cubicBezTo>
                  <a:cubicBezTo>
                    <a:pt x="288" y="187"/>
                    <a:pt x="287" y="188"/>
                    <a:pt x="288" y="190"/>
                  </a:cubicBezTo>
                  <a:cubicBezTo>
                    <a:pt x="289" y="194"/>
                    <a:pt x="288" y="198"/>
                    <a:pt x="284" y="200"/>
                  </a:cubicBezTo>
                  <a:cubicBezTo>
                    <a:pt x="280" y="202"/>
                    <a:pt x="275" y="200"/>
                    <a:pt x="273" y="196"/>
                  </a:cubicBezTo>
                  <a:cubicBezTo>
                    <a:pt x="272" y="195"/>
                    <a:pt x="270" y="196"/>
                    <a:pt x="271" y="197"/>
                  </a:cubicBezTo>
                  <a:cubicBezTo>
                    <a:pt x="271" y="198"/>
                    <a:pt x="271" y="198"/>
                    <a:pt x="271" y="198"/>
                  </a:cubicBezTo>
                  <a:cubicBezTo>
                    <a:pt x="270" y="198"/>
                    <a:pt x="270" y="199"/>
                    <a:pt x="270" y="199"/>
                  </a:cubicBezTo>
                  <a:cubicBezTo>
                    <a:pt x="273" y="209"/>
                    <a:pt x="263" y="212"/>
                    <a:pt x="256" y="207"/>
                  </a:cubicBezTo>
                  <a:cubicBezTo>
                    <a:pt x="253" y="206"/>
                    <a:pt x="251" y="209"/>
                    <a:pt x="252" y="211"/>
                  </a:cubicBezTo>
                  <a:cubicBezTo>
                    <a:pt x="248" y="221"/>
                    <a:pt x="243" y="223"/>
                    <a:pt x="237" y="216"/>
                  </a:cubicBezTo>
                  <a:cubicBezTo>
                    <a:pt x="236" y="215"/>
                    <a:pt x="235" y="213"/>
                    <a:pt x="234" y="212"/>
                  </a:cubicBezTo>
                  <a:cubicBezTo>
                    <a:pt x="232" y="209"/>
                    <a:pt x="232" y="206"/>
                    <a:pt x="231" y="203"/>
                  </a:cubicBezTo>
                  <a:cubicBezTo>
                    <a:pt x="231" y="202"/>
                    <a:pt x="231" y="202"/>
                    <a:pt x="231" y="201"/>
                  </a:cubicBezTo>
                  <a:cubicBezTo>
                    <a:pt x="234" y="202"/>
                    <a:pt x="236" y="202"/>
                    <a:pt x="239" y="201"/>
                  </a:cubicBezTo>
                  <a:cubicBezTo>
                    <a:pt x="240" y="201"/>
                    <a:pt x="240" y="199"/>
                    <a:pt x="239" y="198"/>
                  </a:cubicBezTo>
                  <a:cubicBezTo>
                    <a:pt x="236" y="197"/>
                    <a:pt x="233" y="197"/>
                    <a:pt x="230" y="197"/>
                  </a:cubicBezTo>
                  <a:cubicBezTo>
                    <a:pt x="227" y="197"/>
                    <a:pt x="225" y="197"/>
                    <a:pt x="222" y="198"/>
                  </a:cubicBezTo>
                  <a:cubicBezTo>
                    <a:pt x="222" y="198"/>
                    <a:pt x="222" y="199"/>
                    <a:pt x="222" y="200"/>
                  </a:cubicBezTo>
                  <a:cubicBezTo>
                    <a:pt x="224" y="200"/>
                    <a:pt x="225" y="201"/>
                    <a:pt x="227" y="201"/>
                  </a:cubicBezTo>
                  <a:cubicBezTo>
                    <a:pt x="226" y="202"/>
                    <a:pt x="226" y="203"/>
                    <a:pt x="226" y="205"/>
                  </a:cubicBezTo>
                  <a:cubicBezTo>
                    <a:pt x="224" y="207"/>
                    <a:pt x="222" y="209"/>
                    <a:pt x="219" y="210"/>
                  </a:cubicBezTo>
                  <a:cubicBezTo>
                    <a:pt x="213" y="211"/>
                    <a:pt x="208" y="206"/>
                    <a:pt x="207" y="200"/>
                  </a:cubicBezTo>
                  <a:cubicBezTo>
                    <a:pt x="207" y="199"/>
                    <a:pt x="206" y="199"/>
                    <a:pt x="205" y="199"/>
                  </a:cubicBezTo>
                  <a:cubicBezTo>
                    <a:pt x="206" y="197"/>
                    <a:pt x="206" y="195"/>
                    <a:pt x="205" y="194"/>
                  </a:cubicBezTo>
                  <a:cubicBezTo>
                    <a:pt x="217" y="193"/>
                    <a:pt x="228" y="192"/>
                    <a:pt x="239" y="190"/>
                  </a:cubicBezTo>
                  <a:cubicBezTo>
                    <a:pt x="262" y="187"/>
                    <a:pt x="291" y="185"/>
                    <a:pt x="310" y="170"/>
                  </a:cubicBezTo>
                  <a:cubicBezTo>
                    <a:pt x="311" y="169"/>
                    <a:pt x="311" y="167"/>
                    <a:pt x="311" y="166"/>
                  </a:cubicBezTo>
                  <a:close/>
                  <a:moveTo>
                    <a:pt x="189" y="256"/>
                  </a:moveTo>
                  <a:cubicBezTo>
                    <a:pt x="202" y="240"/>
                    <a:pt x="216" y="228"/>
                    <a:pt x="233" y="219"/>
                  </a:cubicBezTo>
                  <a:cubicBezTo>
                    <a:pt x="234" y="219"/>
                    <a:pt x="234" y="220"/>
                    <a:pt x="235" y="220"/>
                  </a:cubicBezTo>
                  <a:cubicBezTo>
                    <a:pt x="215" y="228"/>
                    <a:pt x="199" y="250"/>
                    <a:pt x="190" y="269"/>
                  </a:cubicBezTo>
                  <a:cubicBezTo>
                    <a:pt x="190" y="266"/>
                    <a:pt x="190" y="263"/>
                    <a:pt x="190" y="261"/>
                  </a:cubicBezTo>
                  <a:cubicBezTo>
                    <a:pt x="190" y="259"/>
                    <a:pt x="190" y="257"/>
                    <a:pt x="189" y="256"/>
                  </a:cubicBezTo>
                  <a:close/>
                  <a:moveTo>
                    <a:pt x="73" y="58"/>
                  </a:moveTo>
                  <a:cubicBezTo>
                    <a:pt x="97" y="32"/>
                    <a:pt x="131" y="18"/>
                    <a:pt x="165" y="13"/>
                  </a:cubicBezTo>
                  <a:cubicBezTo>
                    <a:pt x="205" y="8"/>
                    <a:pt x="246" y="13"/>
                    <a:pt x="274" y="46"/>
                  </a:cubicBezTo>
                  <a:cubicBezTo>
                    <a:pt x="302" y="79"/>
                    <a:pt x="306" y="123"/>
                    <a:pt x="306" y="164"/>
                  </a:cubicBezTo>
                  <a:cubicBezTo>
                    <a:pt x="288" y="177"/>
                    <a:pt x="262" y="179"/>
                    <a:pt x="241" y="183"/>
                  </a:cubicBezTo>
                  <a:cubicBezTo>
                    <a:pt x="215" y="187"/>
                    <a:pt x="191" y="188"/>
                    <a:pt x="166" y="187"/>
                  </a:cubicBezTo>
                  <a:cubicBezTo>
                    <a:pt x="123" y="186"/>
                    <a:pt x="76" y="18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40" y="129"/>
                    <a:pt x="46" y="88"/>
                    <a:pt x="73" y="58"/>
                  </a:cubicBezTo>
                  <a:close/>
                  <a:moveTo>
                    <a:pt x="183" y="203"/>
                  </a:moveTo>
                  <a:cubicBezTo>
                    <a:pt x="187" y="207"/>
                    <a:pt x="182" y="211"/>
                    <a:pt x="178" y="211"/>
                  </a:cubicBezTo>
                  <a:cubicBezTo>
                    <a:pt x="176" y="211"/>
                    <a:pt x="173" y="210"/>
                    <a:pt x="171" y="209"/>
                  </a:cubicBezTo>
                  <a:cubicBezTo>
                    <a:pt x="170" y="208"/>
                    <a:pt x="168" y="210"/>
                    <a:pt x="169" y="211"/>
                  </a:cubicBezTo>
                  <a:cubicBezTo>
                    <a:pt x="170" y="211"/>
                    <a:pt x="170" y="212"/>
                    <a:pt x="170" y="212"/>
                  </a:cubicBezTo>
                  <a:cubicBezTo>
                    <a:pt x="170" y="226"/>
                    <a:pt x="146" y="216"/>
                    <a:pt x="149" y="210"/>
                  </a:cubicBezTo>
                  <a:cubicBezTo>
                    <a:pt x="150" y="208"/>
                    <a:pt x="147" y="205"/>
                    <a:pt x="145" y="207"/>
                  </a:cubicBezTo>
                  <a:cubicBezTo>
                    <a:pt x="144" y="209"/>
                    <a:pt x="142" y="211"/>
                    <a:pt x="140" y="212"/>
                  </a:cubicBezTo>
                  <a:cubicBezTo>
                    <a:pt x="132" y="214"/>
                    <a:pt x="128" y="212"/>
                    <a:pt x="127" y="206"/>
                  </a:cubicBezTo>
                  <a:cubicBezTo>
                    <a:pt x="130" y="206"/>
                    <a:pt x="133" y="206"/>
                    <a:pt x="136" y="205"/>
                  </a:cubicBezTo>
                  <a:cubicBezTo>
                    <a:pt x="137" y="204"/>
                    <a:pt x="137" y="201"/>
                    <a:pt x="135" y="201"/>
                  </a:cubicBezTo>
                  <a:cubicBezTo>
                    <a:pt x="132" y="201"/>
                    <a:pt x="129" y="201"/>
                    <a:pt x="126" y="201"/>
                  </a:cubicBezTo>
                  <a:cubicBezTo>
                    <a:pt x="123" y="201"/>
                    <a:pt x="121" y="200"/>
                    <a:pt x="118" y="200"/>
                  </a:cubicBezTo>
                  <a:cubicBezTo>
                    <a:pt x="117" y="200"/>
                    <a:pt x="117" y="201"/>
                    <a:pt x="117" y="202"/>
                  </a:cubicBezTo>
                  <a:cubicBezTo>
                    <a:pt x="118" y="204"/>
                    <a:pt x="120" y="205"/>
                    <a:pt x="122" y="205"/>
                  </a:cubicBezTo>
                  <a:cubicBezTo>
                    <a:pt x="119" y="211"/>
                    <a:pt x="113" y="214"/>
                    <a:pt x="106" y="211"/>
                  </a:cubicBezTo>
                  <a:cubicBezTo>
                    <a:pt x="99" y="207"/>
                    <a:pt x="98" y="199"/>
                    <a:pt x="100" y="192"/>
                  </a:cubicBezTo>
                  <a:cubicBezTo>
                    <a:pt x="122" y="194"/>
                    <a:pt x="145" y="193"/>
                    <a:pt x="166" y="194"/>
                  </a:cubicBezTo>
                  <a:cubicBezTo>
                    <a:pt x="177" y="194"/>
                    <a:pt x="189" y="194"/>
                    <a:pt x="201" y="194"/>
                  </a:cubicBezTo>
                  <a:cubicBezTo>
                    <a:pt x="200" y="197"/>
                    <a:pt x="200" y="200"/>
                    <a:pt x="197" y="201"/>
                  </a:cubicBezTo>
                  <a:cubicBezTo>
                    <a:pt x="194" y="204"/>
                    <a:pt x="190" y="202"/>
                    <a:pt x="187" y="199"/>
                  </a:cubicBezTo>
                  <a:cubicBezTo>
                    <a:pt x="185" y="196"/>
                    <a:pt x="181" y="200"/>
                    <a:pt x="183" y="203"/>
                  </a:cubicBezTo>
                  <a:close/>
                  <a:moveTo>
                    <a:pt x="22" y="186"/>
                  </a:moveTo>
                  <a:cubicBezTo>
                    <a:pt x="22" y="186"/>
                    <a:pt x="23" y="185"/>
                    <a:pt x="24" y="185"/>
                  </a:cubicBezTo>
                  <a:cubicBezTo>
                    <a:pt x="25" y="184"/>
                    <a:pt x="24" y="182"/>
                    <a:pt x="23" y="182"/>
                  </a:cubicBezTo>
                  <a:cubicBezTo>
                    <a:pt x="23" y="181"/>
                    <a:pt x="23" y="181"/>
                    <a:pt x="22" y="181"/>
                  </a:cubicBezTo>
                  <a:cubicBezTo>
                    <a:pt x="19" y="181"/>
                    <a:pt x="16" y="181"/>
                    <a:pt x="13" y="179"/>
                  </a:cubicBezTo>
                  <a:cubicBezTo>
                    <a:pt x="9" y="177"/>
                    <a:pt x="8" y="172"/>
                    <a:pt x="9" y="168"/>
                  </a:cubicBezTo>
                  <a:cubicBezTo>
                    <a:pt x="13" y="157"/>
                    <a:pt x="25" y="161"/>
                    <a:pt x="33" y="164"/>
                  </a:cubicBezTo>
                  <a:cubicBezTo>
                    <a:pt x="33" y="166"/>
                    <a:pt x="33" y="167"/>
                    <a:pt x="33" y="169"/>
                  </a:cubicBezTo>
                  <a:cubicBezTo>
                    <a:pt x="33" y="170"/>
                    <a:pt x="33" y="170"/>
                    <a:pt x="34" y="170"/>
                  </a:cubicBezTo>
                  <a:cubicBezTo>
                    <a:pt x="34" y="171"/>
                    <a:pt x="34" y="171"/>
                    <a:pt x="35" y="172"/>
                  </a:cubicBezTo>
                  <a:cubicBezTo>
                    <a:pt x="53" y="184"/>
                    <a:pt x="74" y="189"/>
                    <a:pt x="97" y="191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192"/>
                    <a:pt x="96" y="192"/>
                    <a:pt x="95" y="192"/>
                  </a:cubicBezTo>
                  <a:cubicBezTo>
                    <a:pt x="92" y="193"/>
                    <a:pt x="91" y="195"/>
                    <a:pt x="88" y="195"/>
                  </a:cubicBezTo>
                  <a:cubicBezTo>
                    <a:pt x="85" y="196"/>
                    <a:pt x="81" y="195"/>
                    <a:pt x="79" y="192"/>
                  </a:cubicBezTo>
                  <a:cubicBezTo>
                    <a:pt x="78" y="191"/>
                    <a:pt x="77" y="191"/>
                    <a:pt x="76" y="193"/>
                  </a:cubicBezTo>
                  <a:cubicBezTo>
                    <a:pt x="76" y="193"/>
                    <a:pt x="75" y="195"/>
                    <a:pt x="76" y="195"/>
                  </a:cubicBezTo>
                  <a:cubicBezTo>
                    <a:pt x="85" y="205"/>
                    <a:pt x="65" y="215"/>
                    <a:pt x="62" y="203"/>
                  </a:cubicBezTo>
                  <a:cubicBezTo>
                    <a:pt x="61" y="201"/>
                    <a:pt x="58" y="201"/>
                    <a:pt x="58" y="203"/>
                  </a:cubicBezTo>
                  <a:cubicBezTo>
                    <a:pt x="53" y="210"/>
                    <a:pt x="46" y="207"/>
                    <a:pt x="43" y="201"/>
                  </a:cubicBezTo>
                  <a:cubicBezTo>
                    <a:pt x="46" y="202"/>
                    <a:pt x="48" y="202"/>
                    <a:pt x="51" y="200"/>
                  </a:cubicBezTo>
                  <a:cubicBezTo>
                    <a:pt x="52" y="200"/>
                    <a:pt x="52" y="197"/>
                    <a:pt x="50" y="197"/>
                  </a:cubicBezTo>
                  <a:cubicBezTo>
                    <a:pt x="47" y="196"/>
                    <a:pt x="45" y="196"/>
                    <a:pt x="42" y="196"/>
                  </a:cubicBezTo>
                  <a:cubicBezTo>
                    <a:pt x="40" y="195"/>
                    <a:pt x="38" y="195"/>
                    <a:pt x="36" y="194"/>
                  </a:cubicBezTo>
                  <a:cubicBezTo>
                    <a:pt x="36" y="193"/>
                    <a:pt x="36" y="193"/>
                    <a:pt x="35" y="193"/>
                  </a:cubicBezTo>
                  <a:cubicBezTo>
                    <a:pt x="34" y="192"/>
                    <a:pt x="34" y="192"/>
                    <a:pt x="32" y="192"/>
                  </a:cubicBezTo>
                  <a:cubicBezTo>
                    <a:pt x="31" y="192"/>
                    <a:pt x="30" y="195"/>
                    <a:pt x="31" y="196"/>
                  </a:cubicBezTo>
                  <a:cubicBezTo>
                    <a:pt x="33" y="197"/>
                    <a:pt x="35" y="198"/>
                    <a:pt x="37" y="199"/>
                  </a:cubicBezTo>
                  <a:cubicBezTo>
                    <a:pt x="35" y="202"/>
                    <a:pt x="34" y="205"/>
                    <a:pt x="32" y="208"/>
                  </a:cubicBezTo>
                  <a:cubicBezTo>
                    <a:pt x="28" y="212"/>
                    <a:pt x="22" y="211"/>
                    <a:pt x="18" y="207"/>
                  </a:cubicBezTo>
                  <a:cubicBezTo>
                    <a:pt x="11" y="200"/>
                    <a:pt x="16" y="192"/>
                    <a:pt x="22" y="186"/>
                  </a:cubicBezTo>
                  <a:close/>
                  <a:moveTo>
                    <a:pt x="17" y="213"/>
                  </a:moveTo>
                  <a:cubicBezTo>
                    <a:pt x="26" y="219"/>
                    <a:pt x="37" y="213"/>
                    <a:pt x="40" y="203"/>
                  </a:cubicBezTo>
                  <a:cubicBezTo>
                    <a:pt x="41" y="212"/>
                    <a:pt x="53" y="214"/>
                    <a:pt x="59" y="208"/>
                  </a:cubicBezTo>
                  <a:cubicBezTo>
                    <a:pt x="63" y="214"/>
                    <a:pt x="73" y="215"/>
                    <a:pt x="78" y="211"/>
                  </a:cubicBezTo>
                  <a:cubicBezTo>
                    <a:pt x="82" y="208"/>
                    <a:pt x="84" y="203"/>
                    <a:pt x="83" y="199"/>
                  </a:cubicBezTo>
                  <a:cubicBezTo>
                    <a:pt x="84" y="200"/>
                    <a:pt x="86" y="200"/>
                    <a:pt x="87" y="200"/>
                  </a:cubicBezTo>
                  <a:cubicBezTo>
                    <a:pt x="90" y="200"/>
                    <a:pt x="93" y="199"/>
                    <a:pt x="95" y="198"/>
                  </a:cubicBezTo>
                  <a:cubicBezTo>
                    <a:pt x="95" y="205"/>
                    <a:pt x="98" y="212"/>
                    <a:pt x="106" y="216"/>
                  </a:cubicBezTo>
                  <a:cubicBezTo>
                    <a:pt x="112" y="218"/>
                    <a:pt x="120" y="217"/>
                    <a:pt x="124" y="212"/>
                  </a:cubicBezTo>
                  <a:cubicBezTo>
                    <a:pt x="127" y="219"/>
                    <a:pt x="138" y="220"/>
                    <a:pt x="145" y="215"/>
                  </a:cubicBezTo>
                  <a:cubicBezTo>
                    <a:pt x="147" y="220"/>
                    <a:pt x="155" y="223"/>
                    <a:pt x="162" y="223"/>
                  </a:cubicBezTo>
                  <a:cubicBezTo>
                    <a:pt x="168" y="223"/>
                    <a:pt x="174" y="220"/>
                    <a:pt x="175" y="215"/>
                  </a:cubicBezTo>
                  <a:cubicBezTo>
                    <a:pt x="178" y="216"/>
                    <a:pt x="182" y="216"/>
                    <a:pt x="186" y="214"/>
                  </a:cubicBezTo>
                  <a:cubicBezTo>
                    <a:pt x="188" y="212"/>
                    <a:pt x="189" y="210"/>
                    <a:pt x="190" y="207"/>
                  </a:cubicBezTo>
                  <a:cubicBezTo>
                    <a:pt x="193" y="209"/>
                    <a:pt x="197" y="208"/>
                    <a:pt x="200" y="206"/>
                  </a:cubicBezTo>
                  <a:cubicBezTo>
                    <a:pt x="202" y="205"/>
                    <a:pt x="204" y="203"/>
                    <a:pt x="205" y="201"/>
                  </a:cubicBezTo>
                  <a:cubicBezTo>
                    <a:pt x="205" y="208"/>
                    <a:pt x="211" y="215"/>
                    <a:pt x="219" y="214"/>
                  </a:cubicBezTo>
                  <a:cubicBezTo>
                    <a:pt x="221" y="214"/>
                    <a:pt x="226" y="211"/>
                    <a:pt x="228" y="208"/>
                  </a:cubicBezTo>
                  <a:cubicBezTo>
                    <a:pt x="229" y="211"/>
                    <a:pt x="230" y="213"/>
                    <a:pt x="231" y="215"/>
                  </a:cubicBezTo>
                  <a:cubicBezTo>
                    <a:pt x="213" y="223"/>
                    <a:pt x="197" y="237"/>
                    <a:pt x="186" y="253"/>
                  </a:cubicBezTo>
                  <a:cubicBezTo>
                    <a:pt x="158" y="231"/>
                    <a:pt x="122" y="218"/>
                    <a:pt x="86" y="219"/>
                  </a:cubicBezTo>
                  <a:cubicBezTo>
                    <a:pt x="67" y="220"/>
                    <a:pt x="48" y="224"/>
                    <a:pt x="31" y="231"/>
                  </a:cubicBezTo>
                  <a:cubicBezTo>
                    <a:pt x="28" y="233"/>
                    <a:pt x="11" y="245"/>
                    <a:pt x="8" y="244"/>
                  </a:cubicBezTo>
                  <a:cubicBezTo>
                    <a:pt x="2" y="243"/>
                    <a:pt x="13" y="219"/>
                    <a:pt x="17" y="213"/>
                  </a:cubicBezTo>
                  <a:close/>
                  <a:moveTo>
                    <a:pt x="40" y="239"/>
                  </a:moveTo>
                  <a:cubicBezTo>
                    <a:pt x="40" y="239"/>
                    <a:pt x="40" y="240"/>
                    <a:pt x="39" y="240"/>
                  </a:cubicBezTo>
                  <a:cubicBezTo>
                    <a:pt x="31" y="243"/>
                    <a:pt x="23" y="247"/>
                    <a:pt x="16" y="253"/>
                  </a:cubicBezTo>
                  <a:cubicBezTo>
                    <a:pt x="15" y="252"/>
                    <a:pt x="15" y="252"/>
                    <a:pt x="15" y="252"/>
                  </a:cubicBezTo>
                  <a:cubicBezTo>
                    <a:pt x="13" y="251"/>
                    <a:pt x="11" y="251"/>
                    <a:pt x="9" y="250"/>
                  </a:cubicBezTo>
                  <a:cubicBezTo>
                    <a:pt x="9" y="250"/>
                    <a:pt x="9" y="250"/>
                    <a:pt x="9" y="250"/>
                  </a:cubicBezTo>
                  <a:cubicBezTo>
                    <a:pt x="63" y="214"/>
                    <a:pt x="131" y="217"/>
                    <a:pt x="183" y="258"/>
                  </a:cubicBezTo>
                  <a:cubicBezTo>
                    <a:pt x="184" y="258"/>
                    <a:pt x="184" y="258"/>
                    <a:pt x="185" y="258"/>
                  </a:cubicBezTo>
                  <a:cubicBezTo>
                    <a:pt x="185" y="260"/>
                    <a:pt x="185" y="261"/>
                    <a:pt x="185" y="262"/>
                  </a:cubicBezTo>
                  <a:cubicBezTo>
                    <a:pt x="185" y="263"/>
                    <a:pt x="185" y="264"/>
                    <a:pt x="185" y="265"/>
                  </a:cubicBezTo>
                  <a:cubicBezTo>
                    <a:pt x="145" y="235"/>
                    <a:pt x="89" y="221"/>
                    <a:pt x="42" y="239"/>
                  </a:cubicBezTo>
                  <a:cubicBezTo>
                    <a:pt x="41" y="238"/>
                    <a:pt x="40" y="238"/>
                    <a:pt x="40" y="239"/>
                  </a:cubicBezTo>
                  <a:close/>
                  <a:moveTo>
                    <a:pt x="266" y="311"/>
                  </a:moveTo>
                  <a:cubicBezTo>
                    <a:pt x="256" y="313"/>
                    <a:pt x="246" y="312"/>
                    <a:pt x="236" y="312"/>
                  </a:cubicBezTo>
                  <a:cubicBezTo>
                    <a:pt x="213" y="312"/>
                    <a:pt x="190" y="312"/>
                    <a:pt x="167" y="312"/>
                  </a:cubicBezTo>
                  <a:cubicBezTo>
                    <a:pt x="145" y="313"/>
                    <a:pt x="123" y="313"/>
                    <a:pt x="101" y="313"/>
                  </a:cubicBezTo>
                  <a:cubicBezTo>
                    <a:pt x="90" y="313"/>
                    <a:pt x="80" y="314"/>
                    <a:pt x="69" y="313"/>
                  </a:cubicBezTo>
                  <a:cubicBezTo>
                    <a:pt x="43" y="312"/>
                    <a:pt x="43" y="293"/>
                    <a:pt x="46" y="274"/>
                  </a:cubicBezTo>
                  <a:cubicBezTo>
                    <a:pt x="48" y="275"/>
                    <a:pt x="50" y="276"/>
                    <a:pt x="52" y="276"/>
                  </a:cubicBezTo>
                  <a:cubicBezTo>
                    <a:pt x="71" y="281"/>
                    <a:pt x="94" y="278"/>
                    <a:pt x="114" y="279"/>
                  </a:cubicBezTo>
                  <a:cubicBezTo>
                    <a:pt x="132" y="279"/>
                    <a:pt x="151" y="280"/>
                    <a:pt x="169" y="280"/>
                  </a:cubicBezTo>
                  <a:cubicBezTo>
                    <a:pt x="187" y="280"/>
                    <a:pt x="252" y="286"/>
                    <a:pt x="284" y="270"/>
                  </a:cubicBezTo>
                  <a:cubicBezTo>
                    <a:pt x="291" y="288"/>
                    <a:pt x="286" y="306"/>
                    <a:pt x="266" y="311"/>
                  </a:cubicBezTo>
                  <a:close/>
                  <a:moveTo>
                    <a:pt x="165" y="273"/>
                  </a:moveTo>
                  <a:cubicBezTo>
                    <a:pt x="144" y="273"/>
                    <a:pt x="123" y="273"/>
                    <a:pt x="102" y="272"/>
                  </a:cubicBezTo>
                  <a:cubicBezTo>
                    <a:pt x="91" y="272"/>
                    <a:pt x="80" y="271"/>
                    <a:pt x="70" y="271"/>
                  </a:cubicBezTo>
                  <a:cubicBezTo>
                    <a:pt x="58" y="271"/>
                    <a:pt x="59" y="272"/>
                    <a:pt x="49" y="261"/>
                  </a:cubicBezTo>
                  <a:cubicBezTo>
                    <a:pt x="41" y="251"/>
                    <a:pt x="41" y="251"/>
                    <a:pt x="42" y="244"/>
                  </a:cubicBezTo>
                  <a:cubicBezTo>
                    <a:pt x="92" y="227"/>
                    <a:pt x="143" y="240"/>
                    <a:pt x="187" y="273"/>
                  </a:cubicBezTo>
                  <a:cubicBezTo>
                    <a:pt x="188" y="274"/>
                    <a:pt x="190" y="272"/>
                    <a:pt x="190" y="271"/>
                  </a:cubicBezTo>
                  <a:cubicBezTo>
                    <a:pt x="191" y="272"/>
                    <a:pt x="192" y="272"/>
                    <a:pt x="193" y="271"/>
                  </a:cubicBezTo>
                  <a:cubicBezTo>
                    <a:pt x="199" y="261"/>
                    <a:pt x="206" y="252"/>
                    <a:pt x="213" y="244"/>
                  </a:cubicBezTo>
                  <a:cubicBezTo>
                    <a:pt x="221" y="236"/>
                    <a:pt x="229" y="231"/>
                    <a:pt x="237" y="223"/>
                  </a:cubicBezTo>
                  <a:cubicBezTo>
                    <a:pt x="237" y="223"/>
                    <a:pt x="237" y="223"/>
                    <a:pt x="237" y="222"/>
                  </a:cubicBezTo>
                  <a:cubicBezTo>
                    <a:pt x="239" y="224"/>
                    <a:pt x="242" y="225"/>
                    <a:pt x="245" y="225"/>
                  </a:cubicBezTo>
                  <a:cubicBezTo>
                    <a:pt x="248" y="225"/>
                    <a:pt x="251" y="225"/>
                    <a:pt x="253" y="223"/>
                  </a:cubicBezTo>
                  <a:cubicBezTo>
                    <a:pt x="267" y="225"/>
                    <a:pt x="281" y="229"/>
                    <a:pt x="294" y="233"/>
                  </a:cubicBezTo>
                  <a:cubicBezTo>
                    <a:pt x="310" y="283"/>
                    <a:pt x="192" y="273"/>
                    <a:pt x="165" y="273"/>
                  </a:cubicBezTo>
                  <a:close/>
                  <a:moveTo>
                    <a:pt x="336" y="249"/>
                  </a:moveTo>
                  <a:cubicBezTo>
                    <a:pt x="332" y="247"/>
                    <a:pt x="328" y="244"/>
                    <a:pt x="324" y="242"/>
                  </a:cubicBezTo>
                  <a:cubicBezTo>
                    <a:pt x="317" y="238"/>
                    <a:pt x="309" y="235"/>
                    <a:pt x="301" y="232"/>
                  </a:cubicBezTo>
                  <a:cubicBezTo>
                    <a:pt x="301" y="232"/>
                    <a:pt x="301" y="232"/>
                    <a:pt x="300" y="232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299" y="229"/>
                    <a:pt x="297" y="229"/>
                    <a:pt x="295" y="230"/>
                  </a:cubicBezTo>
                  <a:cubicBezTo>
                    <a:pt x="282" y="226"/>
                    <a:pt x="269" y="222"/>
                    <a:pt x="256" y="220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90" y="222"/>
                    <a:pt x="321" y="232"/>
                    <a:pt x="349" y="253"/>
                  </a:cubicBezTo>
                  <a:cubicBezTo>
                    <a:pt x="349" y="254"/>
                    <a:pt x="336" y="249"/>
                    <a:pt x="336" y="249"/>
                  </a:cubicBezTo>
                  <a:close/>
                  <a:moveTo>
                    <a:pt x="341" y="242"/>
                  </a:moveTo>
                  <a:cubicBezTo>
                    <a:pt x="336" y="239"/>
                    <a:pt x="330" y="235"/>
                    <a:pt x="324" y="232"/>
                  </a:cubicBezTo>
                  <a:cubicBezTo>
                    <a:pt x="303" y="222"/>
                    <a:pt x="280" y="217"/>
                    <a:pt x="257" y="218"/>
                  </a:cubicBezTo>
                  <a:cubicBezTo>
                    <a:pt x="258" y="217"/>
                    <a:pt x="258" y="216"/>
                    <a:pt x="258" y="214"/>
                  </a:cubicBezTo>
                  <a:cubicBezTo>
                    <a:pt x="263" y="216"/>
                    <a:pt x="268" y="216"/>
                    <a:pt x="272" y="212"/>
                  </a:cubicBezTo>
                  <a:cubicBezTo>
                    <a:pt x="275" y="210"/>
                    <a:pt x="276" y="206"/>
                    <a:pt x="276" y="203"/>
                  </a:cubicBezTo>
                  <a:cubicBezTo>
                    <a:pt x="278" y="205"/>
                    <a:pt x="282" y="206"/>
                    <a:pt x="285" y="204"/>
                  </a:cubicBezTo>
                  <a:cubicBezTo>
                    <a:pt x="290" y="203"/>
                    <a:pt x="293" y="198"/>
                    <a:pt x="293" y="193"/>
                  </a:cubicBezTo>
                  <a:cubicBezTo>
                    <a:pt x="293" y="192"/>
                    <a:pt x="293" y="192"/>
                    <a:pt x="293" y="192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300" y="197"/>
                    <a:pt x="310" y="201"/>
                    <a:pt x="318" y="195"/>
                  </a:cubicBezTo>
                  <a:cubicBezTo>
                    <a:pt x="321" y="192"/>
                    <a:pt x="322" y="188"/>
                    <a:pt x="322" y="183"/>
                  </a:cubicBezTo>
                  <a:cubicBezTo>
                    <a:pt x="338" y="194"/>
                    <a:pt x="349" y="209"/>
                    <a:pt x="351" y="228"/>
                  </a:cubicBezTo>
                  <a:cubicBezTo>
                    <a:pt x="352" y="240"/>
                    <a:pt x="354" y="247"/>
                    <a:pt x="341" y="24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3FEBCD-5067-466C-AA71-55C8832A1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" y="1836"/>
              <a:ext cx="43" cy="38"/>
            </a:xfrm>
            <a:custGeom>
              <a:avLst/>
              <a:gdLst>
                <a:gd name="T0" fmla="*/ 17 w 18"/>
                <a:gd name="T1" fmla="*/ 2 h 16"/>
                <a:gd name="T2" fmla="*/ 7 w 18"/>
                <a:gd name="T3" fmla="*/ 2 h 16"/>
                <a:gd name="T4" fmla="*/ 2 w 18"/>
                <a:gd name="T5" fmla="*/ 12 h 16"/>
                <a:gd name="T6" fmla="*/ 11 w 18"/>
                <a:gd name="T7" fmla="*/ 15 h 16"/>
                <a:gd name="T8" fmla="*/ 15 w 18"/>
                <a:gd name="T9" fmla="*/ 4 h 16"/>
                <a:gd name="T10" fmla="*/ 15 w 18"/>
                <a:gd name="T11" fmla="*/ 4 h 16"/>
                <a:gd name="T12" fmla="*/ 17 w 18"/>
                <a:gd name="T13" fmla="*/ 4 h 16"/>
                <a:gd name="T14" fmla="*/ 17 w 18"/>
                <a:gd name="T15" fmla="*/ 2 h 16"/>
                <a:gd name="T16" fmla="*/ 11 w 18"/>
                <a:gd name="T17" fmla="*/ 10 h 16"/>
                <a:gd name="T18" fmla="*/ 6 w 18"/>
                <a:gd name="T19" fmla="*/ 9 h 16"/>
                <a:gd name="T20" fmla="*/ 13 w 18"/>
                <a:gd name="T21" fmla="*/ 4 h 16"/>
                <a:gd name="T22" fmla="*/ 11 w 18"/>
                <a:gd name="T2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2"/>
                  </a:moveTo>
                  <a:cubicBezTo>
                    <a:pt x="14" y="1"/>
                    <a:pt x="11" y="0"/>
                    <a:pt x="7" y="2"/>
                  </a:cubicBezTo>
                  <a:cubicBezTo>
                    <a:pt x="4" y="4"/>
                    <a:pt x="0" y="8"/>
                    <a:pt x="2" y="12"/>
                  </a:cubicBezTo>
                  <a:cubicBezTo>
                    <a:pt x="4" y="16"/>
                    <a:pt x="8" y="16"/>
                    <a:pt x="11" y="15"/>
                  </a:cubicBezTo>
                  <a:cubicBezTo>
                    <a:pt x="14" y="13"/>
                    <a:pt x="16" y="8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17" y="4"/>
                    <a:pt x="18" y="3"/>
                    <a:pt x="17" y="2"/>
                  </a:cubicBezTo>
                  <a:close/>
                  <a:moveTo>
                    <a:pt x="11" y="10"/>
                  </a:moveTo>
                  <a:cubicBezTo>
                    <a:pt x="9" y="11"/>
                    <a:pt x="6" y="13"/>
                    <a:pt x="6" y="9"/>
                  </a:cubicBezTo>
                  <a:cubicBezTo>
                    <a:pt x="7" y="7"/>
                    <a:pt x="10" y="5"/>
                    <a:pt x="13" y="4"/>
                  </a:cubicBezTo>
                  <a:cubicBezTo>
                    <a:pt x="12" y="6"/>
                    <a:pt x="12" y="8"/>
                    <a:pt x="11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F3AA704-D4EF-4652-BDE0-94236FB9CB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" y="1819"/>
              <a:ext cx="43" cy="41"/>
            </a:xfrm>
            <a:custGeom>
              <a:avLst/>
              <a:gdLst>
                <a:gd name="T0" fmla="*/ 14 w 18"/>
                <a:gd name="T1" fmla="*/ 3 h 17"/>
                <a:gd name="T2" fmla="*/ 2 w 18"/>
                <a:gd name="T3" fmla="*/ 0 h 17"/>
                <a:gd name="T4" fmla="*/ 2 w 18"/>
                <a:gd name="T5" fmla="*/ 1 h 17"/>
                <a:gd name="T6" fmla="*/ 0 w 18"/>
                <a:gd name="T7" fmla="*/ 2 h 17"/>
                <a:gd name="T8" fmla="*/ 16 w 18"/>
                <a:gd name="T9" fmla="*/ 11 h 17"/>
                <a:gd name="T10" fmla="*/ 14 w 18"/>
                <a:gd name="T11" fmla="*/ 3 h 17"/>
                <a:gd name="T12" fmla="*/ 12 w 18"/>
                <a:gd name="T13" fmla="*/ 10 h 17"/>
                <a:gd name="T14" fmla="*/ 7 w 18"/>
                <a:gd name="T15" fmla="*/ 6 h 17"/>
                <a:gd name="T16" fmla="*/ 3 w 18"/>
                <a:gd name="T17" fmla="*/ 2 h 17"/>
                <a:gd name="T18" fmla="*/ 10 w 18"/>
                <a:gd name="T19" fmla="*/ 4 h 17"/>
                <a:gd name="T20" fmla="*/ 12 w 18"/>
                <a:gd name="T2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cubicBezTo>
                    <a:pt x="11" y="1"/>
                    <a:pt x="6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7"/>
                    <a:pt x="11" y="17"/>
                    <a:pt x="16" y="11"/>
                  </a:cubicBezTo>
                  <a:cubicBezTo>
                    <a:pt x="18" y="9"/>
                    <a:pt x="16" y="5"/>
                    <a:pt x="14" y="3"/>
                  </a:cubicBezTo>
                  <a:close/>
                  <a:moveTo>
                    <a:pt x="12" y="10"/>
                  </a:moveTo>
                  <a:cubicBezTo>
                    <a:pt x="10" y="10"/>
                    <a:pt x="8" y="8"/>
                    <a:pt x="7" y="6"/>
                  </a:cubicBezTo>
                  <a:cubicBezTo>
                    <a:pt x="5" y="5"/>
                    <a:pt x="4" y="3"/>
                    <a:pt x="3" y="2"/>
                  </a:cubicBezTo>
                  <a:cubicBezTo>
                    <a:pt x="6" y="2"/>
                    <a:pt x="8" y="3"/>
                    <a:pt x="10" y="4"/>
                  </a:cubicBezTo>
                  <a:cubicBezTo>
                    <a:pt x="12" y="5"/>
                    <a:pt x="16" y="10"/>
                    <a:pt x="12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E230018-1657-4C50-B1FC-05BA0D5F1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" y="1845"/>
              <a:ext cx="43" cy="50"/>
            </a:xfrm>
            <a:custGeom>
              <a:avLst/>
              <a:gdLst>
                <a:gd name="T0" fmla="*/ 9 w 18"/>
                <a:gd name="T1" fmla="*/ 1 h 21"/>
                <a:gd name="T2" fmla="*/ 6 w 18"/>
                <a:gd name="T3" fmla="*/ 3 h 21"/>
                <a:gd name="T4" fmla="*/ 7 w 18"/>
                <a:gd name="T5" fmla="*/ 4 h 21"/>
                <a:gd name="T6" fmla="*/ 1 w 18"/>
                <a:gd name="T7" fmla="*/ 15 h 21"/>
                <a:gd name="T8" fmla="*/ 8 w 18"/>
                <a:gd name="T9" fmla="*/ 21 h 21"/>
                <a:gd name="T10" fmla="*/ 9 w 18"/>
                <a:gd name="T11" fmla="*/ 1 h 21"/>
                <a:gd name="T12" fmla="*/ 8 w 18"/>
                <a:gd name="T13" fmla="*/ 17 h 21"/>
                <a:gd name="T14" fmla="*/ 5 w 18"/>
                <a:gd name="T15" fmla="*/ 11 h 21"/>
                <a:gd name="T16" fmla="*/ 8 w 18"/>
                <a:gd name="T17" fmla="*/ 6 h 21"/>
                <a:gd name="T18" fmla="*/ 9 w 18"/>
                <a:gd name="T19" fmla="*/ 9 h 21"/>
                <a:gd name="T20" fmla="*/ 8 w 18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9" y="1"/>
                  </a:moveTo>
                  <a:cubicBezTo>
                    <a:pt x="7" y="0"/>
                    <a:pt x="6" y="1"/>
                    <a:pt x="6" y="3"/>
                  </a:cubicBezTo>
                  <a:cubicBezTo>
                    <a:pt x="6" y="3"/>
                    <a:pt x="7" y="3"/>
                    <a:pt x="7" y="4"/>
                  </a:cubicBezTo>
                  <a:cubicBezTo>
                    <a:pt x="4" y="7"/>
                    <a:pt x="0" y="10"/>
                    <a:pt x="1" y="15"/>
                  </a:cubicBezTo>
                  <a:cubicBezTo>
                    <a:pt x="2" y="18"/>
                    <a:pt x="5" y="21"/>
                    <a:pt x="8" y="21"/>
                  </a:cubicBezTo>
                  <a:cubicBezTo>
                    <a:pt x="18" y="21"/>
                    <a:pt x="13" y="4"/>
                    <a:pt x="9" y="1"/>
                  </a:cubicBezTo>
                  <a:close/>
                  <a:moveTo>
                    <a:pt x="8" y="17"/>
                  </a:moveTo>
                  <a:cubicBezTo>
                    <a:pt x="6" y="17"/>
                    <a:pt x="5" y="13"/>
                    <a:pt x="5" y="11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7"/>
                    <a:pt x="9" y="8"/>
                    <a:pt x="9" y="9"/>
                  </a:cubicBezTo>
                  <a:cubicBezTo>
                    <a:pt x="10" y="10"/>
                    <a:pt x="11" y="16"/>
                    <a:pt x="8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39835ED-1461-44BE-8A60-7C83A993B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3" y="2120"/>
              <a:ext cx="33" cy="48"/>
            </a:xfrm>
            <a:custGeom>
              <a:avLst/>
              <a:gdLst>
                <a:gd name="T0" fmla="*/ 14 w 14"/>
                <a:gd name="T1" fmla="*/ 3 h 20"/>
                <a:gd name="T2" fmla="*/ 13 w 14"/>
                <a:gd name="T3" fmla="*/ 1 h 20"/>
                <a:gd name="T4" fmla="*/ 12 w 14"/>
                <a:gd name="T5" fmla="*/ 0 h 20"/>
                <a:gd name="T6" fmla="*/ 3 w 14"/>
                <a:gd name="T7" fmla="*/ 7 h 20"/>
                <a:gd name="T8" fmla="*/ 3 w 14"/>
                <a:gd name="T9" fmla="*/ 17 h 20"/>
                <a:gd name="T10" fmla="*/ 11 w 14"/>
                <a:gd name="T11" fmla="*/ 16 h 20"/>
                <a:gd name="T12" fmla="*/ 14 w 14"/>
                <a:gd name="T13" fmla="*/ 3 h 20"/>
                <a:gd name="T14" fmla="*/ 10 w 14"/>
                <a:gd name="T15" fmla="*/ 10 h 20"/>
                <a:gd name="T16" fmla="*/ 7 w 14"/>
                <a:gd name="T17" fmla="*/ 14 h 20"/>
                <a:gd name="T18" fmla="*/ 5 w 14"/>
                <a:gd name="T19" fmla="*/ 12 h 20"/>
                <a:gd name="T20" fmla="*/ 11 w 14"/>
                <a:gd name="T21" fmla="*/ 3 h 20"/>
                <a:gd name="T22" fmla="*/ 10 w 14"/>
                <a:gd name="T2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0">
                  <a:moveTo>
                    <a:pt x="14" y="3"/>
                  </a:move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1"/>
                    <a:pt x="6" y="3"/>
                    <a:pt x="3" y="7"/>
                  </a:cubicBezTo>
                  <a:cubicBezTo>
                    <a:pt x="2" y="9"/>
                    <a:pt x="0" y="14"/>
                    <a:pt x="3" y="17"/>
                  </a:cubicBezTo>
                  <a:cubicBezTo>
                    <a:pt x="5" y="20"/>
                    <a:pt x="9" y="18"/>
                    <a:pt x="11" y="16"/>
                  </a:cubicBezTo>
                  <a:cubicBezTo>
                    <a:pt x="14" y="12"/>
                    <a:pt x="14" y="7"/>
                    <a:pt x="14" y="3"/>
                  </a:cubicBezTo>
                  <a:close/>
                  <a:moveTo>
                    <a:pt x="10" y="10"/>
                  </a:moveTo>
                  <a:cubicBezTo>
                    <a:pt x="9" y="11"/>
                    <a:pt x="9" y="14"/>
                    <a:pt x="7" y="14"/>
                  </a:cubicBezTo>
                  <a:cubicBezTo>
                    <a:pt x="6" y="15"/>
                    <a:pt x="5" y="14"/>
                    <a:pt x="5" y="12"/>
                  </a:cubicBezTo>
                  <a:cubicBezTo>
                    <a:pt x="6" y="9"/>
                    <a:pt x="8" y="6"/>
                    <a:pt x="11" y="3"/>
                  </a:cubicBezTo>
                  <a:cubicBezTo>
                    <a:pt x="11" y="6"/>
                    <a:pt x="11" y="8"/>
                    <a:pt x="10" y="1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39AC612-39FE-431D-BDC0-871B253AA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6" y="2120"/>
              <a:ext cx="38" cy="55"/>
            </a:xfrm>
            <a:custGeom>
              <a:avLst/>
              <a:gdLst>
                <a:gd name="T0" fmla="*/ 15 w 16"/>
                <a:gd name="T1" fmla="*/ 13 h 23"/>
                <a:gd name="T2" fmla="*/ 4 w 16"/>
                <a:gd name="T3" fmla="*/ 1 h 23"/>
                <a:gd name="T4" fmla="*/ 1 w 16"/>
                <a:gd name="T5" fmla="*/ 3 h 23"/>
                <a:gd name="T6" fmla="*/ 2 w 16"/>
                <a:gd name="T7" fmla="*/ 16 h 23"/>
                <a:gd name="T8" fmla="*/ 11 w 16"/>
                <a:gd name="T9" fmla="*/ 22 h 23"/>
                <a:gd name="T10" fmla="*/ 15 w 16"/>
                <a:gd name="T11" fmla="*/ 13 h 23"/>
                <a:gd name="T12" fmla="*/ 10 w 16"/>
                <a:gd name="T13" fmla="*/ 18 h 23"/>
                <a:gd name="T14" fmla="*/ 4 w 16"/>
                <a:gd name="T15" fmla="*/ 13 h 23"/>
                <a:gd name="T16" fmla="*/ 3 w 16"/>
                <a:gd name="T17" fmla="*/ 6 h 23"/>
                <a:gd name="T18" fmla="*/ 8 w 16"/>
                <a:gd name="T19" fmla="*/ 10 h 23"/>
                <a:gd name="T20" fmla="*/ 10 w 16"/>
                <a:gd name="T2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3">
                  <a:moveTo>
                    <a:pt x="15" y="13"/>
                  </a:moveTo>
                  <a:cubicBezTo>
                    <a:pt x="13" y="9"/>
                    <a:pt x="9" y="4"/>
                    <a:pt x="4" y="1"/>
                  </a:cubicBezTo>
                  <a:cubicBezTo>
                    <a:pt x="3" y="0"/>
                    <a:pt x="1" y="2"/>
                    <a:pt x="1" y="3"/>
                  </a:cubicBezTo>
                  <a:cubicBezTo>
                    <a:pt x="0" y="7"/>
                    <a:pt x="0" y="12"/>
                    <a:pt x="2" y="16"/>
                  </a:cubicBezTo>
                  <a:cubicBezTo>
                    <a:pt x="4" y="20"/>
                    <a:pt x="7" y="23"/>
                    <a:pt x="11" y="22"/>
                  </a:cubicBezTo>
                  <a:cubicBezTo>
                    <a:pt x="16" y="22"/>
                    <a:pt x="16" y="17"/>
                    <a:pt x="15" y="13"/>
                  </a:cubicBezTo>
                  <a:close/>
                  <a:moveTo>
                    <a:pt x="10" y="18"/>
                  </a:moveTo>
                  <a:cubicBezTo>
                    <a:pt x="7" y="18"/>
                    <a:pt x="5" y="15"/>
                    <a:pt x="4" y="13"/>
                  </a:cubicBezTo>
                  <a:cubicBezTo>
                    <a:pt x="3" y="10"/>
                    <a:pt x="3" y="8"/>
                    <a:pt x="3" y="6"/>
                  </a:cubicBezTo>
                  <a:cubicBezTo>
                    <a:pt x="5" y="7"/>
                    <a:pt x="7" y="9"/>
                    <a:pt x="8" y="10"/>
                  </a:cubicBezTo>
                  <a:cubicBezTo>
                    <a:pt x="9" y="12"/>
                    <a:pt x="14" y="18"/>
                    <a:pt x="10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10CBCB5D-1614-44AA-ADE5-A74907201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2120"/>
              <a:ext cx="45" cy="55"/>
            </a:xfrm>
            <a:custGeom>
              <a:avLst/>
              <a:gdLst>
                <a:gd name="T0" fmla="*/ 16 w 19"/>
                <a:gd name="T1" fmla="*/ 3 h 23"/>
                <a:gd name="T2" fmla="*/ 14 w 19"/>
                <a:gd name="T3" fmla="*/ 3 h 23"/>
                <a:gd name="T4" fmla="*/ 13 w 19"/>
                <a:gd name="T5" fmla="*/ 9 h 23"/>
                <a:gd name="T6" fmla="*/ 11 w 19"/>
                <a:gd name="T7" fmla="*/ 17 h 23"/>
                <a:gd name="T8" fmla="*/ 14 w 19"/>
                <a:gd name="T9" fmla="*/ 2 h 23"/>
                <a:gd name="T10" fmla="*/ 12 w 19"/>
                <a:gd name="T11" fmla="*/ 1 h 23"/>
                <a:gd name="T12" fmla="*/ 9 w 19"/>
                <a:gd name="T13" fmla="*/ 22 h 23"/>
                <a:gd name="T14" fmla="*/ 17 w 19"/>
                <a:gd name="T15" fmla="*/ 17 h 23"/>
                <a:gd name="T16" fmla="*/ 16 w 19"/>
                <a:gd name="T1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3">
                  <a:moveTo>
                    <a:pt x="16" y="3"/>
                  </a:moveTo>
                  <a:cubicBezTo>
                    <a:pt x="16" y="2"/>
                    <a:pt x="14" y="2"/>
                    <a:pt x="14" y="3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3" y="10"/>
                    <a:pt x="15" y="16"/>
                    <a:pt x="11" y="17"/>
                  </a:cubicBezTo>
                  <a:cubicBezTo>
                    <a:pt x="6" y="18"/>
                    <a:pt x="13" y="4"/>
                    <a:pt x="14" y="2"/>
                  </a:cubicBezTo>
                  <a:cubicBezTo>
                    <a:pt x="14" y="1"/>
                    <a:pt x="13" y="0"/>
                    <a:pt x="12" y="1"/>
                  </a:cubicBezTo>
                  <a:cubicBezTo>
                    <a:pt x="7" y="4"/>
                    <a:pt x="0" y="19"/>
                    <a:pt x="9" y="22"/>
                  </a:cubicBezTo>
                  <a:cubicBezTo>
                    <a:pt x="12" y="23"/>
                    <a:pt x="16" y="20"/>
                    <a:pt x="17" y="17"/>
                  </a:cubicBezTo>
                  <a:cubicBezTo>
                    <a:pt x="19" y="13"/>
                    <a:pt x="17" y="7"/>
                    <a:pt x="16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CBC3C12-89B3-4CFE-BDDA-71826809D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0" y="2108"/>
              <a:ext cx="50" cy="56"/>
            </a:xfrm>
            <a:custGeom>
              <a:avLst/>
              <a:gdLst>
                <a:gd name="T0" fmla="*/ 17 w 21"/>
                <a:gd name="T1" fmla="*/ 1 h 23"/>
                <a:gd name="T2" fmla="*/ 5 w 21"/>
                <a:gd name="T3" fmla="*/ 2 h 23"/>
                <a:gd name="T4" fmla="*/ 2 w 21"/>
                <a:gd name="T5" fmla="*/ 13 h 23"/>
                <a:gd name="T6" fmla="*/ 20 w 21"/>
                <a:gd name="T7" fmla="*/ 3 h 23"/>
                <a:gd name="T8" fmla="*/ 17 w 21"/>
                <a:gd name="T9" fmla="*/ 1 h 23"/>
                <a:gd name="T10" fmla="*/ 7 w 21"/>
                <a:gd name="T11" fmla="*/ 11 h 23"/>
                <a:gd name="T12" fmla="*/ 9 w 21"/>
                <a:gd name="T13" fmla="*/ 5 h 23"/>
                <a:gd name="T14" fmla="*/ 15 w 21"/>
                <a:gd name="T15" fmla="*/ 3 h 23"/>
                <a:gd name="T16" fmla="*/ 7 w 21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3">
                  <a:moveTo>
                    <a:pt x="17" y="1"/>
                  </a:moveTo>
                  <a:cubicBezTo>
                    <a:pt x="13" y="0"/>
                    <a:pt x="8" y="0"/>
                    <a:pt x="5" y="2"/>
                  </a:cubicBezTo>
                  <a:cubicBezTo>
                    <a:pt x="1" y="5"/>
                    <a:pt x="0" y="9"/>
                    <a:pt x="2" y="13"/>
                  </a:cubicBezTo>
                  <a:cubicBezTo>
                    <a:pt x="8" y="23"/>
                    <a:pt x="18" y="9"/>
                    <a:pt x="20" y="3"/>
                  </a:cubicBezTo>
                  <a:cubicBezTo>
                    <a:pt x="21" y="1"/>
                    <a:pt x="18" y="0"/>
                    <a:pt x="17" y="1"/>
                  </a:cubicBezTo>
                  <a:close/>
                  <a:moveTo>
                    <a:pt x="7" y="11"/>
                  </a:moveTo>
                  <a:cubicBezTo>
                    <a:pt x="5" y="9"/>
                    <a:pt x="7" y="6"/>
                    <a:pt x="9" y="5"/>
                  </a:cubicBezTo>
                  <a:cubicBezTo>
                    <a:pt x="11" y="4"/>
                    <a:pt x="13" y="4"/>
                    <a:pt x="15" y="3"/>
                  </a:cubicBezTo>
                  <a:cubicBezTo>
                    <a:pt x="13" y="7"/>
                    <a:pt x="9" y="13"/>
                    <a:pt x="7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A0F5146-0601-4BAD-B365-81E028A93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" y="2075"/>
              <a:ext cx="43" cy="36"/>
            </a:xfrm>
            <a:custGeom>
              <a:avLst/>
              <a:gdLst>
                <a:gd name="T0" fmla="*/ 15 w 18"/>
                <a:gd name="T1" fmla="*/ 3 h 15"/>
                <a:gd name="T2" fmla="*/ 4 w 18"/>
                <a:gd name="T3" fmla="*/ 0 h 15"/>
                <a:gd name="T4" fmla="*/ 2 w 18"/>
                <a:gd name="T5" fmla="*/ 1 h 15"/>
                <a:gd name="T6" fmla="*/ 0 w 18"/>
                <a:gd name="T7" fmla="*/ 2 h 15"/>
                <a:gd name="T8" fmla="*/ 5 w 18"/>
                <a:gd name="T9" fmla="*/ 11 h 15"/>
                <a:gd name="T10" fmla="*/ 15 w 18"/>
                <a:gd name="T11" fmla="*/ 12 h 15"/>
                <a:gd name="T12" fmla="*/ 15 w 18"/>
                <a:gd name="T13" fmla="*/ 3 h 15"/>
                <a:gd name="T14" fmla="*/ 13 w 18"/>
                <a:gd name="T15" fmla="*/ 9 h 15"/>
                <a:gd name="T16" fmla="*/ 6 w 18"/>
                <a:gd name="T17" fmla="*/ 8 h 15"/>
                <a:gd name="T18" fmla="*/ 3 w 18"/>
                <a:gd name="T19" fmla="*/ 4 h 15"/>
                <a:gd name="T20" fmla="*/ 4 w 18"/>
                <a:gd name="T21" fmla="*/ 4 h 15"/>
                <a:gd name="T22" fmla="*/ 11 w 18"/>
                <a:gd name="T23" fmla="*/ 5 h 15"/>
                <a:gd name="T24" fmla="*/ 13 w 18"/>
                <a:gd name="T2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5">
                  <a:moveTo>
                    <a:pt x="15" y="3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2" y="9"/>
                    <a:pt x="5" y="11"/>
                  </a:cubicBezTo>
                  <a:cubicBezTo>
                    <a:pt x="8" y="14"/>
                    <a:pt x="13" y="15"/>
                    <a:pt x="15" y="12"/>
                  </a:cubicBezTo>
                  <a:cubicBezTo>
                    <a:pt x="18" y="9"/>
                    <a:pt x="17" y="5"/>
                    <a:pt x="15" y="3"/>
                  </a:cubicBezTo>
                  <a:close/>
                  <a:moveTo>
                    <a:pt x="13" y="9"/>
                  </a:moveTo>
                  <a:cubicBezTo>
                    <a:pt x="11" y="11"/>
                    <a:pt x="7" y="9"/>
                    <a:pt x="6" y="8"/>
                  </a:cubicBezTo>
                  <a:cubicBezTo>
                    <a:pt x="5" y="7"/>
                    <a:pt x="4" y="5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4"/>
                    <a:pt x="9" y="3"/>
                    <a:pt x="11" y="5"/>
                  </a:cubicBezTo>
                  <a:cubicBezTo>
                    <a:pt x="12" y="5"/>
                    <a:pt x="14" y="8"/>
                    <a:pt x="13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3421B6C-7F20-4706-BE1A-1270A6EE9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2360"/>
              <a:ext cx="21" cy="24"/>
            </a:xfrm>
            <a:custGeom>
              <a:avLst/>
              <a:gdLst>
                <a:gd name="T0" fmla="*/ 7 w 9"/>
                <a:gd name="T1" fmla="*/ 6 h 10"/>
                <a:gd name="T2" fmla="*/ 6 w 9"/>
                <a:gd name="T3" fmla="*/ 3 h 10"/>
                <a:gd name="T4" fmla="*/ 5 w 9"/>
                <a:gd name="T5" fmla="*/ 1 h 10"/>
                <a:gd name="T6" fmla="*/ 7 w 9"/>
                <a:gd name="T7" fmla="*/ 8 h 10"/>
                <a:gd name="T8" fmla="*/ 7 w 9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6"/>
                  </a:moveTo>
                  <a:cubicBezTo>
                    <a:pt x="5" y="6"/>
                    <a:pt x="4" y="4"/>
                    <a:pt x="6" y="3"/>
                  </a:cubicBezTo>
                  <a:cubicBezTo>
                    <a:pt x="7" y="2"/>
                    <a:pt x="6" y="0"/>
                    <a:pt x="5" y="1"/>
                  </a:cubicBezTo>
                  <a:cubicBezTo>
                    <a:pt x="0" y="3"/>
                    <a:pt x="2" y="10"/>
                    <a:pt x="7" y="8"/>
                  </a:cubicBezTo>
                  <a:cubicBezTo>
                    <a:pt x="9" y="8"/>
                    <a:pt x="8" y="6"/>
                    <a:pt x="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20A8CE3-C8AA-4FDA-82D6-99BAB94B4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362"/>
              <a:ext cx="26" cy="24"/>
            </a:xfrm>
            <a:custGeom>
              <a:avLst/>
              <a:gdLst>
                <a:gd name="T0" fmla="*/ 1 w 11"/>
                <a:gd name="T1" fmla="*/ 1 h 10"/>
                <a:gd name="T2" fmla="*/ 2 w 11"/>
                <a:gd name="T3" fmla="*/ 3 h 10"/>
                <a:gd name="T4" fmla="*/ 6 w 11"/>
                <a:gd name="T5" fmla="*/ 9 h 10"/>
                <a:gd name="T6" fmla="*/ 8 w 11"/>
                <a:gd name="T7" fmla="*/ 9 h 10"/>
                <a:gd name="T8" fmla="*/ 1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" y="1"/>
                  </a:moveTo>
                  <a:cubicBezTo>
                    <a:pt x="0" y="2"/>
                    <a:pt x="0" y="4"/>
                    <a:pt x="2" y="3"/>
                  </a:cubicBezTo>
                  <a:cubicBezTo>
                    <a:pt x="4" y="3"/>
                    <a:pt x="7" y="6"/>
                    <a:pt x="6" y="9"/>
                  </a:cubicBezTo>
                  <a:cubicBezTo>
                    <a:pt x="6" y="9"/>
                    <a:pt x="7" y="10"/>
                    <a:pt x="8" y="9"/>
                  </a:cubicBezTo>
                  <a:cubicBezTo>
                    <a:pt x="11" y="5"/>
                    <a:pt x="6" y="0"/>
                    <a:pt x="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491A945-1851-4397-81DD-0240CF84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391"/>
              <a:ext cx="36" cy="31"/>
            </a:xfrm>
            <a:custGeom>
              <a:avLst/>
              <a:gdLst>
                <a:gd name="T0" fmla="*/ 13 w 15"/>
                <a:gd name="T1" fmla="*/ 6 h 13"/>
                <a:gd name="T2" fmla="*/ 5 w 15"/>
                <a:gd name="T3" fmla="*/ 7 h 13"/>
                <a:gd name="T4" fmla="*/ 4 w 15"/>
                <a:gd name="T5" fmla="*/ 2 h 13"/>
                <a:gd name="T6" fmla="*/ 3 w 15"/>
                <a:gd name="T7" fmla="*/ 0 h 13"/>
                <a:gd name="T8" fmla="*/ 2 w 15"/>
                <a:gd name="T9" fmla="*/ 9 h 13"/>
                <a:gd name="T10" fmla="*/ 14 w 15"/>
                <a:gd name="T11" fmla="*/ 8 h 13"/>
                <a:gd name="T12" fmla="*/ 13 w 15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3" y="6"/>
                  </a:moveTo>
                  <a:cubicBezTo>
                    <a:pt x="11" y="6"/>
                    <a:pt x="7" y="8"/>
                    <a:pt x="5" y="7"/>
                  </a:cubicBezTo>
                  <a:cubicBezTo>
                    <a:pt x="3" y="6"/>
                    <a:pt x="2" y="3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0" y="2"/>
                    <a:pt x="0" y="6"/>
                    <a:pt x="2" y="9"/>
                  </a:cubicBezTo>
                  <a:cubicBezTo>
                    <a:pt x="5" y="13"/>
                    <a:pt x="11" y="11"/>
                    <a:pt x="14" y="8"/>
                  </a:cubicBezTo>
                  <a:cubicBezTo>
                    <a:pt x="15" y="7"/>
                    <a:pt x="14" y="5"/>
                    <a:pt x="13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09E95EA-E6EC-477F-AE0B-C7A69ACC9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" y="2355"/>
              <a:ext cx="24" cy="26"/>
            </a:xfrm>
            <a:custGeom>
              <a:avLst/>
              <a:gdLst>
                <a:gd name="T0" fmla="*/ 8 w 10"/>
                <a:gd name="T1" fmla="*/ 9 h 11"/>
                <a:gd name="T2" fmla="*/ 4 w 10"/>
                <a:gd name="T3" fmla="*/ 7 h 11"/>
                <a:gd name="T4" fmla="*/ 4 w 10"/>
                <a:gd name="T5" fmla="*/ 3 h 11"/>
                <a:gd name="T6" fmla="*/ 2 w 10"/>
                <a:gd name="T7" fmla="*/ 1 h 11"/>
                <a:gd name="T8" fmla="*/ 1 w 10"/>
                <a:gd name="T9" fmla="*/ 7 h 11"/>
                <a:gd name="T10" fmla="*/ 7 w 10"/>
                <a:gd name="T11" fmla="*/ 11 h 11"/>
                <a:gd name="T12" fmla="*/ 8 w 10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8" y="9"/>
                  </a:moveTo>
                  <a:cubicBezTo>
                    <a:pt x="7" y="8"/>
                    <a:pt x="5" y="8"/>
                    <a:pt x="4" y="7"/>
                  </a:cubicBezTo>
                  <a:cubicBezTo>
                    <a:pt x="3" y="6"/>
                    <a:pt x="2" y="4"/>
                    <a:pt x="4" y="3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2" y="10"/>
                    <a:pt x="5" y="11"/>
                    <a:pt x="7" y="11"/>
                  </a:cubicBezTo>
                  <a:cubicBezTo>
                    <a:pt x="9" y="11"/>
                    <a:pt x="10" y="9"/>
                    <a:pt x="8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3DC50907-7912-4C25-AF07-2228E8664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2355"/>
              <a:ext cx="31" cy="29"/>
            </a:xfrm>
            <a:custGeom>
              <a:avLst/>
              <a:gdLst>
                <a:gd name="T0" fmla="*/ 9 w 13"/>
                <a:gd name="T1" fmla="*/ 1 h 12"/>
                <a:gd name="T2" fmla="*/ 1 w 13"/>
                <a:gd name="T3" fmla="*/ 3 h 12"/>
                <a:gd name="T4" fmla="*/ 4 w 13"/>
                <a:gd name="T5" fmla="*/ 5 h 12"/>
                <a:gd name="T6" fmla="*/ 8 w 13"/>
                <a:gd name="T7" fmla="*/ 5 h 12"/>
                <a:gd name="T8" fmla="*/ 10 w 13"/>
                <a:gd name="T9" fmla="*/ 11 h 12"/>
                <a:gd name="T10" fmla="*/ 12 w 13"/>
                <a:gd name="T11" fmla="*/ 10 h 12"/>
                <a:gd name="T12" fmla="*/ 9 w 13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5" y="3"/>
                    <a:pt x="7" y="4"/>
                    <a:pt x="8" y="5"/>
                  </a:cubicBezTo>
                  <a:cubicBezTo>
                    <a:pt x="9" y="6"/>
                    <a:pt x="9" y="9"/>
                    <a:pt x="10" y="11"/>
                  </a:cubicBezTo>
                  <a:cubicBezTo>
                    <a:pt x="11" y="12"/>
                    <a:pt x="12" y="12"/>
                    <a:pt x="12" y="10"/>
                  </a:cubicBezTo>
                  <a:cubicBezTo>
                    <a:pt x="13" y="7"/>
                    <a:pt x="12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17B9B475-8EE6-44EE-958C-262D9F873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2389"/>
              <a:ext cx="38" cy="26"/>
            </a:xfrm>
            <a:custGeom>
              <a:avLst/>
              <a:gdLst>
                <a:gd name="T0" fmla="*/ 5 w 16"/>
                <a:gd name="T1" fmla="*/ 1 h 11"/>
                <a:gd name="T2" fmla="*/ 2 w 16"/>
                <a:gd name="T3" fmla="*/ 6 h 11"/>
                <a:gd name="T4" fmla="*/ 4 w 16"/>
                <a:gd name="T5" fmla="*/ 5 h 11"/>
                <a:gd name="T6" fmla="*/ 4 w 16"/>
                <a:gd name="T7" fmla="*/ 5 h 11"/>
                <a:gd name="T8" fmla="*/ 9 w 16"/>
                <a:gd name="T9" fmla="*/ 5 h 11"/>
                <a:gd name="T10" fmla="*/ 12 w 16"/>
                <a:gd name="T11" fmla="*/ 9 h 11"/>
                <a:gd name="T12" fmla="*/ 15 w 16"/>
                <a:gd name="T13" fmla="*/ 9 h 11"/>
                <a:gd name="T14" fmla="*/ 5 w 16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1">
                  <a:moveTo>
                    <a:pt x="5" y="1"/>
                  </a:moveTo>
                  <a:cubicBezTo>
                    <a:pt x="3" y="2"/>
                    <a:pt x="0" y="4"/>
                    <a:pt x="2" y="6"/>
                  </a:cubicBezTo>
                  <a:cubicBezTo>
                    <a:pt x="2" y="7"/>
                    <a:pt x="4" y="7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8" y="4"/>
                    <a:pt x="9" y="5"/>
                  </a:cubicBezTo>
                  <a:cubicBezTo>
                    <a:pt x="11" y="6"/>
                    <a:pt x="11" y="7"/>
                    <a:pt x="12" y="9"/>
                  </a:cubicBezTo>
                  <a:cubicBezTo>
                    <a:pt x="12" y="11"/>
                    <a:pt x="14" y="11"/>
                    <a:pt x="15" y="9"/>
                  </a:cubicBezTo>
                  <a:cubicBezTo>
                    <a:pt x="16" y="4"/>
                    <a:pt x="10" y="0"/>
                    <a:pt x="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AD43EFE6-BF79-4893-90AD-5CEA0649E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" y="2384"/>
              <a:ext cx="29" cy="24"/>
            </a:xfrm>
            <a:custGeom>
              <a:avLst/>
              <a:gdLst>
                <a:gd name="T0" fmla="*/ 10 w 12"/>
                <a:gd name="T1" fmla="*/ 6 h 10"/>
                <a:gd name="T2" fmla="*/ 4 w 12"/>
                <a:gd name="T3" fmla="*/ 6 h 10"/>
                <a:gd name="T4" fmla="*/ 4 w 12"/>
                <a:gd name="T5" fmla="*/ 2 h 10"/>
                <a:gd name="T6" fmla="*/ 3 w 12"/>
                <a:gd name="T7" fmla="*/ 0 h 10"/>
                <a:gd name="T8" fmla="*/ 1 w 12"/>
                <a:gd name="T9" fmla="*/ 6 h 10"/>
                <a:gd name="T10" fmla="*/ 11 w 12"/>
                <a:gd name="T11" fmla="*/ 8 h 10"/>
                <a:gd name="T12" fmla="*/ 10 w 1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0" y="6"/>
                  </a:moveTo>
                  <a:cubicBezTo>
                    <a:pt x="9" y="6"/>
                    <a:pt x="5" y="7"/>
                    <a:pt x="4" y="6"/>
                  </a:cubicBezTo>
                  <a:cubicBezTo>
                    <a:pt x="3" y="5"/>
                    <a:pt x="2" y="3"/>
                    <a:pt x="4" y="2"/>
                  </a:cubicBezTo>
                  <a:cubicBezTo>
                    <a:pt x="4" y="2"/>
                    <a:pt x="4" y="0"/>
                    <a:pt x="3" y="0"/>
                  </a:cubicBezTo>
                  <a:cubicBezTo>
                    <a:pt x="0" y="0"/>
                    <a:pt x="0" y="4"/>
                    <a:pt x="1" y="6"/>
                  </a:cubicBezTo>
                  <a:cubicBezTo>
                    <a:pt x="2" y="10"/>
                    <a:pt x="7" y="10"/>
                    <a:pt x="11" y="8"/>
                  </a:cubicBezTo>
                  <a:cubicBezTo>
                    <a:pt x="12" y="8"/>
                    <a:pt x="12" y="6"/>
                    <a:pt x="10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F79511F-49FD-4C7A-A081-E1B64BF5B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89"/>
              <a:ext cx="26" cy="31"/>
            </a:xfrm>
            <a:custGeom>
              <a:avLst/>
              <a:gdLst>
                <a:gd name="T0" fmla="*/ 9 w 11"/>
                <a:gd name="T1" fmla="*/ 4 h 13"/>
                <a:gd name="T2" fmla="*/ 1 w 11"/>
                <a:gd name="T3" fmla="*/ 1 h 13"/>
                <a:gd name="T4" fmla="*/ 1 w 11"/>
                <a:gd name="T5" fmla="*/ 3 h 13"/>
                <a:gd name="T6" fmla="*/ 7 w 11"/>
                <a:gd name="T7" fmla="*/ 6 h 13"/>
                <a:gd name="T8" fmla="*/ 5 w 11"/>
                <a:gd name="T9" fmla="*/ 11 h 13"/>
                <a:gd name="T10" fmla="*/ 7 w 11"/>
                <a:gd name="T11" fmla="*/ 13 h 13"/>
                <a:gd name="T12" fmla="*/ 9 w 11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9" y="4"/>
                  </a:moveTo>
                  <a:cubicBezTo>
                    <a:pt x="8" y="1"/>
                    <a:pt x="4" y="0"/>
                    <a:pt x="1" y="1"/>
                  </a:cubicBezTo>
                  <a:cubicBezTo>
                    <a:pt x="0" y="2"/>
                    <a:pt x="0" y="4"/>
                    <a:pt x="1" y="3"/>
                  </a:cubicBezTo>
                  <a:cubicBezTo>
                    <a:pt x="3" y="3"/>
                    <a:pt x="6" y="4"/>
                    <a:pt x="7" y="6"/>
                  </a:cubicBezTo>
                  <a:cubicBezTo>
                    <a:pt x="7" y="8"/>
                    <a:pt x="6" y="9"/>
                    <a:pt x="5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11" y="11"/>
                    <a:pt x="11" y="7"/>
                    <a:pt x="9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1F86BEA-8A80-4457-8285-3A8C59894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2393"/>
              <a:ext cx="41" cy="24"/>
            </a:xfrm>
            <a:custGeom>
              <a:avLst/>
              <a:gdLst>
                <a:gd name="T0" fmla="*/ 13 w 17"/>
                <a:gd name="T1" fmla="*/ 2 h 10"/>
                <a:gd name="T2" fmla="*/ 8 w 17"/>
                <a:gd name="T3" fmla="*/ 6 h 10"/>
                <a:gd name="T4" fmla="*/ 5 w 17"/>
                <a:gd name="T5" fmla="*/ 5 h 10"/>
                <a:gd name="T6" fmla="*/ 4 w 17"/>
                <a:gd name="T7" fmla="*/ 4 h 10"/>
                <a:gd name="T8" fmla="*/ 4 w 17"/>
                <a:gd name="T9" fmla="*/ 1 h 10"/>
                <a:gd name="T10" fmla="*/ 0 w 17"/>
                <a:gd name="T11" fmla="*/ 4 h 10"/>
                <a:gd name="T12" fmla="*/ 4 w 17"/>
                <a:gd name="T13" fmla="*/ 8 h 10"/>
                <a:gd name="T14" fmla="*/ 16 w 17"/>
                <a:gd name="T15" fmla="*/ 2 h 10"/>
                <a:gd name="T16" fmla="*/ 13 w 17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3" y="2"/>
                  </a:moveTo>
                  <a:cubicBezTo>
                    <a:pt x="13" y="5"/>
                    <a:pt x="10" y="6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5" y="5"/>
                    <a:pt x="3" y="4"/>
                    <a:pt x="4" y="4"/>
                  </a:cubicBezTo>
                  <a:cubicBezTo>
                    <a:pt x="5" y="4"/>
                    <a:pt x="6" y="2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10"/>
                    <a:pt x="17" y="9"/>
                    <a:pt x="16" y="2"/>
                  </a:cubicBezTo>
                  <a:cubicBezTo>
                    <a:pt x="16" y="0"/>
                    <a:pt x="13" y="0"/>
                    <a:pt x="13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66B763D-42C5-4DFD-B67A-F83D28AED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2365"/>
              <a:ext cx="36" cy="26"/>
            </a:xfrm>
            <a:custGeom>
              <a:avLst/>
              <a:gdLst>
                <a:gd name="T0" fmla="*/ 10 w 15"/>
                <a:gd name="T1" fmla="*/ 1 h 11"/>
                <a:gd name="T2" fmla="*/ 1 w 15"/>
                <a:gd name="T3" fmla="*/ 5 h 11"/>
                <a:gd name="T4" fmla="*/ 3 w 15"/>
                <a:gd name="T5" fmla="*/ 6 h 11"/>
                <a:gd name="T6" fmla="*/ 8 w 15"/>
                <a:gd name="T7" fmla="*/ 4 h 11"/>
                <a:gd name="T8" fmla="*/ 11 w 15"/>
                <a:gd name="T9" fmla="*/ 9 h 11"/>
                <a:gd name="T10" fmla="*/ 14 w 15"/>
                <a:gd name="T11" fmla="*/ 10 h 11"/>
                <a:gd name="T12" fmla="*/ 10 w 15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0" y="1"/>
                  </a:moveTo>
                  <a:cubicBezTo>
                    <a:pt x="6" y="0"/>
                    <a:pt x="2" y="2"/>
                    <a:pt x="1" y="5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4" y="4"/>
                    <a:pt x="6" y="3"/>
                    <a:pt x="8" y="4"/>
                  </a:cubicBezTo>
                  <a:cubicBezTo>
                    <a:pt x="11" y="5"/>
                    <a:pt x="11" y="7"/>
                    <a:pt x="11" y="9"/>
                  </a:cubicBezTo>
                  <a:cubicBezTo>
                    <a:pt x="12" y="10"/>
                    <a:pt x="13" y="11"/>
                    <a:pt x="14" y="10"/>
                  </a:cubicBezTo>
                  <a:cubicBezTo>
                    <a:pt x="15" y="6"/>
                    <a:pt x="13" y="2"/>
                    <a:pt x="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16F58ABE-EFCC-413B-81CA-FB62FDC87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" y="2350"/>
              <a:ext cx="43" cy="31"/>
            </a:xfrm>
            <a:custGeom>
              <a:avLst/>
              <a:gdLst>
                <a:gd name="T0" fmla="*/ 15 w 18"/>
                <a:gd name="T1" fmla="*/ 6 h 13"/>
                <a:gd name="T2" fmla="*/ 6 w 18"/>
                <a:gd name="T3" fmla="*/ 7 h 13"/>
                <a:gd name="T4" fmla="*/ 5 w 18"/>
                <a:gd name="T5" fmla="*/ 3 h 13"/>
                <a:gd name="T6" fmla="*/ 4 w 18"/>
                <a:gd name="T7" fmla="*/ 1 h 13"/>
                <a:gd name="T8" fmla="*/ 3 w 18"/>
                <a:gd name="T9" fmla="*/ 9 h 13"/>
                <a:gd name="T10" fmla="*/ 16 w 18"/>
                <a:gd name="T11" fmla="*/ 8 h 13"/>
                <a:gd name="T12" fmla="*/ 15 w 18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">
                  <a:moveTo>
                    <a:pt x="15" y="6"/>
                  </a:moveTo>
                  <a:cubicBezTo>
                    <a:pt x="12" y="6"/>
                    <a:pt x="9" y="9"/>
                    <a:pt x="6" y="7"/>
                  </a:cubicBezTo>
                  <a:cubicBezTo>
                    <a:pt x="5" y="7"/>
                    <a:pt x="3" y="4"/>
                    <a:pt x="5" y="3"/>
                  </a:cubicBezTo>
                  <a:cubicBezTo>
                    <a:pt x="6" y="2"/>
                    <a:pt x="5" y="0"/>
                    <a:pt x="4" y="1"/>
                  </a:cubicBezTo>
                  <a:cubicBezTo>
                    <a:pt x="0" y="2"/>
                    <a:pt x="0" y="7"/>
                    <a:pt x="3" y="9"/>
                  </a:cubicBezTo>
                  <a:cubicBezTo>
                    <a:pt x="7" y="13"/>
                    <a:pt x="13" y="11"/>
                    <a:pt x="16" y="8"/>
                  </a:cubicBezTo>
                  <a:cubicBezTo>
                    <a:pt x="18" y="7"/>
                    <a:pt x="16" y="5"/>
                    <a:pt x="15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AC9D7C4-8519-4B04-BE0C-E39A62E97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2345"/>
              <a:ext cx="31" cy="27"/>
            </a:xfrm>
            <a:custGeom>
              <a:avLst/>
              <a:gdLst>
                <a:gd name="T0" fmla="*/ 4 w 13"/>
                <a:gd name="T1" fmla="*/ 2 h 11"/>
                <a:gd name="T2" fmla="*/ 1 w 13"/>
                <a:gd name="T3" fmla="*/ 10 h 11"/>
                <a:gd name="T4" fmla="*/ 4 w 13"/>
                <a:gd name="T5" fmla="*/ 9 h 11"/>
                <a:gd name="T6" fmla="*/ 6 w 13"/>
                <a:gd name="T7" fmla="*/ 4 h 11"/>
                <a:gd name="T8" fmla="*/ 10 w 13"/>
                <a:gd name="T9" fmla="*/ 7 h 11"/>
                <a:gd name="T10" fmla="*/ 13 w 13"/>
                <a:gd name="T11" fmla="*/ 6 h 11"/>
                <a:gd name="T12" fmla="*/ 4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4" y="2"/>
                  </a:moveTo>
                  <a:cubicBezTo>
                    <a:pt x="1" y="3"/>
                    <a:pt x="0" y="7"/>
                    <a:pt x="1" y="10"/>
                  </a:cubicBezTo>
                  <a:cubicBezTo>
                    <a:pt x="2" y="11"/>
                    <a:pt x="4" y="11"/>
                    <a:pt x="4" y="9"/>
                  </a:cubicBezTo>
                  <a:cubicBezTo>
                    <a:pt x="3" y="7"/>
                    <a:pt x="4" y="5"/>
                    <a:pt x="6" y="4"/>
                  </a:cubicBezTo>
                  <a:cubicBezTo>
                    <a:pt x="8" y="4"/>
                    <a:pt x="9" y="5"/>
                    <a:pt x="10" y="7"/>
                  </a:cubicBezTo>
                  <a:cubicBezTo>
                    <a:pt x="11" y="8"/>
                    <a:pt x="13" y="7"/>
                    <a:pt x="13" y="6"/>
                  </a:cubicBezTo>
                  <a:cubicBezTo>
                    <a:pt x="12" y="2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2DAB000F-C687-41AA-8F7C-38A4191D1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326"/>
              <a:ext cx="36" cy="19"/>
            </a:xfrm>
            <a:custGeom>
              <a:avLst/>
              <a:gdLst>
                <a:gd name="T0" fmla="*/ 13 w 15"/>
                <a:gd name="T1" fmla="*/ 1 h 8"/>
                <a:gd name="T2" fmla="*/ 9 w 15"/>
                <a:gd name="T3" fmla="*/ 3 h 8"/>
                <a:gd name="T4" fmla="*/ 5 w 15"/>
                <a:gd name="T5" fmla="*/ 3 h 8"/>
                <a:gd name="T6" fmla="*/ 5 w 15"/>
                <a:gd name="T7" fmla="*/ 3 h 8"/>
                <a:gd name="T8" fmla="*/ 1 w 15"/>
                <a:gd name="T9" fmla="*/ 2 h 8"/>
                <a:gd name="T10" fmla="*/ 4 w 15"/>
                <a:gd name="T11" fmla="*/ 6 h 8"/>
                <a:gd name="T12" fmla="*/ 15 w 15"/>
                <a:gd name="T13" fmla="*/ 3 h 8"/>
                <a:gd name="T14" fmla="*/ 13 w 15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">
                  <a:moveTo>
                    <a:pt x="13" y="1"/>
                  </a:moveTo>
                  <a:cubicBezTo>
                    <a:pt x="11" y="2"/>
                    <a:pt x="10" y="3"/>
                    <a:pt x="9" y="3"/>
                  </a:cubicBezTo>
                  <a:cubicBezTo>
                    <a:pt x="8" y="4"/>
                    <a:pt x="6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7" y="8"/>
                    <a:pt x="13" y="7"/>
                    <a:pt x="15" y="3"/>
                  </a:cubicBezTo>
                  <a:cubicBezTo>
                    <a:pt x="15" y="1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00092064-2035-43E6-8396-88C6DCE618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8368" y="5419375"/>
            <a:ext cx="1199936" cy="1265239"/>
            <a:chOff x="4762" y="1747"/>
            <a:chExt cx="882" cy="930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A94B6AE-01BA-4CD1-A6DB-05C6E0065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4" y="2029"/>
              <a:ext cx="145" cy="138"/>
            </a:xfrm>
            <a:custGeom>
              <a:avLst/>
              <a:gdLst>
                <a:gd name="T0" fmla="*/ 42 w 61"/>
                <a:gd name="T1" fmla="*/ 4 h 58"/>
                <a:gd name="T2" fmla="*/ 14 w 61"/>
                <a:gd name="T3" fmla="*/ 14 h 58"/>
                <a:gd name="T4" fmla="*/ 14 w 61"/>
                <a:gd name="T5" fmla="*/ 15 h 58"/>
                <a:gd name="T6" fmla="*/ 57 w 61"/>
                <a:gd name="T7" fmla="*/ 32 h 58"/>
                <a:gd name="T8" fmla="*/ 42 w 61"/>
                <a:gd name="T9" fmla="*/ 4 h 58"/>
                <a:gd name="T10" fmla="*/ 50 w 61"/>
                <a:gd name="T11" fmla="*/ 32 h 58"/>
                <a:gd name="T12" fmla="*/ 21 w 61"/>
                <a:gd name="T13" fmla="*/ 32 h 58"/>
                <a:gd name="T14" fmla="*/ 34 w 61"/>
                <a:gd name="T15" fmla="*/ 37 h 58"/>
                <a:gd name="T16" fmla="*/ 49 w 61"/>
                <a:gd name="T17" fmla="*/ 17 h 58"/>
                <a:gd name="T18" fmla="*/ 47 w 61"/>
                <a:gd name="T19" fmla="*/ 18 h 58"/>
                <a:gd name="T20" fmla="*/ 17 w 61"/>
                <a:gd name="T21" fmla="*/ 19 h 58"/>
                <a:gd name="T22" fmla="*/ 42 w 61"/>
                <a:gd name="T23" fmla="*/ 8 h 58"/>
                <a:gd name="T24" fmla="*/ 50 w 61"/>
                <a:gd name="T25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8">
                  <a:moveTo>
                    <a:pt x="42" y="4"/>
                  </a:moveTo>
                  <a:cubicBezTo>
                    <a:pt x="32" y="0"/>
                    <a:pt x="18" y="4"/>
                    <a:pt x="14" y="14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0" y="40"/>
                    <a:pt x="47" y="58"/>
                    <a:pt x="57" y="32"/>
                  </a:cubicBezTo>
                  <a:cubicBezTo>
                    <a:pt x="61" y="20"/>
                    <a:pt x="53" y="8"/>
                    <a:pt x="42" y="4"/>
                  </a:cubicBezTo>
                  <a:close/>
                  <a:moveTo>
                    <a:pt x="50" y="32"/>
                  </a:moveTo>
                  <a:cubicBezTo>
                    <a:pt x="42" y="44"/>
                    <a:pt x="28" y="41"/>
                    <a:pt x="21" y="32"/>
                  </a:cubicBezTo>
                  <a:cubicBezTo>
                    <a:pt x="24" y="35"/>
                    <a:pt x="29" y="37"/>
                    <a:pt x="34" y="37"/>
                  </a:cubicBezTo>
                  <a:cubicBezTo>
                    <a:pt x="44" y="37"/>
                    <a:pt x="55" y="28"/>
                    <a:pt x="49" y="17"/>
                  </a:cubicBezTo>
                  <a:cubicBezTo>
                    <a:pt x="48" y="16"/>
                    <a:pt x="47" y="17"/>
                    <a:pt x="47" y="18"/>
                  </a:cubicBezTo>
                  <a:cubicBezTo>
                    <a:pt x="52" y="39"/>
                    <a:pt x="15" y="37"/>
                    <a:pt x="17" y="19"/>
                  </a:cubicBezTo>
                  <a:cubicBezTo>
                    <a:pt x="21" y="9"/>
                    <a:pt x="31" y="2"/>
                    <a:pt x="42" y="8"/>
                  </a:cubicBezTo>
                  <a:cubicBezTo>
                    <a:pt x="51" y="13"/>
                    <a:pt x="56" y="24"/>
                    <a:pt x="50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E3F49BF7-3923-48C3-B547-BE3642C30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" y="2069"/>
              <a:ext cx="24" cy="22"/>
            </a:xfrm>
            <a:custGeom>
              <a:avLst/>
              <a:gdLst>
                <a:gd name="T0" fmla="*/ 8 w 10"/>
                <a:gd name="T1" fmla="*/ 4 h 9"/>
                <a:gd name="T2" fmla="*/ 3 w 10"/>
                <a:gd name="T3" fmla="*/ 1 h 9"/>
                <a:gd name="T4" fmla="*/ 1 w 10"/>
                <a:gd name="T5" fmla="*/ 1 h 9"/>
                <a:gd name="T6" fmla="*/ 9 w 10"/>
                <a:gd name="T7" fmla="*/ 6 h 9"/>
                <a:gd name="T8" fmla="*/ 8 w 1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cubicBezTo>
                    <a:pt x="6" y="6"/>
                    <a:pt x="2" y="4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5"/>
                    <a:pt x="5" y="9"/>
                    <a:pt x="9" y="6"/>
                  </a:cubicBezTo>
                  <a:cubicBezTo>
                    <a:pt x="10" y="5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A47C5E9-5665-40F8-87C5-7AD7CD1AF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048"/>
              <a:ext cx="26" cy="12"/>
            </a:xfrm>
            <a:custGeom>
              <a:avLst/>
              <a:gdLst>
                <a:gd name="T0" fmla="*/ 11 w 11"/>
                <a:gd name="T1" fmla="*/ 3 h 5"/>
                <a:gd name="T2" fmla="*/ 1 w 11"/>
                <a:gd name="T3" fmla="*/ 2 h 5"/>
                <a:gd name="T4" fmla="*/ 2 w 11"/>
                <a:gd name="T5" fmla="*/ 4 h 5"/>
                <a:gd name="T6" fmla="*/ 10 w 11"/>
                <a:gd name="T7" fmla="*/ 4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cubicBezTo>
                    <a:pt x="8" y="1"/>
                    <a:pt x="4" y="0"/>
                    <a:pt x="1" y="2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5" y="3"/>
                    <a:pt x="7" y="3"/>
                    <a:pt x="10" y="4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706951EE-77E7-4D6A-98C0-8D5FB26E9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067"/>
              <a:ext cx="2" cy="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AB7107E2-88E5-4DE7-A0A0-71DEF14A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2074"/>
              <a:ext cx="27" cy="26"/>
            </a:xfrm>
            <a:custGeom>
              <a:avLst/>
              <a:gdLst>
                <a:gd name="T0" fmla="*/ 8 w 11"/>
                <a:gd name="T1" fmla="*/ 5 h 11"/>
                <a:gd name="T2" fmla="*/ 5 w 11"/>
                <a:gd name="T3" fmla="*/ 6 h 11"/>
                <a:gd name="T4" fmla="*/ 6 w 11"/>
                <a:gd name="T5" fmla="*/ 3 h 11"/>
                <a:gd name="T6" fmla="*/ 5 w 11"/>
                <a:gd name="T7" fmla="*/ 0 h 11"/>
                <a:gd name="T8" fmla="*/ 3 w 11"/>
                <a:gd name="T9" fmla="*/ 9 h 11"/>
                <a:gd name="T10" fmla="*/ 11 w 11"/>
                <a:gd name="T11" fmla="*/ 6 h 11"/>
                <a:gd name="T12" fmla="*/ 8 w 11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5"/>
                  </a:moveTo>
                  <a:cubicBezTo>
                    <a:pt x="8" y="6"/>
                    <a:pt x="6" y="7"/>
                    <a:pt x="5" y="6"/>
                  </a:cubicBezTo>
                  <a:cubicBezTo>
                    <a:pt x="4" y="5"/>
                    <a:pt x="5" y="4"/>
                    <a:pt x="6" y="3"/>
                  </a:cubicBezTo>
                  <a:cubicBezTo>
                    <a:pt x="7" y="2"/>
                    <a:pt x="6" y="0"/>
                    <a:pt x="5" y="0"/>
                  </a:cubicBezTo>
                  <a:cubicBezTo>
                    <a:pt x="2" y="2"/>
                    <a:pt x="0" y="6"/>
                    <a:pt x="3" y="9"/>
                  </a:cubicBezTo>
                  <a:cubicBezTo>
                    <a:pt x="5" y="11"/>
                    <a:pt x="10" y="10"/>
                    <a:pt x="11" y="6"/>
                  </a:cubicBezTo>
                  <a:cubicBezTo>
                    <a:pt x="11" y="5"/>
                    <a:pt x="9" y="4"/>
                    <a:pt x="8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2F38A041-050A-4927-9859-397E6932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" y="2301"/>
              <a:ext cx="40" cy="22"/>
            </a:xfrm>
            <a:custGeom>
              <a:avLst/>
              <a:gdLst>
                <a:gd name="T0" fmla="*/ 9 w 17"/>
                <a:gd name="T1" fmla="*/ 0 h 9"/>
                <a:gd name="T2" fmla="*/ 6 w 17"/>
                <a:gd name="T3" fmla="*/ 3 h 9"/>
                <a:gd name="T4" fmla="*/ 9 w 17"/>
                <a:gd name="T5" fmla="*/ 3 h 9"/>
                <a:gd name="T6" fmla="*/ 8 w 17"/>
                <a:gd name="T7" fmla="*/ 3 h 9"/>
                <a:gd name="T8" fmla="*/ 10 w 17"/>
                <a:gd name="T9" fmla="*/ 3 h 9"/>
                <a:gd name="T10" fmla="*/ 7 w 17"/>
                <a:gd name="T11" fmla="*/ 6 h 9"/>
                <a:gd name="T12" fmla="*/ 4 w 17"/>
                <a:gd name="T13" fmla="*/ 6 h 9"/>
                <a:gd name="T14" fmla="*/ 3 w 17"/>
                <a:gd name="T15" fmla="*/ 3 h 9"/>
                <a:gd name="T16" fmla="*/ 2 w 17"/>
                <a:gd name="T17" fmla="*/ 2 h 9"/>
                <a:gd name="T18" fmla="*/ 4 w 17"/>
                <a:gd name="T19" fmla="*/ 8 h 9"/>
                <a:gd name="T20" fmla="*/ 12 w 17"/>
                <a:gd name="T21" fmla="*/ 3 h 9"/>
                <a:gd name="T22" fmla="*/ 13 w 17"/>
                <a:gd name="T23" fmla="*/ 3 h 9"/>
                <a:gd name="T24" fmla="*/ 15 w 17"/>
                <a:gd name="T25" fmla="*/ 7 h 9"/>
                <a:gd name="T26" fmla="*/ 17 w 17"/>
                <a:gd name="T27" fmla="*/ 7 h 9"/>
                <a:gd name="T28" fmla="*/ 9 w 1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9">
                  <a:moveTo>
                    <a:pt x="9" y="0"/>
                  </a:moveTo>
                  <a:cubicBezTo>
                    <a:pt x="8" y="1"/>
                    <a:pt x="6" y="2"/>
                    <a:pt x="6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4" y="2"/>
                    <a:pt x="3" y="1"/>
                    <a:pt x="2" y="2"/>
                  </a:cubicBezTo>
                  <a:cubicBezTo>
                    <a:pt x="0" y="4"/>
                    <a:pt x="1" y="7"/>
                    <a:pt x="4" y="8"/>
                  </a:cubicBezTo>
                  <a:cubicBezTo>
                    <a:pt x="7" y="9"/>
                    <a:pt x="10" y="6"/>
                    <a:pt x="12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8"/>
                    <a:pt x="17" y="8"/>
                    <a:pt x="17" y="7"/>
                  </a:cubicBezTo>
                  <a:cubicBezTo>
                    <a:pt x="17" y="3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AA23FD9-756C-435B-BE64-D0A77710E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2330"/>
              <a:ext cx="29" cy="21"/>
            </a:xfrm>
            <a:custGeom>
              <a:avLst/>
              <a:gdLst>
                <a:gd name="T0" fmla="*/ 9 w 12"/>
                <a:gd name="T1" fmla="*/ 3 h 9"/>
                <a:gd name="T2" fmla="*/ 5 w 12"/>
                <a:gd name="T3" fmla="*/ 5 h 9"/>
                <a:gd name="T4" fmla="*/ 6 w 12"/>
                <a:gd name="T5" fmla="*/ 3 h 9"/>
                <a:gd name="T6" fmla="*/ 7 w 12"/>
                <a:gd name="T7" fmla="*/ 2 h 9"/>
                <a:gd name="T8" fmla="*/ 2 w 12"/>
                <a:gd name="T9" fmla="*/ 7 h 9"/>
                <a:gd name="T10" fmla="*/ 7 w 12"/>
                <a:gd name="T11" fmla="*/ 8 h 9"/>
                <a:gd name="T12" fmla="*/ 11 w 12"/>
                <a:gd name="T13" fmla="*/ 4 h 9"/>
                <a:gd name="T14" fmla="*/ 9 w 12"/>
                <a:gd name="T1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9" y="3"/>
                  </a:moveTo>
                  <a:cubicBezTo>
                    <a:pt x="8" y="4"/>
                    <a:pt x="7" y="5"/>
                    <a:pt x="5" y="5"/>
                  </a:cubicBezTo>
                  <a:cubicBezTo>
                    <a:pt x="3" y="5"/>
                    <a:pt x="5" y="3"/>
                    <a:pt x="6" y="3"/>
                  </a:cubicBezTo>
                  <a:cubicBezTo>
                    <a:pt x="7" y="4"/>
                    <a:pt x="8" y="3"/>
                    <a:pt x="7" y="2"/>
                  </a:cubicBezTo>
                  <a:cubicBezTo>
                    <a:pt x="4" y="0"/>
                    <a:pt x="0" y="4"/>
                    <a:pt x="2" y="7"/>
                  </a:cubicBezTo>
                  <a:cubicBezTo>
                    <a:pt x="3" y="9"/>
                    <a:pt x="5" y="9"/>
                    <a:pt x="7" y="8"/>
                  </a:cubicBezTo>
                  <a:cubicBezTo>
                    <a:pt x="9" y="8"/>
                    <a:pt x="11" y="6"/>
                    <a:pt x="11" y="4"/>
                  </a:cubicBezTo>
                  <a:cubicBezTo>
                    <a:pt x="12" y="3"/>
                    <a:pt x="10" y="2"/>
                    <a:pt x="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62F3C30E-CDC9-4100-A1DC-E60ABFDA9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4" y="2373"/>
              <a:ext cx="136" cy="163"/>
            </a:xfrm>
            <a:custGeom>
              <a:avLst/>
              <a:gdLst>
                <a:gd name="T0" fmla="*/ 47 w 57"/>
                <a:gd name="T1" fmla="*/ 27 h 68"/>
                <a:gd name="T2" fmla="*/ 46 w 57"/>
                <a:gd name="T3" fmla="*/ 27 h 68"/>
                <a:gd name="T4" fmla="*/ 42 w 57"/>
                <a:gd name="T5" fmla="*/ 17 h 68"/>
                <a:gd name="T6" fmla="*/ 11 w 57"/>
                <a:gd name="T7" fmla="*/ 11 h 68"/>
                <a:gd name="T8" fmla="*/ 11 w 57"/>
                <a:gd name="T9" fmla="*/ 12 h 68"/>
                <a:gd name="T10" fmla="*/ 2 w 57"/>
                <a:gd name="T11" fmla="*/ 38 h 68"/>
                <a:gd name="T12" fmla="*/ 28 w 57"/>
                <a:gd name="T13" fmla="*/ 65 h 68"/>
                <a:gd name="T14" fmla="*/ 47 w 57"/>
                <a:gd name="T15" fmla="*/ 27 h 68"/>
                <a:gd name="T16" fmla="*/ 14 w 57"/>
                <a:gd name="T17" fmla="*/ 13 h 68"/>
                <a:gd name="T18" fmla="*/ 39 w 57"/>
                <a:gd name="T19" fmla="*/ 20 h 68"/>
                <a:gd name="T20" fmla="*/ 30 w 57"/>
                <a:gd name="T21" fmla="*/ 50 h 68"/>
                <a:gd name="T22" fmla="*/ 8 w 57"/>
                <a:gd name="T23" fmla="*/ 37 h 68"/>
                <a:gd name="T24" fmla="*/ 14 w 57"/>
                <a:gd name="T25" fmla="*/ 13 h 68"/>
                <a:gd name="T26" fmla="*/ 24 w 57"/>
                <a:gd name="T27" fmla="*/ 62 h 68"/>
                <a:gd name="T28" fmla="*/ 7 w 57"/>
                <a:gd name="T29" fmla="*/ 48 h 68"/>
                <a:gd name="T30" fmla="*/ 36 w 57"/>
                <a:gd name="T31" fmla="*/ 53 h 68"/>
                <a:gd name="T32" fmla="*/ 46 w 57"/>
                <a:gd name="T33" fmla="*/ 37 h 68"/>
                <a:gd name="T34" fmla="*/ 24 w 57"/>
                <a:gd name="T3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8">
                  <a:moveTo>
                    <a:pt x="47" y="27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6" y="23"/>
                    <a:pt x="44" y="20"/>
                    <a:pt x="42" y="17"/>
                  </a:cubicBezTo>
                  <a:cubicBezTo>
                    <a:pt x="36" y="7"/>
                    <a:pt x="20" y="0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3" y="19"/>
                    <a:pt x="0" y="29"/>
                    <a:pt x="2" y="38"/>
                  </a:cubicBezTo>
                  <a:cubicBezTo>
                    <a:pt x="3" y="53"/>
                    <a:pt x="10" y="68"/>
                    <a:pt x="28" y="65"/>
                  </a:cubicBezTo>
                  <a:cubicBezTo>
                    <a:pt x="46" y="63"/>
                    <a:pt x="57" y="43"/>
                    <a:pt x="47" y="27"/>
                  </a:cubicBezTo>
                  <a:close/>
                  <a:moveTo>
                    <a:pt x="14" y="13"/>
                  </a:moveTo>
                  <a:cubicBezTo>
                    <a:pt x="23" y="8"/>
                    <a:pt x="33" y="10"/>
                    <a:pt x="39" y="20"/>
                  </a:cubicBezTo>
                  <a:cubicBezTo>
                    <a:pt x="45" y="30"/>
                    <a:pt x="42" y="46"/>
                    <a:pt x="30" y="50"/>
                  </a:cubicBezTo>
                  <a:cubicBezTo>
                    <a:pt x="20" y="53"/>
                    <a:pt x="10" y="47"/>
                    <a:pt x="8" y="37"/>
                  </a:cubicBezTo>
                  <a:cubicBezTo>
                    <a:pt x="5" y="29"/>
                    <a:pt x="8" y="19"/>
                    <a:pt x="14" y="13"/>
                  </a:cubicBezTo>
                  <a:close/>
                  <a:moveTo>
                    <a:pt x="24" y="62"/>
                  </a:moveTo>
                  <a:cubicBezTo>
                    <a:pt x="14" y="62"/>
                    <a:pt x="9" y="56"/>
                    <a:pt x="7" y="48"/>
                  </a:cubicBezTo>
                  <a:cubicBezTo>
                    <a:pt x="14" y="56"/>
                    <a:pt x="26" y="59"/>
                    <a:pt x="36" y="53"/>
                  </a:cubicBezTo>
                  <a:cubicBezTo>
                    <a:pt x="42" y="50"/>
                    <a:pt x="45" y="44"/>
                    <a:pt x="46" y="37"/>
                  </a:cubicBezTo>
                  <a:cubicBezTo>
                    <a:pt x="48" y="50"/>
                    <a:pt x="39" y="62"/>
                    <a:pt x="24" y="6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CA1311CE-E682-4161-8D9F-706FDD53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457"/>
              <a:ext cx="36" cy="26"/>
            </a:xfrm>
            <a:custGeom>
              <a:avLst/>
              <a:gdLst>
                <a:gd name="T0" fmla="*/ 14 w 15"/>
                <a:gd name="T1" fmla="*/ 2 h 11"/>
                <a:gd name="T2" fmla="*/ 12 w 15"/>
                <a:gd name="T3" fmla="*/ 2 h 11"/>
                <a:gd name="T4" fmla="*/ 7 w 15"/>
                <a:gd name="T5" fmla="*/ 8 h 11"/>
                <a:gd name="T6" fmla="*/ 3 w 15"/>
                <a:gd name="T7" fmla="*/ 2 h 11"/>
                <a:gd name="T8" fmla="*/ 2 w 15"/>
                <a:gd name="T9" fmla="*/ 1 h 11"/>
                <a:gd name="T10" fmla="*/ 7 w 15"/>
                <a:gd name="T11" fmla="*/ 10 h 11"/>
                <a:gd name="T12" fmla="*/ 14 w 15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4" y="2"/>
                  </a:moveTo>
                  <a:cubicBezTo>
                    <a:pt x="14" y="1"/>
                    <a:pt x="12" y="1"/>
                    <a:pt x="12" y="2"/>
                  </a:cubicBezTo>
                  <a:cubicBezTo>
                    <a:pt x="12" y="5"/>
                    <a:pt x="10" y="9"/>
                    <a:pt x="7" y="8"/>
                  </a:cubicBezTo>
                  <a:cubicBezTo>
                    <a:pt x="4" y="7"/>
                    <a:pt x="3" y="4"/>
                    <a:pt x="3" y="2"/>
                  </a:cubicBezTo>
                  <a:cubicBezTo>
                    <a:pt x="4" y="1"/>
                    <a:pt x="2" y="0"/>
                    <a:pt x="2" y="1"/>
                  </a:cubicBezTo>
                  <a:cubicBezTo>
                    <a:pt x="0" y="5"/>
                    <a:pt x="3" y="10"/>
                    <a:pt x="7" y="10"/>
                  </a:cubicBezTo>
                  <a:cubicBezTo>
                    <a:pt x="11" y="11"/>
                    <a:pt x="15" y="6"/>
                    <a:pt x="1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F8050457-1342-4DCB-8D96-7BC3D875B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2438"/>
              <a:ext cx="21" cy="16"/>
            </a:xfrm>
            <a:custGeom>
              <a:avLst/>
              <a:gdLst>
                <a:gd name="T0" fmla="*/ 4 w 9"/>
                <a:gd name="T1" fmla="*/ 0 h 7"/>
                <a:gd name="T2" fmla="*/ 1 w 9"/>
                <a:gd name="T3" fmla="*/ 5 h 7"/>
                <a:gd name="T4" fmla="*/ 3 w 9"/>
                <a:gd name="T5" fmla="*/ 4 h 7"/>
                <a:gd name="T6" fmla="*/ 4 w 9"/>
                <a:gd name="T7" fmla="*/ 3 h 7"/>
                <a:gd name="T8" fmla="*/ 6 w 9"/>
                <a:gd name="T9" fmla="*/ 3 h 7"/>
                <a:gd name="T10" fmla="*/ 7 w 9"/>
                <a:gd name="T11" fmla="*/ 6 h 7"/>
                <a:gd name="T12" fmla="*/ 9 w 9"/>
                <a:gd name="T13" fmla="*/ 6 h 7"/>
                <a:gd name="T14" fmla="*/ 4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4" y="0"/>
                  </a:moveTo>
                  <a:cubicBezTo>
                    <a:pt x="2" y="1"/>
                    <a:pt x="0" y="3"/>
                    <a:pt x="1" y="5"/>
                  </a:cubicBezTo>
                  <a:cubicBezTo>
                    <a:pt x="2" y="6"/>
                    <a:pt x="3" y="6"/>
                    <a:pt x="3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9" y="3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2EBA8836-D1BF-4A82-9778-CD5FA24FB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" y="2449"/>
              <a:ext cx="24" cy="24"/>
            </a:xfrm>
            <a:custGeom>
              <a:avLst/>
              <a:gdLst>
                <a:gd name="T0" fmla="*/ 9 w 10"/>
                <a:gd name="T1" fmla="*/ 1 h 10"/>
                <a:gd name="T2" fmla="*/ 7 w 10"/>
                <a:gd name="T3" fmla="*/ 1 h 10"/>
                <a:gd name="T4" fmla="*/ 3 w 10"/>
                <a:gd name="T5" fmla="*/ 6 h 10"/>
                <a:gd name="T6" fmla="*/ 3 w 10"/>
                <a:gd name="T7" fmla="*/ 5 h 10"/>
                <a:gd name="T8" fmla="*/ 2 w 10"/>
                <a:gd name="T9" fmla="*/ 4 h 10"/>
                <a:gd name="T10" fmla="*/ 2 w 10"/>
                <a:gd name="T11" fmla="*/ 9 h 10"/>
                <a:gd name="T12" fmla="*/ 3 w 10"/>
                <a:gd name="T13" fmla="*/ 9 h 10"/>
                <a:gd name="T14" fmla="*/ 9 w 10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9" y="1"/>
                  </a:moveTo>
                  <a:cubicBezTo>
                    <a:pt x="9" y="0"/>
                    <a:pt x="7" y="0"/>
                    <a:pt x="7" y="1"/>
                  </a:cubicBezTo>
                  <a:cubicBezTo>
                    <a:pt x="7" y="3"/>
                    <a:pt x="5" y="5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4"/>
                    <a:pt x="3" y="3"/>
                    <a:pt x="2" y="4"/>
                  </a:cubicBezTo>
                  <a:cubicBezTo>
                    <a:pt x="0" y="5"/>
                    <a:pt x="0" y="7"/>
                    <a:pt x="2" y="9"/>
                  </a:cubicBezTo>
                  <a:cubicBezTo>
                    <a:pt x="2" y="9"/>
                    <a:pt x="3" y="10"/>
                    <a:pt x="3" y="9"/>
                  </a:cubicBezTo>
                  <a:cubicBezTo>
                    <a:pt x="7" y="8"/>
                    <a:pt x="10" y="5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57EDC928-6421-495C-BEB3-62D295D4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2" y="2409"/>
              <a:ext cx="26" cy="24"/>
            </a:xfrm>
            <a:custGeom>
              <a:avLst/>
              <a:gdLst>
                <a:gd name="T0" fmla="*/ 8 w 11"/>
                <a:gd name="T1" fmla="*/ 4 h 10"/>
                <a:gd name="T2" fmla="*/ 5 w 11"/>
                <a:gd name="T3" fmla="*/ 6 h 10"/>
                <a:gd name="T4" fmla="*/ 4 w 11"/>
                <a:gd name="T5" fmla="*/ 2 h 10"/>
                <a:gd name="T6" fmla="*/ 2 w 11"/>
                <a:gd name="T7" fmla="*/ 1 h 10"/>
                <a:gd name="T8" fmla="*/ 4 w 11"/>
                <a:gd name="T9" fmla="*/ 9 h 10"/>
                <a:gd name="T10" fmla="*/ 11 w 11"/>
                <a:gd name="T11" fmla="*/ 4 h 10"/>
                <a:gd name="T12" fmla="*/ 8 w 1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8" y="4"/>
                  </a:moveTo>
                  <a:cubicBezTo>
                    <a:pt x="8" y="5"/>
                    <a:pt x="7" y="6"/>
                    <a:pt x="5" y="6"/>
                  </a:cubicBezTo>
                  <a:cubicBezTo>
                    <a:pt x="3" y="6"/>
                    <a:pt x="3" y="3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0" y="3"/>
                    <a:pt x="1" y="7"/>
                    <a:pt x="4" y="9"/>
                  </a:cubicBezTo>
                  <a:cubicBezTo>
                    <a:pt x="7" y="10"/>
                    <a:pt x="11" y="8"/>
                    <a:pt x="11" y="4"/>
                  </a:cubicBezTo>
                  <a:cubicBezTo>
                    <a:pt x="11" y="3"/>
                    <a:pt x="9" y="2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AB3F3174-19E8-4E2A-9D7B-3B6E6640C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3" y="2225"/>
              <a:ext cx="138" cy="136"/>
            </a:xfrm>
            <a:custGeom>
              <a:avLst/>
              <a:gdLst>
                <a:gd name="T0" fmla="*/ 45 w 58"/>
                <a:gd name="T1" fmla="*/ 14 h 57"/>
                <a:gd name="T2" fmla="*/ 43 w 58"/>
                <a:gd name="T3" fmla="*/ 10 h 57"/>
                <a:gd name="T4" fmla="*/ 26 w 58"/>
                <a:gd name="T5" fmla="*/ 1 h 57"/>
                <a:gd name="T6" fmla="*/ 16 w 58"/>
                <a:gd name="T7" fmla="*/ 5 h 57"/>
                <a:gd name="T8" fmla="*/ 15 w 58"/>
                <a:gd name="T9" fmla="*/ 5 h 57"/>
                <a:gd name="T10" fmla="*/ 4 w 58"/>
                <a:gd name="T11" fmla="*/ 30 h 57"/>
                <a:gd name="T12" fmla="*/ 5 w 58"/>
                <a:gd name="T13" fmla="*/ 33 h 57"/>
                <a:gd name="T14" fmla="*/ 34 w 58"/>
                <a:gd name="T15" fmla="*/ 53 h 57"/>
                <a:gd name="T16" fmla="*/ 45 w 58"/>
                <a:gd name="T17" fmla="*/ 14 h 57"/>
                <a:gd name="T18" fmla="*/ 10 w 58"/>
                <a:gd name="T19" fmla="*/ 13 h 57"/>
                <a:gd name="T20" fmla="*/ 13 w 58"/>
                <a:gd name="T21" fmla="*/ 10 h 57"/>
                <a:gd name="T22" fmla="*/ 17 w 58"/>
                <a:gd name="T23" fmla="*/ 8 h 57"/>
                <a:gd name="T24" fmla="*/ 18 w 58"/>
                <a:gd name="T25" fmla="*/ 7 h 57"/>
                <a:gd name="T26" fmla="*/ 21 w 58"/>
                <a:gd name="T27" fmla="*/ 6 h 57"/>
                <a:gd name="T28" fmla="*/ 21 w 58"/>
                <a:gd name="T29" fmla="*/ 6 h 57"/>
                <a:gd name="T30" fmla="*/ 29 w 58"/>
                <a:gd name="T31" fmla="*/ 7 h 57"/>
                <a:gd name="T32" fmla="*/ 40 w 58"/>
                <a:gd name="T33" fmla="*/ 31 h 57"/>
                <a:gd name="T34" fmla="*/ 14 w 58"/>
                <a:gd name="T35" fmla="*/ 36 h 57"/>
                <a:gd name="T36" fmla="*/ 6 w 58"/>
                <a:gd name="T37" fmla="*/ 22 h 57"/>
                <a:gd name="T38" fmla="*/ 10 w 58"/>
                <a:gd name="T39" fmla="*/ 13 h 57"/>
                <a:gd name="T40" fmla="*/ 34 w 58"/>
                <a:gd name="T41" fmla="*/ 50 h 57"/>
                <a:gd name="T42" fmla="*/ 8 w 58"/>
                <a:gd name="T43" fmla="*/ 38 h 57"/>
                <a:gd name="T44" fmla="*/ 36 w 58"/>
                <a:gd name="T45" fmla="*/ 42 h 57"/>
                <a:gd name="T46" fmla="*/ 47 w 58"/>
                <a:gd name="T47" fmla="*/ 23 h 57"/>
                <a:gd name="T48" fmla="*/ 34 w 58"/>
                <a:gd name="T4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45" y="14"/>
                  </a:moveTo>
                  <a:cubicBezTo>
                    <a:pt x="44" y="12"/>
                    <a:pt x="44" y="11"/>
                    <a:pt x="43" y="10"/>
                  </a:cubicBezTo>
                  <a:cubicBezTo>
                    <a:pt x="39" y="5"/>
                    <a:pt x="32" y="2"/>
                    <a:pt x="26" y="1"/>
                  </a:cubicBezTo>
                  <a:cubicBezTo>
                    <a:pt x="20" y="0"/>
                    <a:pt x="19" y="2"/>
                    <a:pt x="16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3" y="5"/>
                    <a:pt x="0" y="21"/>
                    <a:pt x="4" y="30"/>
                  </a:cubicBezTo>
                  <a:cubicBezTo>
                    <a:pt x="4" y="31"/>
                    <a:pt x="5" y="32"/>
                    <a:pt x="5" y="33"/>
                  </a:cubicBezTo>
                  <a:cubicBezTo>
                    <a:pt x="7" y="47"/>
                    <a:pt x="20" y="57"/>
                    <a:pt x="34" y="53"/>
                  </a:cubicBezTo>
                  <a:cubicBezTo>
                    <a:pt x="52" y="48"/>
                    <a:pt x="58" y="26"/>
                    <a:pt x="45" y="14"/>
                  </a:cubicBezTo>
                  <a:close/>
                  <a:moveTo>
                    <a:pt x="10" y="13"/>
                  </a:moveTo>
                  <a:cubicBezTo>
                    <a:pt x="11" y="12"/>
                    <a:pt x="12" y="11"/>
                    <a:pt x="13" y="10"/>
                  </a:cubicBezTo>
                  <a:cubicBezTo>
                    <a:pt x="15" y="9"/>
                    <a:pt x="15" y="9"/>
                    <a:pt x="17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6"/>
                    <a:pt x="20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4" y="5"/>
                    <a:pt x="26" y="6"/>
                    <a:pt x="29" y="7"/>
                  </a:cubicBezTo>
                  <a:cubicBezTo>
                    <a:pt x="39" y="10"/>
                    <a:pt x="46" y="21"/>
                    <a:pt x="40" y="31"/>
                  </a:cubicBezTo>
                  <a:cubicBezTo>
                    <a:pt x="35" y="41"/>
                    <a:pt x="22" y="42"/>
                    <a:pt x="14" y="36"/>
                  </a:cubicBezTo>
                  <a:cubicBezTo>
                    <a:pt x="10" y="33"/>
                    <a:pt x="7" y="27"/>
                    <a:pt x="6" y="22"/>
                  </a:cubicBezTo>
                  <a:cubicBezTo>
                    <a:pt x="7" y="18"/>
                    <a:pt x="8" y="16"/>
                    <a:pt x="10" y="13"/>
                  </a:cubicBezTo>
                  <a:close/>
                  <a:moveTo>
                    <a:pt x="34" y="50"/>
                  </a:moveTo>
                  <a:cubicBezTo>
                    <a:pt x="22" y="53"/>
                    <a:pt x="13" y="47"/>
                    <a:pt x="8" y="38"/>
                  </a:cubicBezTo>
                  <a:cubicBezTo>
                    <a:pt x="15" y="45"/>
                    <a:pt x="27" y="47"/>
                    <a:pt x="36" y="42"/>
                  </a:cubicBezTo>
                  <a:cubicBezTo>
                    <a:pt x="43" y="38"/>
                    <a:pt x="47" y="31"/>
                    <a:pt x="47" y="23"/>
                  </a:cubicBezTo>
                  <a:cubicBezTo>
                    <a:pt x="50" y="34"/>
                    <a:pt x="46" y="46"/>
                    <a:pt x="34" y="5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934AF71E-5048-48B2-B2F5-8E02FADCF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2280"/>
              <a:ext cx="34" cy="21"/>
            </a:xfrm>
            <a:custGeom>
              <a:avLst/>
              <a:gdLst>
                <a:gd name="T0" fmla="*/ 12 w 14"/>
                <a:gd name="T1" fmla="*/ 1 h 9"/>
                <a:gd name="T2" fmla="*/ 10 w 14"/>
                <a:gd name="T3" fmla="*/ 2 h 9"/>
                <a:gd name="T4" fmla="*/ 7 w 14"/>
                <a:gd name="T5" fmla="*/ 6 h 9"/>
                <a:gd name="T6" fmla="*/ 3 w 14"/>
                <a:gd name="T7" fmla="*/ 2 h 9"/>
                <a:gd name="T8" fmla="*/ 1 w 14"/>
                <a:gd name="T9" fmla="*/ 1 h 9"/>
                <a:gd name="T10" fmla="*/ 7 w 14"/>
                <a:gd name="T11" fmla="*/ 9 h 9"/>
                <a:gd name="T12" fmla="*/ 12 w 14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">
                  <a:moveTo>
                    <a:pt x="12" y="1"/>
                  </a:moveTo>
                  <a:cubicBezTo>
                    <a:pt x="12" y="0"/>
                    <a:pt x="10" y="0"/>
                    <a:pt x="10" y="2"/>
                  </a:cubicBezTo>
                  <a:cubicBezTo>
                    <a:pt x="10" y="3"/>
                    <a:pt x="9" y="6"/>
                    <a:pt x="7" y="6"/>
                  </a:cubicBezTo>
                  <a:cubicBezTo>
                    <a:pt x="4" y="7"/>
                    <a:pt x="3" y="4"/>
                    <a:pt x="3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3" y="9"/>
                    <a:pt x="7" y="9"/>
                  </a:cubicBezTo>
                  <a:cubicBezTo>
                    <a:pt x="11" y="9"/>
                    <a:pt x="14" y="5"/>
                    <a:pt x="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E7930126-84C1-4CEF-AF03-AE43B8D55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251"/>
              <a:ext cx="55" cy="31"/>
            </a:xfrm>
            <a:custGeom>
              <a:avLst/>
              <a:gdLst>
                <a:gd name="T0" fmla="*/ 18 w 23"/>
                <a:gd name="T1" fmla="*/ 1 h 13"/>
                <a:gd name="T2" fmla="*/ 15 w 23"/>
                <a:gd name="T3" fmla="*/ 5 h 13"/>
                <a:gd name="T4" fmla="*/ 13 w 23"/>
                <a:gd name="T5" fmla="*/ 5 h 13"/>
                <a:gd name="T6" fmla="*/ 8 w 23"/>
                <a:gd name="T7" fmla="*/ 8 h 13"/>
                <a:gd name="T8" fmla="*/ 5 w 23"/>
                <a:gd name="T9" fmla="*/ 5 h 13"/>
                <a:gd name="T10" fmla="*/ 4 w 23"/>
                <a:gd name="T11" fmla="*/ 4 h 13"/>
                <a:gd name="T12" fmla="*/ 1 w 23"/>
                <a:gd name="T13" fmla="*/ 8 h 13"/>
                <a:gd name="T14" fmla="*/ 6 w 23"/>
                <a:gd name="T15" fmla="*/ 12 h 13"/>
                <a:gd name="T16" fmla="*/ 16 w 23"/>
                <a:gd name="T17" fmla="*/ 6 h 13"/>
                <a:gd name="T18" fmla="*/ 16 w 23"/>
                <a:gd name="T19" fmla="*/ 6 h 13"/>
                <a:gd name="T20" fmla="*/ 17 w 23"/>
                <a:gd name="T21" fmla="*/ 5 h 13"/>
                <a:gd name="T22" fmla="*/ 17 w 23"/>
                <a:gd name="T23" fmla="*/ 3 h 13"/>
                <a:gd name="T24" fmla="*/ 20 w 23"/>
                <a:gd name="T25" fmla="*/ 4 h 13"/>
                <a:gd name="T26" fmla="*/ 21 w 23"/>
                <a:gd name="T27" fmla="*/ 8 h 13"/>
                <a:gd name="T28" fmla="*/ 23 w 23"/>
                <a:gd name="T29" fmla="*/ 8 h 13"/>
                <a:gd name="T30" fmla="*/ 18 w 23"/>
                <a:gd name="T3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13">
                  <a:moveTo>
                    <a:pt x="18" y="1"/>
                  </a:moveTo>
                  <a:cubicBezTo>
                    <a:pt x="16" y="1"/>
                    <a:pt x="14" y="3"/>
                    <a:pt x="15" y="5"/>
                  </a:cubicBezTo>
                  <a:cubicBezTo>
                    <a:pt x="14" y="4"/>
                    <a:pt x="13" y="4"/>
                    <a:pt x="13" y="5"/>
                  </a:cubicBezTo>
                  <a:cubicBezTo>
                    <a:pt x="12" y="7"/>
                    <a:pt x="10" y="8"/>
                    <a:pt x="8" y="8"/>
                  </a:cubicBezTo>
                  <a:cubicBezTo>
                    <a:pt x="6" y="9"/>
                    <a:pt x="2" y="7"/>
                    <a:pt x="5" y="5"/>
                  </a:cubicBezTo>
                  <a:cubicBezTo>
                    <a:pt x="6" y="4"/>
                    <a:pt x="5" y="3"/>
                    <a:pt x="4" y="4"/>
                  </a:cubicBezTo>
                  <a:cubicBezTo>
                    <a:pt x="2" y="4"/>
                    <a:pt x="0" y="6"/>
                    <a:pt x="1" y="8"/>
                  </a:cubicBezTo>
                  <a:cubicBezTo>
                    <a:pt x="2" y="10"/>
                    <a:pt x="4" y="11"/>
                    <a:pt x="6" y="12"/>
                  </a:cubicBezTo>
                  <a:cubicBezTo>
                    <a:pt x="10" y="13"/>
                    <a:pt x="15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7" y="6"/>
                    <a:pt x="17" y="5"/>
                  </a:cubicBezTo>
                  <a:cubicBezTo>
                    <a:pt x="16" y="4"/>
                    <a:pt x="17" y="3"/>
                    <a:pt x="17" y="3"/>
                  </a:cubicBezTo>
                  <a:cubicBezTo>
                    <a:pt x="18" y="2"/>
                    <a:pt x="19" y="3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22" y="9"/>
                    <a:pt x="23" y="9"/>
                    <a:pt x="23" y="8"/>
                  </a:cubicBezTo>
                  <a:cubicBezTo>
                    <a:pt x="23" y="5"/>
                    <a:pt x="22" y="0"/>
                    <a:pt x="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23B97D1C-F457-4D84-A4D7-4D9355AD8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4" y="2012"/>
              <a:ext cx="115" cy="122"/>
            </a:xfrm>
            <a:custGeom>
              <a:avLst/>
              <a:gdLst>
                <a:gd name="T0" fmla="*/ 42 w 48"/>
                <a:gd name="T1" fmla="*/ 16 h 51"/>
                <a:gd name="T2" fmla="*/ 41 w 48"/>
                <a:gd name="T3" fmla="*/ 16 h 51"/>
                <a:gd name="T4" fmla="*/ 38 w 48"/>
                <a:gd name="T5" fmla="*/ 11 h 51"/>
                <a:gd name="T6" fmla="*/ 13 w 48"/>
                <a:gd name="T7" fmla="*/ 7 h 51"/>
                <a:gd name="T8" fmla="*/ 12 w 48"/>
                <a:gd name="T9" fmla="*/ 7 h 51"/>
                <a:gd name="T10" fmla="*/ 3 w 48"/>
                <a:gd name="T11" fmla="*/ 31 h 51"/>
                <a:gd name="T12" fmla="*/ 30 w 48"/>
                <a:gd name="T13" fmla="*/ 48 h 51"/>
                <a:gd name="T14" fmla="*/ 42 w 48"/>
                <a:gd name="T15" fmla="*/ 16 h 51"/>
                <a:gd name="T16" fmla="*/ 11 w 48"/>
                <a:gd name="T17" fmla="*/ 11 h 51"/>
                <a:gd name="T18" fmla="*/ 13 w 48"/>
                <a:gd name="T19" fmla="*/ 11 h 51"/>
                <a:gd name="T20" fmla="*/ 26 w 48"/>
                <a:gd name="T21" fmla="*/ 7 h 51"/>
                <a:gd name="T22" fmla="*/ 37 w 48"/>
                <a:gd name="T23" fmla="*/ 17 h 51"/>
                <a:gd name="T24" fmla="*/ 28 w 48"/>
                <a:gd name="T25" fmla="*/ 38 h 51"/>
                <a:gd name="T26" fmla="*/ 8 w 48"/>
                <a:gd name="T27" fmla="*/ 31 h 51"/>
                <a:gd name="T28" fmla="*/ 11 w 48"/>
                <a:gd name="T29" fmla="*/ 11 h 51"/>
                <a:gd name="T30" fmla="*/ 33 w 48"/>
                <a:gd name="T31" fmla="*/ 44 h 51"/>
                <a:gd name="T32" fmla="*/ 8 w 48"/>
                <a:gd name="T33" fmla="*/ 38 h 51"/>
                <a:gd name="T34" fmla="*/ 33 w 48"/>
                <a:gd name="T35" fmla="*/ 40 h 51"/>
                <a:gd name="T36" fmla="*/ 42 w 48"/>
                <a:gd name="T37" fmla="*/ 24 h 51"/>
                <a:gd name="T38" fmla="*/ 33 w 48"/>
                <a:gd name="T3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1">
                  <a:moveTo>
                    <a:pt x="42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40" y="14"/>
                    <a:pt x="39" y="12"/>
                    <a:pt x="38" y="11"/>
                  </a:cubicBezTo>
                  <a:cubicBezTo>
                    <a:pt x="32" y="3"/>
                    <a:pt x="19" y="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4" y="12"/>
                    <a:pt x="0" y="22"/>
                    <a:pt x="3" y="31"/>
                  </a:cubicBezTo>
                  <a:cubicBezTo>
                    <a:pt x="1" y="43"/>
                    <a:pt x="20" y="51"/>
                    <a:pt x="30" y="48"/>
                  </a:cubicBezTo>
                  <a:cubicBezTo>
                    <a:pt x="44" y="44"/>
                    <a:pt x="48" y="28"/>
                    <a:pt x="42" y="16"/>
                  </a:cubicBezTo>
                  <a:close/>
                  <a:moveTo>
                    <a:pt x="11" y="11"/>
                  </a:moveTo>
                  <a:cubicBezTo>
                    <a:pt x="11" y="11"/>
                    <a:pt x="12" y="12"/>
                    <a:pt x="13" y="11"/>
                  </a:cubicBezTo>
                  <a:cubicBezTo>
                    <a:pt x="17" y="9"/>
                    <a:pt x="20" y="6"/>
                    <a:pt x="26" y="7"/>
                  </a:cubicBezTo>
                  <a:cubicBezTo>
                    <a:pt x="31" y="8"/>
                    <a:pt x="35" y="12"/>
                    <a:pt x="37" y="17"/>
                  </a:cubicBezTo>
                  <a:cubicBezTo>
                    <a:pt x="39" y="25"/>
                    <a:pt x="36" y="35"/>
                    <a:pt x="28" y="38"/>
                  </a:cubicBezTo>
                  <a:cubicBezTo>
                    <a:pt x="20" y="41"/>
                    <a:pt x="11" y="38"/>
                    <a:pt x="8" y="31"/>
                  </a:cubicBezTo>
                  <a:cubicBezTo>
                    <a:pt x="4" y="24"/>
                    <a:pt x="6" y="16"/>
                    <a:pt x="11" y="11"/>
                  </a:cubicBezTo>
                  <a:close/>
                  <a:moveTo>
                    <a:pt x="33" y="44"/>
                  </a:moveTo>
                  <a:cubicBezTo>
                    <a:pt x="26" y="48"/>
                    <a:pt x="14" y="45"/>
                    <a:pt x="8" y="38"/>
                  </a:cubicBezTo>
                  <a:cubicBezTo>
                    <a:pt x="15" y="44"/>
                    <a:pt x="25" y="45"/>
                    <a:pt x="33" y="40"/>
                  </a:cubicBezTo>
                  <a:cubicBezTo>
                    <a:pt x="38" y="37"/>
                    <a:pt x="42" y="31"/>
                    <a:pt x="42" y="24"/>
                  </a:cubicBezTo>
                  <a:cubicBezTo>
                    <a:pt x="43" y="32"/>
                    <a:pt x="40" y="40"/>
                    <a:pt x="33" y="4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D9B1D5F3-DDAE-4459-82C2-FE9E87FBE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2055"/>
              <a:ext cx="19" cy="17"/>
            </a:xfrm>
            <a:custGeom>
              <a:avLst/>
              <a:gdLst>
                <a:gd name="T0" fmla="*/ 7 w 8"/>
                <a:gd name="T1" fmla="*/ 1 h 7"/>
                <a:gd name="T2" fmla="*/ 6 w 8"/>
                <a:gd name="T3" fmla="*/ 2 h 7"/>
                <a:gd name="T4" fmla="*/ 4 w 8"/>
                <a:gd name="T5" fmla="*/ 5 h 7"/>
                <a:gd name="T6" fmla="*/ 2 w 8"/>
                <a:gd name="T7" fmla="*/ 2 h 7"/>
                <a:gd name="T8" fmla="*/ 1 w 8"/>
                <a:gd name="T9" fmla="*/ 1 h 7"/>
                <a:gd name="T10" fmla="*/ 4 w 8"/>
                <a:gd name="T11" fmla="*/ 7 h 7"/>
                <a:gd name="T12" fmla="*/ 7 w 8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7" y="1"/>
                  </a:moveTo>
                  <a:cubicBezTo>
                    <a:pt x="7" y="1"/>
                    <a:pt x="5" y="1"/>
                    <a:pt x="6" y="2"/>
                  </a:cubicBezTo>
                  <a:cubicBezTo>
                    <a:pt x="6" y="3"/>
                    <a:pt x="5" y="4"/>
                    <a:pt x="4" y="5"/>
                  </a:cubicBezTo>
                  <a:cubicBezTo>
                    <a:pt x="3" y="5"/>
                    <a:pt x="2" y="3"/>
                    <a:pt x="2" y="2"/>
                  </a:cubicBezTo>
                  <a:cubicBezTo>
                    <a:pt x="3" y="1"/>
                    <a:pt x="1" y="0"/>
                    <a:pt x="1" y="1"/>
                  </a:cubicBezTo>
                  <a:cubicBezTo>
                    <a:pt x="0" y="3"/>
                    <a:pt x="1" y="7"/>
                    <a:pt x="4" y="7"/>
                  </a:cubicBezTo>
                  <a:cubicBezTo>
                    <a:pt x="7" y="7"/>
                    <a:pt x="8" y="4"/>
                    <a:pt x="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A3AA61DA-6434-4759-8AC0-CAED6FA45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" y="2041"/>
              <a:ext cx="24" cy="21"/>
            </a:xfrm>
            <a:custGeom>
              <a:avLst/>
              <a:gdLst>
                <a:gd name="T0" fmla="*/ 1 w 10"/>
                <a:gd name="T1" fmla="*/ 3 h 9"/>
                <a:gd name="T2" fmla="*/ 3 w 10"/>
                <a:gd name="T3" fmla="*/ 5 h 9"/>
                <a:gd name="T4" fmla="*/ 7 w 10"/>
                <a:gd name="T5" fmla="*/ 7 h 9"/>
                <a:gd name="T6" fmla="*/ 9 w 10"/>
                <a:gd name="T7" fmla="*/ 8 h 9"/>
                <a:gd name="T8" fmla="*/ 1 w 10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" y="3"/>
                    <a:pt x="7" y="4"/>
                    <a:pt x="7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3"/>
                    <a:pt x="5" y="0"/>
                    <a:pt x="1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AB226636-86E2-4141-919D-F9B05AB83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074"/>
              <a:ext cx="24" cy="26"/>
            </a:xfrm>
            <a:custGeom>
              <a:avLst/>
              <a:gdLst>
                <a:gd name="T0" fmla="*/ 7 w 10"/>
                <a:gd name="T1" fmla="*/ 6 h 11"/>
                <a:gd name="T2" fmla="*/ 4 w 10"/>
                <a:gd name="T3" fmla="*/ 7 h 11"/>
                <a:gd name="T4" fmla="*/ 8 w 10"/>
                <a:gd name="T5" fmla="*/ 2 h 11"/>
                <a:gd name="T6" fmla="*/ 7 w 10"/>
                <a:gd name="T7" fmla="*/ 0 h 11"/>
                <a:gd name="T8" fmla="*/ 2 w 10"/>
                <a:gd name="T9" fmla="*/ 9 h 11"/>
                <a:gd name="T10" fmla="*/ 6 w 10"/>
                <a:gd name="T11" fmla="*/ 10 h 11"/>
                <a:gd name="T12" fmla="*/ 10 w 10"/>
                <a:gd name="T13" fmla="*/ 6 h 11"/>
                <a:gd name="T14" fmla="*/ 7 w 10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6"/>
                  </a:moveTo>
                  <a:cubicBezTo>
                    <a:pt x="7" y="7"/>
                    <a:pt x="6" y="7"/>
                    <a:pt x="4" y="7"/>
                  </a:cubicBezTo>
                  <a:cubicBezTo>
                    <a:pt x="4" y="5"/>
                    <a:pt x="5" y="3"/>
                    <a:pt x="8" y="2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5" y="11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5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3C68CC62-0CD6-40DE-B494-B0401D89D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9" y="2065"/>
              <a:ext cx="17" cy="14"/>
            </a:xfrm>
            <a:custGeom>
              <a:avLst/>
              <a:gdLst>
                <a:gd name="T0" fmla="*/ 5 w 7"/>
                <a:gd name="T1" fmla="*/ 1 h 6"/>
                <a:gd name="T2" fmla="*/ 2 w 7"/>
                <a:gd name="T3" fmla="*/ 2 h 6"/>
                <a:gd name="T4" fmla="*/ 0 w 7"/>
                <a:gd name="T5" fmla="*/ 2 h 6"/>
                <a:gd name="T6" fmla="*/ 7 w 7"/>
                <a:gd name="T7" fmla="*/ 1 h 6"/>
                <a:gd name="T8" fmla="*/ 5 w 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1"/>
                  </a:moveTo>
                  <a:cubicBezTo>
                    <a:pt x="5" y="2"/>
                    <a:pt x="2" y="3"/>
                    <a:pt x="2" y="2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6"/>
                    <a:pt x="7" y="5"/>
                    <a:pt x="7" y="1"/>
                  </a:cubicBezTo>
                  <a:cubicBezTo>
                    <a:pt x="7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F9F7101C-6988-44BE-AFD3-F04E768EF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" y="1873"/>
              <a:ext cx="110" cy="117"/>
            </a:xfrm>
            <a:custGeom>
              <a:avLst/>
              <a:gdLst>
                <a:gd name="T0" fmla="*/ 45 w 46"/>
                <a:gd name="T1" fmla="*/ 19 h 49"/>
                <a:gd name="T2" fmla="*/ 32 w 46"/>
                <a:gd name="T3" fmla="*/ 5 h 49"/>
                <a:gd name="T4" fmla="*/ 9 w 46"/>
                <a:gd name="T5" fmla="*/ 7 h 49"/>
                <a:gd name="T6" fmla="*/ 5 w 46"/>
                <a:gd name="T7" fmla="*/ 28 h 49"/>
                <a:gd name="T8" fmla="*/ 37 w 46"/>
                <a:gd name="T9" fmla="*/ 39 h 49"/>
                <a:gd name="T10" fmla="*/ 45 w 46"/>
                <a:gd name="T11" fmla="*/ 19 h 49"/>
                <a:gd name="T12" fmla="*/ 8 w 46"/>
                <a:gd name="T13" fmla="*/ 11 h 49"/>
                <a:gd name="T14" fmla="*/ 10 w 46"/>
                <a:gd name="T15" fmla="*/ 11 h 49"/>
                <a:gd name="T16" fmla="*/ 32 w 46"/>
                <a:gd name="T17" fmla="*/ 8 h 49"/>
                <a:gd name="T18" fmla="*/ 31 w 46"/>
                <a:gd name="T19" fmla="*/ 31 h 49"/>
                <a:gd name="T20" fmla="*/ 9 w 46"/>
                <a:gd name="T21" fmla="*/ 27 h 49"/>
                <a:gd name="T22" fmla="*/ 8 w 46"/>
                <a:gd name="T23" fmla="*/ 11 h 49"/>
                <a:gd name="T24" fmla="*/ 33 w 46"/>
                <a:gd name="T25" fmla="*/ 38 h 49"/>
                <a:gd name="T26" fmla="*/ 10 w 46"/>
                <a:gd name="T27" fmla="*/ 34 h 49"/>
                <a:gd name="T28" fmla="*/ 35 w 46"/>
                <a:gd name="T29" fmla="*/ 33 h 49"/>
                <a:gd name="T30" fmla="*/ 40 w 46"/>
                <a:gd name="T31" fmla="*/ 16 h 49"/>
                <a:gd name="T32" fmla="*/ 41 w 46"/>
                <a:gd name="T33" fmla="*/ 24 h 49"/>
                <a:gd name="T34" fmla="*/ 33 w 46"/>
                <a:gd name="T35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9">
                  <a:moveTo>
                    <a:pt x="45" y="19"/>
                  </a:moveTo>
                  <a:cubicBezTo>
                    <a:pt x="44" y="13"/>
                    <a:pt x="39" y="5"/>
                    <a:pt x="32" y="5"/>
                  </a:cubicBezTo>
                  <a:cubicBezTo>
                    <a:pt x="25" y="0"/>
                    <a:pt x="15" y="1"/>
                    <a:pt x="9" y="7"/>
                  </a:cubicBezTo>
                  <a:cubicBezTo>
                    <a:pt x="2" y="12"/>
                    <a:pt x="0" y="22"/>
                    <a:pt x="5" y="28"/>
                  </a:cubicBezTo>
                  <a:cubicBezTo>
                    <a:pt x="7" y="42"/>
                    <a:pt x="25" y="49"/>
                    <a:pt x="37" y="39"/>
                  </a:cubicBezTo>
                  <a:cubicBezTo>
                    <a:pt x="43" y="35"/>
                    <a:pt x="46" y="27"/>
                    <a:pt x="45" y="19"/>
                  </a:cubicBezTo>
                  <a:close/>
                  <a:moveTo>
                    <a:pt x="8" y="11"/>
                  </a:moveTo>
                  <a:cubicBezTo>
                    <a:pt x="9" y="11"/>
                    <a:pt x="9" y="11"/>
                    <a:pt x="10" y="11"/>
                  </a:cubicBezTo>
                  <a:cubicBezTo>
                    <a:pt x="16" y="5"/>
                    <a:pt x="24" y="2"/>
                    <a:pt x="32" y="8"/>
                  </a:cubicBezTo>
                  <a:cubicBezTo>
                    <a:pt x="39" y="14"/>
                    <a:pt x="39" y="25"/>
                    <a:pt x="31" y="31"/>
                  </a:cubicBezTo>
                  <a:cubicBezTo>
                    <a:pt x="25" y="35"/>
                    <a:pt x="14" y="33"/>
                    <a:pt x="9" y="27"/>
                  </a:cubicBezTo>
                  <a:cubicBezTo>
                    <a:pt x="5" y="23"/>
                    <a:pt x="5" y="16"/>
                    <a:pt x="8" y="11"/>
                  </a:cubicBezTo>
                  <a:close/>
                  <a:moveTo>
                    <a:pt x="33" y="38"/>
                  </a:moveTo>
                  <a:cubicBezTo>
                    <a:pt x="24" y="43"/>
                    <a:pt x="15" y="40"/>
                    <a:pt x="10" y="34"/>
                  </a:cubicBezTo>
                  <a:cubicBezTo>
                    <a:pt x="18" y="39"/>
                    <a:pt x="29" y="39"/>
                    <a:pt x="35" y="33"/>
                  </a:cubicBezTo>
                  <a:cubicBezTo>
                    <a:pt x="40" y="28"/>
                    <a:pt x="42" y="22"/>
                    <a:pt x="40" y="16"/>
                  </a:cubicBezTo>
                  <a:cubicBezTo>
                    <a:pt x="41" y="18"/>
                    <a:pt x="42" y="21"/>
                    <a:pt x="41" y="24"/>
                  </a:cubicBezTo>
                  <a:cubicBezTo>
                    <a:pt x="41" y="30"/>
                    <a:pt x="38" y="35"/>
                    <a:pt x="33" y="3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AE67770C-5464-421C-9E33-89FDEF2EB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" y="1902"/>
              <a:ext cx="26" cy="24"/>
            </a:xfrm>
            <a:custGeom>
              <a:avLst/>
              <a:gdLst>
                <a:gd name="T0" fmla="*/ 8 w 11"/>
                <a:gd name="T1" fmla="*/ 5 h 10"/>
                <a:gd name="T2" fmla="*/ 5 w 11"/>
                <a:gd name="T3" fmla="*/ 6 h 10"/>
                <a:gd name="T4" fmla="*/ 5 w 11"/>
                <a:gd name="T5" fmla="*/ 2 h 10"/>
                <a:gd name="T6" fmla="*/ 4 w 11"/>
                <a:gd name="T7" fmla="*/ 1 h 10"/>
                <a:gd name="T8" fmla="*/ 3 w 11"/>
                <a:gd name="T9" fmla="*/ 8 h 10"/>
                <a:gd name="T10" fmla="*/ 10 w 11"/>
                <a:gd name="T11" fmla="*/ 5 h 10"/>
                <a:gd name="T12" fmla="*/ 8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8" y="5"/>
                  </a:moveTo>
                  <a:cubicBezTo>
                    <a:pt x="8" y="6"/>
                    <a:pt x="6" y="7"/>
                    <a:pt x="5" y="6"/>
                  </a:cubicBezTo>
                  <a:cubicBezTo>
                    <a:pt x="3" y="5"/>
                    <a:pt x="3" y="3"/>
                    <a:pt x="5" y="2"/>
                  </a:cubicBezTo>
                  <a:cubicBezTo>
                    <a:pt x="6" y="1"/>
                    <a:pt x="5" y="0"/>
                    <a:pt x="4" y="1"/>
                  </a:cubicBezTo>
                  <a:cubicBezTo>
                    <a:pt x="1" y="2"/>
                    <a:pt x="0" y="6"/>
                    <a:pt x="3" y="8"/>
                  </a:cubicBezTo>
                  <a:cubicBezTo>
                    <a:pt x="6" y="10"/>
                    <a:pt x="10" y="8"/>
                    <a:pt x="10" y="5"/>
                  </a:cubicBezTo>
                  <a:cubicBezTo>
                    <a:pt x="11" y="4"/>
                    <a:pt x="9" y="4"/>
                    <a:pt x="8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1608ECAD-568D-486E-A431-5903FA1A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1897"/>
              <a:ext cx="22" cy="22"/>
            </a:xfrm>
            <a:custGeom>
              <a:avLst/>
              <a:gdLst>
                <a:gd name="T0" fmla="*/ 1 w 9"/>
                <a:gd name="T1" fmla="*/ 0 h 9"/>
                <a:gd name="T2" fmla="*/ 2 w 9"/>
                <a:gd name="T3" fmla="*/ 2 h 9"/>
                <a:gd name="T4" fmla="*/ 6 w 9"/>
                <a:gd name="T5" fmla="*/ 8 h 9"/>
                <a:gd name="T6" fmla="*/ 8 w 9"/>
                <a:gd name="T7" fmla="*/ 8 h 9"/>
                <a:gd name="T8" fmla="*/ 1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5" y="2"/>
                    <a:pt x="7" y="5"/>
                    <a:pt x="6" y="8"/>
                  </a:cubicBezTo>
                  <a:cubicBezTo>
                    <a:pt x="6" y="8"/>
                    <a:pt x="7" y="9"/>
                    <a:pt x="8" y="8"/>
                  </a:cubicBezTo>
                  <a:cubicBezTo>
                    <a:pt x="9" y="4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B4E5FA1F-2CF9-43CC-AE6E-61FEA38CB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1921"/>
              <a:ext cx="24" cy="19"/>
            </a:xfrm>
            <a:custGeom>
              <a:avLst/>
              <a:gdLst>
                <a:gd name="T0" fmla="*/ 0 w 10"/>
                <a:gd name="T1" fmla="*/ 6 h 8"/>
                <a:gd name="T2" fmla="*/ 1 w 10"/>
                <a:gd name="T3" fmla="*/ 6 h 8"/>
                <a:gd name="T4" fmla="*/ 5 w 10"/>
                <a:gd name="T5" fmla="*/ 4 h 8"/>
                <a:gd name="T6" fmla="*/ 8 w 10"/>
                <a:gd name="T7" fmla="*/ 7 h 8"/>
                <a:gd name="T8" fmla="*/ 10 w 10"/>
                <a:gd name="T9" fmla="*/ 7 h 8"/>
                <a:gd name="T10" fmla="*/ 0 w 10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cubicBezTo>
                    <a:pt x="0" y="6"/>
                    <a:pt x="1" y="7"/>
                    <a:pt x="1" y="6"/>
                  </a:cubicBezTo>
                  <a:cubicBezTo>
                    <a:pt x="2" y="5"/>
                    <a:pt x="3" y="4"/>
                    <a:pt x="5" y="4"/>
                  </a:cubicBezTo>
                  <a:cubicBezTo>
                    <a:pt x="7" y="4"/>
                    <a:pt x="7" y="6"/>
                    <a:pt x="8" y="7"/>
                  </a:cubicBezTo>
                  <a:cubicBezTo>
                    <a:pt x="8" y="8"/>
                    <a:pt x="9" y="8"/>
                    <a:pt x="10" y="7"/>
                  </a:cubicBezTo>
                  <a:cubicBezTo>
                    <a:pt x="10" y="1"/>
                    <a:pt x="1" y="0"/>
                    <a:pt x="0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E4782CD0-F9CA-4384-B6F3-9A706F7A8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2" y="1747"/>
              <a:ext cx="882" cy="930"/>
            </a:xfrm>
            <a:custGeom>
              <a:avLst/>
              <a:gdLst>
                <a:gd name="T0" fmla="*/ 271 w 369"/>
                <a:gd name="T1" fmla="*/ 31 h 389"/>
                <a:gd name="T2" fmla="*/ 124 w 369"/>
                <a:gd name="T3" fmla="*/ 370 h 389"/>
                <a:gd name="T4" fmla="*/ 280 w 369"/>
                <a:gd name="T5" fmla="*/ 273 h 389"/>
                <a:gd name="T6" fmla="*/ 229 w 369"/>
                <a:gd name="T7" fmla="*/ 239 h 389"/>
                <a:gd name="T8" fmla="*/ 315 w 369"/>
                <a:gd name="T9" fmla="*/ 199 h 389"/>
                <a:gd name="T10" fmla="*/ 366 w 369"/>
                <a:gd name="T11" fmla="*/ 192 h 389"/>
                <a:gd name="T12" fmla="*/ 214 w 369"/>
                <a:gd name="T13" fmla="*/ 266 h 389"/>
                <a:gd name="T14" fmla="*/ 199 w 369"/>
                <a:gd name="T15" fmla="*/ 225 h 389"/>
                <a:gd name="T16" fmla="*/ 194 w 369"/>
                <a:gd name="T17" fmla="*/ 241 h 389"/>
                <a:gd name="T18" fmla="*/ 275 w 369"/>
                <a:gd name="T19" fmla="*/ 196 h 389"/>
                <a:gd name="T20" fmla="*/ 197 w 369"/>
                <a:gd name="T21" fmla="*/ 223 h 389"/>
                <a:gd name="T22" fmla="*/ 214 w 369"/>
                <a:gd name="T23" fmla="*/ 270 h 389"/>
                <a:gd name="T24" fmla="*/ 295 w 369"/>
                <a:gd name="T25" fmla="*/ 285 h 389"/>
                <a:gd name="T26" fmla="*/ 247 w 369"/>
                <a:gd name="T27" fmla="*/ 327 h 389"/>
                <a:gd name="T28" fmla="*/ 189 w 369"/>
                <a:gd name="T29" fmla="*/ 343 h 389"/>
                <a:gd name="T30" fmla="*/ 119 w 369"/>
                <a:gd name="T31" fmla="*/ 334 h 389"/>
                <a:gd name="T32" fmla="*/ 57 w 369"/>
                <a:gd name="T33" fmla="*/ 267 h 389"/>
                <a:gd name="T34" fmla="*/ 46 w 369"/>
                <a:gd name="T35" fmla="*/ 144 h 389"/>
                <a:gd name="T36" fmla="*/ 86 w 369"/>
                <a:gd name="T37" fmla="*/ 91 h 389"/>
                <a:gd name="T38" fmla="*/ 116 w 369"/>
                <a:gd name="T39" fmla="*/ 65 h 389"/>
                <a:gd name="T40" fmla="*/ 230 w 369"/>
                <a:gd name="T41" fmla="*/ 54 h 389"/>
                <a:gd name="T42" fmla="*/ 277 w 369"/>
                <a:gd name="T43" fmla="*/ 99 h 389"/>
                <a:gd name="T44" fmla="*/ 280 w 369"/>
                <a:gd name="T45" fmla="*/ 122 h 389"/>
                <a:gd name="T46" fmla="*/ 247 w 369"/>
                <a:gd name="T47" fmla="*/ 130 h 389"/>
                <a:gd name="T48" fmla="*/ 280 w 369"/>
                <a:gd name="T49" fmla="*/ 157 h 389"/>
                <a:gd name="T50" fmla="*/ 311 w 369"/>
                <a:gd name="T51" fmla="*/ 171 h 389"/>
                <a:gd name="T52" fmla="*/ 250 w 369"/>
                <a:gd name="T53" fmla="*/ 131 h 389"/>
                <a:gd name="T54" fmla="*/ 250 w 369"/>
                <a:gd name="T55" fmla="*/ 127 h 389"/>
                <a:gd name="T56" fmla="*/ 256 w 369"/>
                <a:gd name="T57" fmla="*/ 148 h 389"/>
                <a:gd name="T58" fmla="*/ 283 w 369"/>
                <a:gd name="T59" fmla="*/ 125 h 389"/>
                <a:gd name="T60" fmla="*/ 270 w 369"/>
                <a:gd name="T61" fmla="*/ 155 h 389"/>
                <a:gd name="T62" fmla="*/ 322 w 369"/>
                <a:gd name="T63" fmla="*/ 194 h 389"/>
                <a:gd name="T64" fmla="*/ 290 w 369"/>
                <a:gd name="T65" fmla="*/ 115 h 389"/>
                <a:gd name="T66" fmla="*/ 267 w 369"/>
                <a:gd name="T67" fmla="*/ 70 h 389"/>
                <a:gd name="T68" fmla="*/ 145 w 369"/>
                <a:gd name="T69" fmla="*/ 44 h 389"/>
                <a:gd name="T70" fmla="*/ 98 w 369"/>
                <a:gd name="T71" fmla="*/ 68 h 389"/>
                <a:gd name="T72" fmla="*/ 47 w 369"/>
                <a:gd name="T73" fmla="*/ 127 h 389"/>
                <a:gd name="T74" fmla="*/ 31 w 369"/>
                <a:gd name="T75" fmla="*/ 206 h 389"/>
                <a:gd name="T76" fmla="*/ 51 w 369"/>
                <a:gd name="T77" fmla="*/ 265 h 389"/>
                <a:gd name="T78" fmla="*/ 116 w 369"/>
                <a:gd name="T79" fmla="*/ 338 h 389"/>
                <a:gd name="T80" fmla="*/ 180 w 369"/>
                <a:gd name="T81" fmla="*/ 352 h 389"/>
                <a:gd name="T82" fmla="*/ 278 w 369"/>
                <a:gd name="T83" fmla="*/ 317 h 389"/>
                <a:gd name="T84" fmla="*/ 315 w 369"/>
                <a:gd name="T85" fmla="*/ 305 h 389"/>
                <a:gd name="T86" fmla="*/ 19 w 369"/>
                <a:gd name="T87" fmla="*/ 249 h 389"/>
                <a:gd name="T88" fmla="*/ 361 w 369"/>
                <a:gd name="T89" fmla="*/ 19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9" h="389">
                  <a:moveTo>
                    <a:pt x="366" y="192"/>
                  </a:moveTo>
                  <a:cubicBezTo>
                    <a:pt x="366" y="191"/>
                    <a:pt x="366" y="191"/>
                    <a:pt x="366" y="191"/>
                  </a:cubicBezTo>
                  <a:cubicBezTo>
                    <a:pt x="369" y="125"/>
                    <a:pt x="330" y="61"/>
                    <a:pt x="271" y="31"/>
                  </a:cubicBezTo>
                  <a:cubicBezTo>
                    <a:pt x="210" y="0"/>
                    <a:pt x="135" y="9"/>
                    <a:pt x="80" y="49"/>
                  </a:cubicBezTo>
                  <a:cubicBezTo>
                    <a:pt x="23" y="90"/>
                    <a:pt x="0" y="166"/>
                    <a:pt x="10" y="233"/>
                  </a:cubicBezTo>
                  <a:cubicBezTo>
                    <a:pt x="20" y="299"/>
                    <a:pt x="58" y="351"/>
                    <a:pt x="124" y="370"/>
                  </a:cubicBezTo>
                  <a:cubicBezTo>
                    <a:pt x="191" y="389"/>
                    <a:pt x="292" y="380"/>
                    <a:pt x="320" y="305"/>
                  </a:cubicBezTo>
                  <a:cubicBezTo>
                    <a:pt x="321" y="304"/>
                    <a:pt x="320" y="303"/>
                    <a:pt x="319" y="303"/>
                  </a:cubicBezTo>
                  <a:cubicBezTo>
                    <a:pt x="325" y="283"/>
                    <a:pt x="292" y="280"/>
                    <a:pt x="280" y="273"/>
                  </a:cubicBezTo>
                  <a:cubicBezTo>
                    <a:pt x="267" y="265"/>
                    <a:pt x="255" y="257"/>
                    <a:pt x="243" y="248"/>
                  </a:cubicBezTo>
                  <a:cubicBezTo>
                    <a:pt x="242" y="248"/>
                    <a:pt x="242" y="247"/>
                    <a:pt x="242" y="247"/>
                  </a:cubicBezTo>
                  <a:cubicBezTo>
                    <a:pt x="237" y="244"/>
                    <a:pt x="233" y="242"/>
                    <a:pt x="229" y="239"/>
                  </a:cubicBezTo>
                  <a:cubicBezTo>
                    <a:pt x="213" y="228"/>
                    <a:pt x="197" y="218"/>
                    <a:pt x="183" y="205"/>
                  </a:cubicBezTo>
                  <a:cubicBezTo>
                    <a:pt x="219" y="203"/>
                    <a:pt x="255" y="202"/>
                    <a:pt x="291" y="200"/>
                  </a:cubicBezTo>
                  <a:cubicBezTo>
                    <a:pt x="299" y="200"/>
                    <a:pt x="307" y="199"/>
                    <a:pt x="315" y="199"/>
                  </a:cubicBezTo>
                  <a:cubicBezTo>
                    <a:pt x="322" y="200"/>
                    <a:pt x="329" y="203"/>
                    <a:pt x="336" y="204"/>
                  </a:cubicBezTo>
                  <a:cubicBezTo>
                    <a:pt x="347" y="205"/>
                    <a:pt x="356" y="201"/>
                    <a:pt x="365" y="195"/>
                  </a:cubicBezTo>
                  <a:cubicBezTo>
                    <a:pt x="367" y="194"/>
                    <a:pt x="367" y="193"/>
                    <a:pt x="366" y="192"/>
                  </a:cubicBezTo>
                  <a:close/>
                  <a:moveTo>
                    <a:pt x="233" y="248"/>
                  </a:moveTo>
                  <a:cubicBezTo>
                    <a:pt x="235" y="249"/>
                    <a:pt x="237" y="250"/>
                    <a:pt x="238" y="252"/>
                  </a:cubicBezTo>
                  <a:cubicBezTo>
                    <a:pt x="234" y="261"/>
                    <a:pt x="226" y="268"/>
                    <a:pt x="214" y="266"/>
                  </a:cubicBezTo>
                  <a:cubicBezTo>
                    <a:pt x="211" y="265"/>
                    <a:pt x="208" y="264"/>
                    <a:pt x="206" y="262"/>
                  </a:cubicBezTo>
                  <a:cubicBezTo>
                    <a:pt x="217" y="264"/>
                    <a:pt x="228" y="259"/>
                    <a:pt x="233" y="248"/>
                  </a:cubicBezTo>
                  <a:close/>
                  <a:moveTo>
                    <a:pt x="199" y="225"/>
                  </a:moveTo>
                  <a:cubicBezTo>
                    <a:pt x="209" y="232"/>
                    <a:pt x="219" y="238"/>
                    <a:pt x="229" y="245"/>
                  </a:cubicBezTo>
                  <a:cubicBezTo>
                    <a:pt x="224" y="254"/>
                    <a:pt x="214" y="261"/>
                    <a:pt x="203" y="255"/>
                  </a:cubicBezTo>
                  <a:cubicBezTo>
                    <a:pt x="198" y="252"/>
                    <a:pt x="195" y="247"/>
                    <a:pt x="194" y="241"/>
                  </a:cubicBezTo>
                  <a:cubicBezTo>
                    <a:pt x="194" y="236"/>
                    <a:pt x="194" y="227"/>
                    <a:pt x="199" y="225"/>
                  </a:cubicBezTo>
                  <a:close/>
                  <a:moveTo>
                    <a:pt x="320" y="194"/>
                  </a:moveTo>
                  <a:cubicBezTo>
                    <a:pt x="305" y="192"/>
                    <a:pt x="290" y="195"/>
                    <a:pt x="275" y="196"/>
                  </a:cubicBezTo>
                  <a:cubicBezTo>
                    <a:pt x="242" y="198"/>
                    <a:pt x="210" y="199"/>
                    <a:pt x="177" y="201"/>
                  </a:cubicBezTo>
                  <a:cubicBezTo>
                    <a:pt x="175" y="201"/>
                    <a:pt x="174" y="203"/>
                    <a:pt x="175" y="205"/>
                  </a:cubicBezTo>
                  <a:cubicBezTo>
                    <a:pt x="182" y="211"/>
                    <a:pt x="189" y="217"/>
                    <a:pt x="197" y="223"/>
                  </a:cubicBezTo>
                  <a:cubicBezTo>
                    <a:pt x="192" y="225"/>
                    <a:pt x="191" y="230"/>
                    <a:pt x="190" y="235"/>
                  </a:cubicBezTo>
                  <a:cubicBezTo>
                    <a:pt x="189" y="241"/>
                    <a:pt x="190" y="247"/>
                    <a:pt x="192" y="252"/>
                  </a:cubicBezTo>
                  <a:cubicBezTo>
                    <a:pt x="196" y="261"/>
                    <a:pt x="205" y="269"/>
                    <a:pt x="214" y="270"/>
                  </a:cubicBezTo>
                  <a:cubicBezTo>
                    <a:pt x="226" y="272"/>
                    <a:pt x="239" y="265"/>
                    <a:pt x="242" y="254"/>
                  </a:cubicBezTo>
                  <a:cubicBezTo>
                    <a:pt x="254" y="262"/>
                    <a:pt x="265" y="270"/>
                    <a:pt x="277" y="278"/>
                  </a:cubicBezTo>
                  <a:cubicBezTo>
                    <a:pt x="280" y="280"/>
                    <a:pt x="287" y="282"/>
                    <a:pt x="295" y="285"/>
                  </a:cubicBezTo>
                  <a:cubicBezTo>
                    <a:pt x="287" y="287"/>
                    <a:pt x="287" y="293"/>
                    <a:pt x="282" y="301"/>
                  </a:cubicBezTo>
                  <a:cubicBezTo>
                    <a:pt x="275" y="313"/>
                    <a:pt x="268" y="313"/>
                    <a:pt x="257" y="319"/>
                  </a:cubicBezTo>
                  <a:cubicBezTo>
                    <a:pt x="253" y="321"/>
                    <a:pt x="250" y="324"/>
                    <a:pt x="247" y="327"/>
                  </a:cubicBezTo>
                  <a:cubicBezTo>
                    <a:pt x="244" y="331"/>
                    <a:pt x="242" y="336"/>
                    <a:pt x="238" y="339"/>
                  </a:cubicBezTo>
                  <a:cubicBezTo>
                    <a:pt x="230" y="345"/>
                    <a:pt x="217" y="344"/>
                    <a:pt x="208" y="343"/>
                  </a:cubicBezTo>
                  <a:cubicBezTo>
                    <a:pt x="201" y="342"/>
                    <a:pt x="195" y="342"/>
                    <a:pt x="189" y="343"/>
                  </a:cubicBezTo>
                  <a:cubicBezTo>
                    <a:pt x="176" y="346"/>
                    <a:pt x="171" y="353"/>
                    <a:pt x="155" y="345"/>
                  </a:cubicBezTo>
                  <a:cubicBezTo>
                    <a:pt x="150" y="342"/>
                    <a:pt x="146" y="338"/>
                    <a:pt x="140" y="336"/>
                  </a:cubicBezTo>
                  <a:cubicBezTo>
                    <a:pt x="133" y="335"/>
                    <a:pt x="126" y="336"/>
                    <a:pt x="119" y="334"/>
                  </a:cubicBezTo>
                  <a:cubicBezTo>
                    <a:pt x="110" y="330"/>
                    <a:pt x="111" y="324"/>
                    <a:pt x="104" y="320"/>
                  </a:cubicBezTo>
                  <a:cubicBezTo>
                    <a:pt x="94" y="313"/>
                    <a:pt x="84" y="310"/>
                    <a:pt x="76" y="301"/>
                  </a:cubicBezTo>
                  <a:cubicBezTo>
                    <a:pt x="67" y="290"/>
                    <a:pt x="61" y="280"/>
                    <a:pt x="57" y="267"/>
                  </a:cubicBezTo>
                  <a:cubicBezTo>
                    <a:pt x="55" y="260"/>
                    <a:pt x="55" y="252"/>
                    <a:pt x="51" y="245"/>
                  </a:cubicBezTo>
                  <a:cubicBezTo>
                    <a:pt x="46" y="236"/>
                    <a:pt x="40" y="231"/>
                    <a:pt x="38" y="220"/>
                  </a:cubicBezTo>
                  <a:cubicBezTo>
                    <a:pt x="34" y="194"/>
                    <a:pt x="40" y="168"/>
                    <a:pt x="46" y="144"/>
                  </a:cubicBezTo>
                  <a:cubicBezTo>
                    <a:pt x="49" y="144"/>
                    <a:pt x="50" y="140"/>
                    <a:pt x="47" y="139"/>
                  </a:cubicBezTo>
                  <a:cubicBezTo>
                    <a:pt x="46" y="138"/>
                    <a:pt x="63" y="112"/>
                    <a:pt x="66" y="108"/>
                  </a:cubicBezTo>
                  <a:cubicBezTo>
                    <a:pt x="71" y="99"/>
                    <a:pt x="78" y="96"/>
                    <a:pt x="86" y="91"/>
                  </a:cubicBezTo>
                  <a:cubicBezTo>
                    <a:pt x="90" y="88"/>
                    <a:pt x="92" y="87"/>
                    <a:pt x="95" y="83"/>
                  </a:cubicBezTo>
                  <a:cubicBezTo>
                    <a:pt x="96" y="81"/>
                    <a:pt x="97" y="79"/>
                    <a:pt x="99" y="76"/>
                  </a:cubicBezTo>
                  <a:cubicBezTo>
                    <a:pt x="104" y="68"/>
                    <a:pt x="107" y="68"/>
                    <a:pt x="116" y="65"/>
                  </a:cubicBezTo>
                  <a:cubicBezTo>
                    <a:pt x="133" y="59"/>
                    <a:pt x="147" y="45"/>
                    <a:pt x="165" y="43"/>
                  </a:cubicBezTo>
                  <a:cubicBezTo>
                    <a:pt x="173" y="43"/>
                    <a:pt x="182" y="46"/>
                    <a:pt x="190" y="46"/>
                  </a:cubicBezTo>
                  <a:cubicBezTo>
                    <a:pt x="205" y="45"/>
                    <a:pt x="217" y="48"/>
                    <a:pt x="230" y="54"/>
                  </a:cubicBezTo>
                  <a:cubicBezTo>
                    <a:pt x="237" y="57"/>
                    <a:pt x="245" y="61"/>
                    <a:pt x="252" y="65"/>
                  </a:cubicBezTo>
                  <a:cubicBezTo>
                    <a:pt x="261" y="70"/>
                    <a:pt x="262" y="77"/>
                    <a:pt x="266" y="85"/>
                  </a:cubicBezTo>
                  <a:cubicBezTo>
                    <a:pt x="269" y="90"/>
                    <a:pt x="273" y="94"/>
                    <a:pt x="277" y="99"/>
                  </a:cubicBezTo>
                  <a:cubicBezTo>
                    <a:pt x="285" y="109"/>
                    <a:pt x="285" y="117"/>
                    <a:pt x="288" y="128"/>
                  </a:cubicBezTo>
                  <a:cubicBezTo>
                    <a:pt x="288" y="128"/>
                    <a:pt x="288" y="129"/>
                    <a:pt x="288" y="129"/>
                  </a:cubicBezTo>
                  <a:cubicBezTo>
                    <a:pt x="286" y="126"/>
                    <a:pt x="283" y="124"/>
                    <a:pt x="280" y="122"/>
                  </a:cubicBezTo>
                  <a:cubicBezTo>
                    <a:pt x="278" y="120"/>
                    <a:pt x="275" y="118"/>
                    <a:pt x="272" y="116"/>
                  </a:cubicBezTo>
                  <a:cubicBezTo>
                    <a:pt x="262" y="111"/>
                    <a:pt x="246" y="115"/>
                    <a:pt x="246" y="129"/>
                  </a:cubicBezTo>
                  <a:cubicBezTo>
                    <a:pt x="246" y="129"/>
                    <a:pt x="246" y="129"/>
                    <a:pt x="247" y="130"/>
                  </a:cubicBezTo>
                  <a:cubicBezTo>
                    <a:pt x="242" y="136"/>
                    <a:pt x="247" y="147"/>
                    <a:pt x="254" y="151"/>
                  </a:cubicBezTo>
                  <a:cubicBezTo>
                    <a:pt x="254" y="152"/>
                    <a:pt x="255" y="152"/>
                    <a:pt x="255" y="152"/>
                  </a:cubicBezTo>
                  <a:cubicBezTo>
                    <a:pt x="261" y="158"/>
                    <a:pt x="270" y="161"/>
                    <a:pt x="280" y="157"/>
                  </a:cubicBezTo>
                  <a:cubicBezTo>
                    <a:pt x="288" y="154"/>
                    <a:pt x="294" y="148"/>
                    <a:pt x="292" y="139"/>
                  </a:cubicBezTo>
                  <a:cubicBezTo>
                    <a:pt x="292" y="139"/>
                    <a:pt x="292" y="138"/>
                    <a:pt x="292" y="138"/>
                  </a:cubicBezTo>
                  <a:cubicBezTo>
                    <a:pt x="299" y="149"/>
                    <a:pt x="310" y="156"/>
                    <a:pt x="311" y="171"/>
                  </a:cubicBezTo>
                  <a:cubicBezTo>
                    <a:pt x="312" y="181"/>
                    <a:pt x="312" y="189"/>
                    <a:pt x="321" y="195"/>
                  </a:cubicBezTo>
                  <a:cubicBezTo>
                    <a:pt x="320" y="195"/>
                    <a:pt x="320" y="195"/>
                    <a:pt x="320" y="194"/>
                  </a:cubicBezTo>
                  <a:close/>
                  <a:moveTo>
                    <a:pt x="250" y="131"/>
                  </a:moveTo>
                  <a:cubicBezTo>
                    <a:pt x="250" y="130"/>
                    <a:pt x="252" y="128"/>
                    <a:pt x="253" y="127"/>
                  </a:cubicBezTo>
                  <a:cubicBezTo>
                    <a:pt x="254" y="126"/>
                    <a:pt x="254" y="125"/>
                    <a:pt x="253" y="126"/>
                  </a:cubicBezTo>
                  <a:cubicBezTo>
                    <a:pt x="252" y="126"/>
                    <a:pt x="251" y="126"/>
                    <a:pt x="250" y="127"/>
                  </a:cubicBezTo>
                  <a:cubicBezTo>
                    <a:pt x="256" y="108"/>
                    <a:pt x="288" y="122"/>
                    <a:pt x="281" y="141"/>
                  </a:cubicBezTo>
                  <a:cubicBezTo>
                    <a:pt x="278" y="148"/>
                    <a:pt x="271" y="152"/>
                    <a:pt x="263" y="151"/>
                  </a:cubicBezTo>
                  <a:cubicBezTo>
                    <a:pt x="260" y="150"/>
                    <a:pt x="258" y="149"/>
                    <a:pt x="256" y="148"/>
                  </a:cubicBezTo>
                  <a:cubicBezTo>
                    <a:pt x="252" y="143"/>
                    <a:pt x="250" y="137"/>
                    <a:pt x="250" y="131"/>
                  </a:cubicBezTo>
                  <a:close/>
                  <a:moveTo>
                    <a:pt x="283" y="146"/>
                  </a:moveTo>
                  <a:cubicBezTo>
                    <a:pt x="287" y="139"/>
                    <a:pt x="287" y="131"/>
                    <a:pt x="283" y="125"/>
                  </a:cubicBezTo>
                  <a:cubicBezTo>
                    <a:pt x="286" y="128"/>
                    <a:pt x="288" y="131"/>
                    <a:pt x="289" y="135"/>
                  </a:cubicBezTo>
                  <a:cubicBezTo>
                    <a:pt x="292" y="145"/>
                    <a:pt x="285" y="153"/>
                    <a:pt x="275" y="155"/>
                  </a:cubicBezTo>
                  <a:cubicBezTo>
                    <a:pt x="273" y="155"/>
                    <a:pt x="272" y="155"/>
                    <a:pt x="270" y="155"/>
                  </a:cubicBezTo>
                  <a:cubicBezTo>
                    <a:pt x="275" y="154"/>
                    <a:pt x="280" y="151"/>
                    <a:pt x="283" y="146"/>
                  </a:cubicBezTo>
                  <a:close/>
                  <a:moveTo>
                    <a:pt x="321" y="195"/>
                  </a:moveTo>
                  <a:cubicBezTo>
                    <a:pt x="322" y="195"/>
                    <a:pt x="322" y="194"/>
                    <a:pt x="322" y="194"/>
                  </a:cubicBezTo>
                  <a:cubicBezTo>
                    <a:pt x="312" y="180"/>
                    <a:pt x="320" y="161"/>
                    <a:pt x="309" y="148"/>
                  </a:cubicBezTo>
                  <a:cubicBezTo>
                    <a:pt x="305" y="144"/>
                    <a:pt x="300" y="141"/>
                    <a:pt x="297" y="137"/>
                  </a:cubicBezTo>
                  <a:cubicBezTo>
                    <a:pt x="292" y="131"/>
                    <a:pt x="292" y="121"/>
                    <a:pt x="290" y="115"/>
                  </a:cubicBezTo>
                  <a:cubicBezTo>
                    <a:pt x="288" y="109"/>
                    <a:pt x="286" y="105"/>
                    <a:pt x="283" y="100"/>
                  </a:cubicBezTo>
                  <a:cubicBezTo>
                    <a:pt x="279" y="95"/>
                    <a:pt x="274" y="91"/>
                    <a:pt x="271" y="85"/>
                  </a:cubicBezTo>
                  <a:cubicBezTo>
                    <a:pt x="268" y="81"/>
                    <a:pt x="269" y="73"/>
                    <a:pt x="267" y="70"/>
                  </a:cubicBezTo>
                  <a:cubicBezTo>
                    <a:pt x="264" y="65"/>
                    <a:pt x="259" y="63"/>
                    <a:pt x="255" y="61"/>
                  </a:cubicBezTo>
                  <a:cubicBezTo>
                    <a:pt x="238" y="52"/>
                    <a:pt x="219" y="41"/>
                    <a:pt x="200" y="41"/>
                  </a:cubicBezTo>
                  <a:cubicBezTo>
                    <a:pt x="182" y="40"/>
                    <a:pt x="162" y="36"/>
                    <a:pt x="145" y="44"/>
                  </a:cubicBezTo>
                  <a:cubicBezTo>
                    <a:pt x="140" y="47"/>
                    <a:pt x="136" y="50"/>
                    <a:pt x="132" y="52"/>
                  </a:cubicBezTo>
                  <a:cubicBezTo>
                    <a:pt x="124" y="57"/>
                    <a:pt x="117" y="57"/>
                    <a:pt x="109" y="60"/>
                  </a:cubicBezTo>
                  <a:cubicBezTo>
                    <a:pt x="104" y="62"/>
                    <a:pt x="102" y="63"/>
                    <a:pt x="98" y="68"/>
                  </a:cubicBezTo>
                  <a:cubicBezTo>
                    <a:pt x="92" y="76"/>
                    <a:pt x="90" y="81"/>
                    <a:pt x="80" y="87"/>
                  </a:cubicBezTo>
                  <a:cubicBezTo>
                    <a:pt x="75" y="90"/>
                    <a:pt x="73" y="90"/>
                    <a:pt x="69" y="95"/>
                  </a:cubicBezTo>
                  <a:cubicBezTo>
                    <a:pt x="61" y="104"/>
                    <a:pt x="54" y="116"/>
                    <a:pt x="47" y="127"/>
                  </a:cubicBezTo>
                  <a:cubicBezTo>
                    <a:pt x="44" y="133"/>
                    <a:pt x="41" y="135"/>
                    <a:pt x="42" y="141"/>
                  </a:cubicBezTo>
                  <a:cubicBezTo>
                    <a:pt x="42" y="142"/>
                    <a:pt x="43" y="142"/>
                    <a:pt x="44" y="143"/>
                  </a:cubicBezTo>
                  <a:cubicBezTo>
                    <a:pt x="34" y="162"/>
                    <a:pt x="31" y="184"/>
                    <a:pt x="31" y="206"/>
                  </a:cubicBezTo>
                  <a:cubicBezTo>
                    <a:pt x="32" y="215"/>
                    <a:pt x="32" y="226"/>
                    <a:pt x="36" y="235"/>
                  </a:cubicBezTo>
                  <a:cubicBezTo>
                    <a:pt x="37" y="237"/>
                    <a:pt x="39" y="238"/>
                    <a:pt x="40" y="240"/>
                  </a:cubicBezTo>
                  <a:cubicBezTo>
                    <a:pt x="47" y="253"/>
                    <a:pt x="48" y="253"/>
                    <a:pt x="51" y="265"/>
                  </a:cubicBezTo>
                  <a:cubicBezTo>
                    <a:pt x="56" y="284"/>
                    <a:pt x="66" y="298"/>
                    <a:pt x="79" y="311"/>
                  </a:cubicBezTo>
                  <a:cubicBezTo>
                    <a:pt x="85" y="318"/>
                    <a:pt x="90" y="318"/>
                    <a:pt x="97" y="323"/>
                  </a:cubicBezTo>
                  <a:cubicBezTo>
                    <a:pt x="104" y="327"/>
                    <a:pt x="108" y="334"/>
                    <a:pt x="116" y="338"/>
                  </a:cubicBezTo>
                  <a:cubicBezTo>
                    <a:pt x="126" y="342"/>
                    <a:pt x="137" y="339"/>
                    <a:pt x="147" y="345"/>
                  </a:cubicBezTo>
                  <a:cubicBezTo>
                    <a:pt x="152" y="348"/>
                    <a:pt x="157" y="354"/>
                    <a:pt x="164" y="355"/>
                  </a:cubicBezTo>
                  <a:cubicBezTo>
                    <a:pt x="170" y="356"/>
                    <a:pt x="175" y="354"/>
                    <a:pt x="180" y="352"/>
                  </a:cubicBezTo>
                  <a:cubicBezTo>
                    <a:pt x="195" y="346"/>
                    <a:pt x="205" y="349"/>
                    <a:pt x="220" y="349"/>
                  </a:cubicBezTo>
                  <a:cubicBezTo>
                    <a:pt x="239" y="350"/>
                    <a:pt x="241" y="338"/>
                    <a:pt x="254" y="327"/>
                  </a:cubicBezTo>
                  <a:cubicBezTo>
                    <a:pt x="261" y="321"/>
                    <a:pt x="271" y="322"/>
                    <a:pt x="278" y="317"/>
                  </a:cubicBezTo>
                  <a:cubicBezTo>
                    <a:pt x="286" y="311"/>
                    <a:pt x="290" y="290"/>
                    <a:pt x="299" y="289"/>
                  </a:cubicBezTo>
                  <a:cubicBezTo>
                    <a:pt x="300" y="289"/>
                    <a:pt x="301" y="288"/>
                    <a:pt x="301" y="287"/>
                  </a:cubicBezTo>
                  <a:cubicBezTo>
                    <a:pt x="310" y="292"/>
                    <a:pt x="318" y="297"/>
                    <a:pt x="315" y="305"/>
                  </a:cubicBezTo>
                  <a:cubicBezTo>
                    <a:pt x="314" y="306"/>
                    <a:pt x="315" y="306"/>
                    <a:pt x="315" y="307"/>
                  </a:cubicBezTo>
                  <a:cubicBezTo>
                    <a:pt x="279" y="365"/>
                    <a:pt x="208" y="381"/>
                    <a:pt x="143" y="368"/>
                  </a:cubicBezTo>
                  <a:cubicBezTo>
                    <a:pt x="78" y="356"/>
                    <a:pt x="34" y="313"/>
                    <a:pt x="19" y="249"/>
                  </a:cubicBezTo>
                  <a:cubicBezTo>
                    <a:pt x="5" y="186"/>
                    <a:pt x="19" y="110"/>
                    <a:pt x="69" y="65"/>
                  </a:cubicBezTo>
                  <a:cubicBezTo>
                    <a:pt x="116" y="23"/>
                    <a:pt x="188" y="7"/>
                    <a:pt x="248" y="29"/>
                  </a:cubicBezTo>
                  <a:cubicBezTo>
                    <a:pt x="318" y="55"/>
                    <a:pt x="358" y="119"/>
                    <a:pt x="361" y="191"/>
                  </a:cubicBezTo>
                  <a:cubicBezTo>
                    <a:pt x="361" y="191"/>
                    <a:pt x="361" y="192"/>
                    <a:pt x="361" y="192"/>
                  </a:cubicBezTo>
                  <a:cubicBezTo>
                    <a:pt x="346" y="201"/>
                    <a:pt x="337" y="197"/>
                    <a:pt x="321" y="19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24242DF5-7A5B-42F3-9AD2-79903BAE9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" y="2077"/>
              <a:ext cx="31" cy="19"/>
            </a:xfrm>
            <a:custGeom>
              <a:avLst/>
              <a:gdLst>
                <a:gd name="T0" fmla="*/ 12 w 13"/>
                <a:gd name="T1" fmla="*/ 1 h 8"/>
                <a:gd name="T2" fmla="*/ 9 w 13"/>
                <a:gd name="T3" fmla="*/ 1 h 8"/>
                <a:gd name="T4" fmla="*/ 6 w 13"/>
                <a:gd name="T5" fmla="*/ 5 h 8"/>
                <a:gd name="T6" fmla="*/ 4 w 13"/>
                <a:gd name="T7" fmla="*/ 5 h 8"/>
                <a:gd name="T8" fmla="*/ 4 w 13"/>
                <a:gd name="T9" fmla="*/ 2 h 8"/>
                <a:gd name="T10" fmla="*/ 3 w 13"/>
                <a:gd name="T11" fmla="*/ 1 h 8"/>
                <a:gd name="T12" fmla="*/ 1 w 13"/>
                <a:gd name="T13" fmla="*/ 6 h 8"/>
                <a:gd name="T14" fmla="*/ 5 w 13"/>
                <a:gd name="T15" fmla="*/ 8 h 8"/>
                <a:gd name="T16" fmla="*/ 12 w 13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12" y="1"/>
                  </a:moveTo>
                  <a:cubicBezTo>
                    <a:pt x="12" y="0"/>
                    <a:pt x="9" y="0"/>
                    <a:pt x="9" y="1"/>
                  </a:cubicBezTo>
                  <a:cubicBezTo>
                    <a:pt x="9" y="3"/>
                    <a:pt x="8" y="4"/>
                    <a:pt x="6" y="5"/>
                  </a:cubicBezTo>
                  <a:cubicBezTo>
                    <a:pt x="6" y="5"/>
                    <a:pt x="4" y="6"/>
                    <a:pt x="4" y="5"/>
                  </a:cubicBezTo>
                  <a:cubicBezTo>
                    <a:pt x="2" y="5"/>
                    <a:pt x="4" y="3"/>
                    <a:pt x="4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2" y="2"/>
                    <a:pt x="0" y="4"/>
                    <a:pt x="1" y="6"/>
                  </a:cubicBezTo>
                  <a:cubicBezTo>
                    <a:pt x="2" y="8"/>
                    <a:pt x="4" y="8"/>
                    <a:pt x="5" y="8"/>
                  </a:cubicBezTo>
                  <a:cubicBezTo>
                    <a:pt x="9" y="8"/>
                    <a:pt x="13" y="5"/>
                    <a:pt x="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4C242645-D428-404E-9A29-3BF0A1D9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" y="2045"/>
              <a:ext cx="27" cy="24"/>
            </a:xfrm>
            <a:custGeom>
              <a:avLst/>
              <a:gdLst>
                <a:gd name="T0" fmla="*/ 11 w 11"/>
                <a:gd name="T1" fmla="*/ 6 h 10"/>
                <a:gd name="T2" fmla="*/ 2 w 11"/>
                <a:gd name="T3" fmla="*/ 4 h 10"/>
                <a:gd name="T4" fmla="*/ 5 w 11"/>
                <a:gd name="T5" fmla="*/ 10 h 10"/>
                <a:gd name="T6" fmla="*/ 5 w 11"/>
                <a:gd name="T7" fmla="*/ 9 h 10"/>
                <a:gd name="T8" fmla="*/ 4 w 11"/>
                <a:gd name="T9" fmla="*/ 5 h 10"/>
                <a:gd name="T10" fmla="*/ 9 w 11"/>
                <a:gd name="T11" fmla="*/ 7 h 10"/>
                <a:gd name="T12" fmla="*/ 11 w 11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6"/>
                  </a:moveTo>
                  <a:cubicBezTo>
                    <a:pt x="9" y="3"/>
                    <a:pt x="4" y="0"/>
                    <a:pt x="2" y="4"/>
                  </a:cubicBezTo>
                  <a:cubicBezTo>
                    <a:pt x="0" y="6"/>
                    <a:pt x="2" y="10"/>
                    <a:pt x="5" y="10"/>
                  </a:cubicBezTo>
                  <a:cubicBezTo>
                    <a:pt x="6" y="10"/>
                    <a:pt x="6" y="9"/>
                    <a:pt x="5" y="9"/>
                  </a:cubicBezTo>
                  <a:cubicBezTo>
                    <a:pt x="3" y="9"/>
                    <a:pt x="3" y="6"/>
                    <a:pt x="4" y="5"/>
                  </a:cubicBezTo>
                  <a:cubicBezTo>
                    <a:pt x="5" y="4"/>
                    <a:pt x="8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05B2BB62-DA24-4878-81C6-FBF31AF7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" y="2043"/>
              <a:ext cx="29" cy="26"/>
            </a:xfrm>
            <a:custGeom>
              <a:avLst/>
              <a:gdLst>
                <a:gd name="T0" fmla="*/ 9 w 12"/>
                <a:gd name="T1" fmla="*/ 2 h 11"/>
                <a:gd name="T2" fmla="*/ 6 w 12"/>
                <a:gd name="T3" fmla="*/ 3 h 11"/>
                <a:gd name="T4" fmla="*/ 6 w 12"/>
                <a:gd name="T5" fmla="*/ 7 h 11"/>
                <a:gd name="T6" fmla="*/ 4 w 12"/>
                <a:gd name="T7" fmla="*/ 5 h 11"/>
                <a:gd name="T8" fmla="*/ 3 w 12"/>
                <a:gd name="T9" fmla="*/ 4 h 11"/>
                <a:gd name="T10" fmla="*/ 5 w 12"/>
                <a:gd name="T11" fmla="*/ 11 h 11"/>
                <a:gd name="T12" fmla="*/ 9 w 12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8" y="0"/>
                    <a:pt x="6" y="2"/>
                    <a:pt x="6" y="3"/>
                  </a:cubicBezTo>
                  <a:cubicBezTo>
                    <a:pt x="7" y="5"/>
                    <a:pt x="7" y="6"/>
                    <a:pt x="6" y="7"/>
                  </a:cubicBezTo>
                  <a:cubicBezTo>
                    <a:pt x="4" y="8"/>
                    <a:pt x="3" y="7"/>
                    <a:pt x="4" y="5"/>
                  </a:cubicBezTo>
                  <a:cubicBezTo>
                    <a:pt x="5" y="5"/>
                    <a:pt x="4" y="3"/>
                    <a:pt x="3" y="4"/>
                  </a:cubicBezTo>
                  <a:cubicBezTo>
                    <a:pt x="0" y="6"/>
                    <a:pt x="1" y="11"/>
                    <a:pt x="5" y="11"/>
                  </a:cubicBezTo>
                  <a:cubicBezTo>
                    <a:pt x="10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BE8571A8-E4B0-4EDF-9B28-E21D62DFD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5" y="1945"/>
              <a:ext cx="54" cy="50"/>
            </a:xfrm>
            <a:custGeom>
              <a:avLst/>
              <a:gdLst>
                <a:gd name="T0" fmla="*/ 21 w 23"/>
                <a:gd name="T1" fmla="*/ 5 h 21"/>
                <a:gd name="T2" fmla="*/ 10 w 23"/>
                <a:gd name="T3" fmla="*/ 0 h 21"/>
                <a:gd name="T4" fmla="*/ 7 w 23"/>
                <a:gd name="T5" fmla="*/ 0 h 21"/>
                <a:gd name="T6" fmla="*/ 0 w 23"/>
                <a:gd name="T7" fmla="*/ 13 h 21"/>
                <a:gd name="T8" fmla="*/ 2 w 23"/>
                <a:gd name="T9" fmla="*/ 15 h 21"/>
                <a:gd name="T10" fmla="*/ 9 w 23"/>
                <a:gd name="T11" fmla="*/ 20 h 21"/>
                <a:gd name="T12" fmla="*/ 11 w 23"/>
                <a:gd name="T13" fmla="*/ 20 h 21"/>
                <a:gd name="T14" fmla="*/ 21 w 23"/>
                <a:gd name="T15" fmla="*/ 9 h 21"/>
                <a:gd name="T16" fmla="*/ 21 w 23"/>
                <a:gd name="T17" fmla="*/ 5 h 21"/>
                <a:gd name="T18" fmla="*/ 9 w 23"/>
                <a:gd name="T19" fmla="*/ 17 h 21"/>
                <a:gd name="T20" fmla="*/ 4 w 23"/>
                <a:gd name="T21" fmla="*/ 13 h 21"/>
                <a:gd name="T22" fmla="*/ 9 w 23"/>
                <a:gd name="T23" fmla="*/ 4 h 21"/>
                <a:gd name="T24" fmla="*/ 16 w 23"/>
                <a:gd name="T25" fmla="*/ 8 h 21"/>
                <a:gd name="T26" fmla="*/ 9 w 23"/>
                <a:gd name="T2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1">
                  <a:moveTo>
                    <a:pt x="21" y="5"/>
                  </a:moveTo>
                  <a:cubicBezTo>
                    <a:pt x="17" y="4"/>
                    <a:pt x="13" y="3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4" y="4"/>
                    <a:pt x="1" y="8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5" y="17"/>
                    <a:pt x="7" y="18"/>
                    <a:pt x="9" y="20"/>
                  </a:cubicBezTo>
                  <a:cubicBezTo>
                    <a:pt x="9" y="21"/>
                    <a:pt x="11" y="21"/>
                    <a:pt x="11" y="20"/>
                  </a:cubicBezTo>
                  <a:cubicBezTo>
                    <a:pt x="14" y="16"/>
                    <a:pt x="17" y="12"/>
                    <a:pt x="21" y="9"/>
                  </a:cubicBezTo>
                  <a:cubicBezTo>
                    <a:pt x="22" y="8"/>
                    <a:pt x="23" y="6"/>
                    <a:pt x="21" y="5"/>
                  </a:cubicBezTo>
                  <a:close/>
                  <a:moveTo>
                    <a:pt x="9" y="17"/>
                  </a:moveTo>
                  <a:cubicBezTo>
                    <a:pt x="7" y="15"/>
                    <a:pt x="6" y="14"/>
                    <a:pt x="4" y="13"/>
                  </a:cubicBezTo>
                  <a:cubicBezTo>
                    <a:pt x="5" y="10"/>
                    <a:pt x="7" y="7"/>
                    <a:pt x="9" y="4"/>
                  </a:cubicBezTo>
                  <a:cubicBezTo>
                    <a:pt x="11" y="6"/>
                    <a:pt x="14" y="7"/>
                    <a:pt x="16" y="8"/>
                  </a:cubicBezTo>
                  <a:cubicBezTo>
                    <a:pt x="13" y="11"/>
                    <a:pt x="11" y="13"/>
                    <a:pt x="9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BB83971F-A244-4B4B-AFBE-2E69C074A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6" y="1888"/>
              <a:ext cx="40" cy="62"/>
            </a:xfrm>
            <a:custGeom>
              <a:avLst/>
              <a:gdLst>
                <a:gd name="T0" fmla="*/ 15 w 17"/>
                <a:gd name="T1" fmla="*/ 14 h 26"/>
                <a:gd name="T2" fmla="*/ 13 w 17"/>
                <a:gd name="T3" fmla="*/ 3 h 26"/>
                <a:gd name="T4" fmla="*/ 10 w 17"/>
                <a:gd name="T5" fmla="*/ 1 h 26"/>
                <a:gd name="T6" fmla="*/ 3 w 17"/>
                <a:gd name="T7" fmla="*/ 1 h 26"/>
                <a:gd name="T8" fmla="*/ 2 w 17"/>
                <a:gd name="T9" fmla="*/ 3 h 26"/>
                <a:gd name="T10" fmla="*/ 10 w 17"/>
                <a:gd name="T11" fmla="*/ 25 h 26"/>
                <a:gd name="T12" fmla="*/ 17 w 17"/>
                <a:gd name="T13" fmla="*/ 21 h 26"/>
                <a:gd name="T14" fmla="*/ 15 w 17"/>
                <a:gd name="T15" fmla="*/ 14 h 26"/>
                <a:gd name="T16" fmla="*/ 10 w 17"/>
                <a:gd name="T17" fmla="*/ 21 h 26"/>
                <a:gd name="T18" fmla="*/ 4 w 17"/>
                <a:gd name="T19" fmla="*/ 5 h 26"/>
                <a:gd name="T20" fmla="*/ 8 w 17"/>
                <a:gd name="T21" fmla="*/ 5 h 26"/>
                <a:gd name="T22" fmla="*/ 9 w 17"/>
                <a:gd name="T23" fmla="*/ 12 h 26"/>
                <a:gd name="T24" fmla="*/ 11 w 17"/>
                <a:gd name="T25" fmla="*/ 18 h 26"/>
                <a:gd name="T26" fmla="*/ 10 w 17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6">
                  <a:moveTo>
                    <a:pt x="15" y="14"/>
                  </a:moveTo>
                  <a:cubicBezTo>
                    <a:pt x="14" y="10"/>
                    <a:pt x="13" y="7"/>
                    <a:pt x="13" y="3"/>
                  </a:cubicBezTo>
                  <a:cubicBezTo>
                    <a:pt x="12" y="2"/>
                    <a:pt x="12" y="1"/>
                    <a:pt x="10" y="1"/>
                  </a:cubicBezTo>
                  <a:cubicBezTo>
                    <a:pt x="8" y="1"/>
                    <a:pt x="6" y="0"/>
                    <a:pt x="3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10"/>
                    <a:pt x="0" y="24"/>
                    <a:pt x="10" y="25"/>
                  </a:cubicBezTo>
                  <a:cubicBezTo>
                    <a:pt x="12" y="26"/>
                    <a:pt x="16" y="24"/>
                    <a:pt x="17" y="21"/>
                  </a:cubicBezTo>
                  <a:cubicBezTo>
                    <a:pt x="17" y="19"/>
                    <a:pt x="15" y="16"/>
                    <a:pt x="15" y="14"/>
                  </a:cubicBezTo>
                  <a:close/>
                  <a:moveTo>
                    <a:pt x="10" y="21"/>
                  </a:moveTo>
                  <a:cubicBezTo>
                    <a:pt x="5" y="22"/>
                    <a:pt x="5" y="10"/>
                    <a:pt x="4" y="5"/>
                  </a:cubicBezTo>
                  <a:cubicBezTo>
                    <a:pt x="6" y="5"/>
                    <a:pt x="7" y="5"/>
                    <a:pt x="8" y="5"/>
                  </a:cubicBezTo>
                  <a:cubicBezTo>
                    <a:pt x="8" y="8"/>
                    <a:pt x="9" y="10"/>
                    <a:pt x="9" y="12"/>
                  </a:cubicBezTo>
                  <a:cubicBezTo>
                    <a:pt x="10" y="14"/>
                    <a:pt x="10" y="16"/>
                    <a:pt x="11" y="18"/>
                  </a:cubicBezTo>
                  <a:cubicBezTo>
                    <a:pt x="11" y="19"/>
                    <a:pt x="12" y="21"/>
                    <a:pt x="10" y="2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D3D991B6-5C2B-4AB1-B694-DF596079A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" y="1976"/>
              <a:ext cx="60" cy="72"/>
            </a:xfrm>
            <a:custGeom>
              <a:avLst/>
              <a:gdLst>
                <a:gd name="T0" fmla="*/ 23 w 25"/>
                <a:gd name="T1" fmla="*/ 5 h 30"/>
                <a:gd name="T2" fmla="*/ 14 w 25"/>
                <a:gd name="T3" fmla="*/ 1 h 30"/>
                <a:gd name="T4" fmla="*/ 11 w 25"/>
                <a:gd name="T5" fmla="*/ 1 h 30"/>
                <a:gd name="T6" fmla="*/ 1 w 25"/>
                <a:gd name="T7" fmla="*/ 17 h 30"/>
                <a:gd name="T8" fmla="*/ 1 w 25"/>
                <a:gd name="T9" fmla="*/ 17 h 30"/>
                <a:gd name="T10" fmla="*/ 0 w 25"/>
                <a:gd name="T11" fmla="*/ 19 h 30"/>
                <a:gd name="T12" fmla="*/ 9 w 25"/>
                <a:gd name="T13" fmla="*/ 29 h 30"/>
                <a:gd name="T14" fmla="*/ 11 w 25"/>
                <a:gd name="T15" fmla="*/ 29 h 30"/>
                <a:gd name="T16" fmla="*/ 24 w 25"/>
                <a:gd name="T17" fmla="*/ 8 h 30"/>
                <a:gd name="T18" fmla="*/ 23 w 25"/>
                <a:gd name="T19" fmla="*/ 5 h 30"/>
                <a:gd name="T20" fmla="*/ 9 w 25"/>
                <a:gd name="T21" fmla="*/ 25 h 30"/>
                <a:gd name="T22" fmla="*/ 3 w 25"/>
                <a:gd name="T23" fmla="*/ 19 h 30"/>
                <a:gd name="T24" fmla="*/ 4 w 25"/>
                <a:gd name="T25" fmla="*/ 19 h 30"/>
                <a:gd name="T26" fmla="*/ 13 w 25"/>
                <a:gd name="T27" fmla="*/ 5 h 30"/>
                <a:gd name="T28" fmla="*/ 19 w 25"/>
                <a:gd name="T29" fmla="*/ 8 h 30"/>
                <a:gd name="T30" fmla="*/ 9 w 25"/>
                <a:gd name="T3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0">
                  <a:moveTo>
                    <a:pt x="23" y="5"/>
                  </a:moveTo>
                  <a:cubicBezTo>
                    <a:pt x="20" y="4"/>
                    <a:pt x="17" y="3"/>
                    <a:pt x="14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7"/>
                    <a:pt x="4" y="12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22"/>
                    <a:pt x="6" y="26"/>
                    <a:pt x="9" y="29"/>
                  </a:cubicBezTo>
                  <a:cubicBezTo>
                    <a:pt x="9" y="30"/>
                    <a:pt x="11" y="29"/>
                    <a:pt x="11" y="29"/>
                  </a:cubicBezTo>
                  <a:cubicBezTo>
                    <a:pt x="14" y="21"/>
                    <a:pt x="18" y="14"/>
                    <a:pt x="24" y="8"/>
                  </a:cubicBezTo>
                  <a:cubicBezTo>
                    <a:pt x="25" y="7"/>
                    <a:pt x="24" y="5"/>
                    <a:pt x="23" y="5"/>
                  </a:cubicBezTo>
                  <a:close/>
                  <a:moveTo>
                    <a:pt x="9" y="25"/>
                  </a:moveTo>
                  <a:cubicBezTo>
                    <a:pt x="7" y="23"/>
                    <a:pt x="5" y="21"/>
                    <a:pt x="3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4"/>
                    <a:pt x="10" y="9"/>
                    <a:pt x="13" y="5"/>
                  </a:cubicBezTo>
                  <a:cubicBezTo>
                    <a:pt x="15" y="6"/>
                    <a:pt x="17" y="7"/>
                    <a:pt x="19" y="8"/>
                  </a:cubicBezTo>
                  <a:cubicBezTo>
                    <a:pt x="15" y="13"/>
                    <a:pt x="11" y="19"/>
                    <a:pt x="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4B51DCC3-2F0C-4C2E-B7E7-8A291D1E85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1" y="1945"/>
              <a:ext cx="48" cy="72"/>
            </a:xfrm>
            <a:custGeom>
              <a:avLst/>
              <a:gdLst>
                <a:gd name="T0" fmla="*/ 20 w 20"/>
                <a:gd name="T1" fmla="*/ 23 h 30"/>
                <a:gd name="T2" fmla="*/ 9 w 20"/>
                <a:gd name="T3" fmla="*/ 2 h 30"/>
                <a:gd name="T4" fmla="*/ 6 w 20"/>
                <a:gd name="T5" fmla="*/ 1 h 30"/>
                <a:gd name="T6" fmla="*/ 0 w 20"/>
                <a:gd name="T7" fmla="*/ 11 h 30"/>
                <a:gd name="T8" fmla="*/ 4 w 20"/>
                <a:gd name="T9" fmla="*/ 18 h 30"/>
                <a:gd name="T10" fmla="*/ 10 w 20"/>
                <a:gd name="T11" fmla="*/ 29 h 30"/>
                <a:gd name="T12" fmla="*/ 12 w 20"/>
                <a:gd name="T13" fmla="*/ 28 h 30"/>
                <a:gd name="T14" fmla="*/ 12 w 20"/>
                <a:gd name="T15" fmla="*/ 28 h 30"/>
                <a:gd name="T16" fmla="*/ 19 w 20"/>
                <a:gd name="T17" fmla="*/ 25 h 30"/>
                <a:gd name="T18" fmla="*/ 20 w 20"/>
                <a:gd name="T19" fmla="*/ 23 h 30"/>
                <a:gd name="T20" fmla="*/ 6 w 20"/>
                <a:gd name="T21" fmla="*/ 15 h 30"/>
                <a:gd name="T22" fmla="*/ 4 w 20"/>
                <a:gd name="T23" fmla="*/ 9 h 30"/>
                <a:gd name="T24" fmla="*/ 7 w 20"/>
                <a:gd name="T25" fmla="*/ 5 h 30"/>
                <a:gd name="T26" fmla="*/ 15 w 20"/>
                <a:gd name="T27" fmla="*/ 23 h 30"/>
                <a:gd name="T28" fmla="*/ 11 w 20"/>
                <a:gd name="T29" fmla="*/ 24 h 30"/>
                <a:gd name="T30" fmla="*/ 10 w 20"/>
                <a:gd name="T31" fmla="*/ 24 h 30"/>
                <a:gd name="T32" fmla="*/ 6 w 20"/>
                <a:gd name="T3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0">
                  <a:moveTo>
                    <a:pt x="20" y="23"/>
                  </a:moveTo>
                  <a:cubicBezTo>
                    <a:pt x="16" y="16"/>
                    <a:pt x="12" y="9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4" y="4"/>
                    <a:pt x="0" y="8"/>
                    <a:pt x="0" y="11"/>
                  </a:cubicBezTo>
                  <a:cubicBezTo>
                    <a:pt x="1" y="14"/>
                    <a:pt x="3" y="16"/>
                    <a:pt x="4" y="18"/>
                  </a:cubicBezTo>
                  <a:cubicBezTo>
                    <a:pt x="6" y="22"/>
                    <a:pt x="8" y="25"/>
                    <a:pt x="10" y="29"/>
                  </a:cubicBezTo>
                  <a:cubicBezTo>
                    <a:pt x="11" y="30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4" y="27"/>
                    <a:pt x="17" y="27"/>
                    <a:pt x="19" y="25"/>
                  </a:cubicBezTo>
                  <a:cubicBezTo>
                    <a:pt x="20" y="25"/>
                    <a:pt x="20" y="24"/>
                    <a:pt x="20" y="23"/>
                  </a:cubicBezTo>
                  <a:close/>
                  <a:moveTo>
                    <a:pt x="6" y="15"/>
                  </a:moveTo>
                  <a:cubicBezTo>
                    <a:pt x="5" y="13"/>
                    <a:pt x="3" y="12"/>
                    <a:pt x="4" y="9"/>
                  </a:cubicBezTo>
                  <a:cubicBezTo>
                    <a:pt x="4" y="8"/>
                    <a:pt x="6" y="7"/>
                    <a:pt x="7" y="5"/>
                  </a:cubicBezTo>
                  <a:cubicBezTo>
                    <a:pt x="10" y="11"/>
                    <a:pt x="12" y="17"/>
                    <a:pt x="15" y="23"/>
                  </a:cubicBezTo>
                  <a:cubicBezTo>
                    <a:pt x="14" y="23"/>
                    <a:pt x="12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1"/>
                    <a:pt x="7" y="18"/>
                    <a:pt x="6" y="1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4A82AA48-3370-4FAF-BE79-59901FEAB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" y="2175"/>
              <a:ext cx="82" cy="35"/>
            </a:xfrm>
            <a:custGeom>
              <a:avLst/>
              <a:gdLst>
                <a:gd name="T0" fmla="*/ 34 w 34"/>
                <a:gd name="T1" fmla="*/ 3 h 15"/>
                <a:gd name="T2" fmla="*/ 33 w 34"/>
                <a:gd name="T3" fmla="*/ 2 h 15"/>
                <a:gd name="T4" fmla="*/ 19 w 34"/>
                <a:gd name="T5" fmla="*/ 1 h 15"/>
                <a:gd name="T6" fmla="*/ 6 w 34"/>
                <a:gd name="T7" fmla="*/ 1 h 15"/>
                <a:gd name="T8" fmla="*/ 3 w 34"/>
                <a:gd name="T9" fmla="*/ 13 h 15"/>
                <a:gd name="T10" fmla="*/ 6 w 34"/>
                <a:gd name="T11" fmla="*/ 12 h 15"/>
                <a:gd name="T12" fmla="*/ 7 w 34"/>
                <a:gd name="T13" fmla="*/ 5 h 15"/>
                <a:gd name="T14" fmla="*/ 16 w 34"/>
                <a:gd name="T15" fmla="*/ 5 h 15"/>
                <a:gd name="T16" fmla="*/ 31 w 34"/>
                <a:gd name="T17" fmla="*/ 5 h 15"/>
                <a:gd name="T18" fmla="*/ 31 w 34"/>
                <a:gd name="T19" fmla="*/ 12 h 15"/>
                <a:gd name="T20" fmla="*/ 8 w 34"/>
                <a:gd name="T21" fmla="*/ 11 h 15"/>
                <a:gd name="T22" fmla="*/ 8 w 34"/>
                <a:gd name="T23" fmla="*/ 13 h 15"/>
                <a:gd name="T24" fmla="*/ 33 w 34"/>
                <a:gd name="T25" fmla="*/ 15 h 15"/>
                <a:gd name="T26" fmla="*/ 34 w 34"/>
                <a:gd name="T27" fmla="*/ 14 h 15"/>
                <a:gd name="T28" fmla="*/ 34 w 34"/>
                <a:gd name="T2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5">
                  <a:moveTo>
                    <a:pt x="34" y="3"/>
                  </a:moveTo>
                  <a:cubicBezTo>
                    <a:pt x="34" y="2"/>
                    <a:pt x="34" y="2"/>
                    <a:pt x="33" y="2"/>
                  </a:cubicBezTo>
                  <a:cubicBezTo>
                    <a:pt x="28" y="1"/>
                    <a:pt x="24" y="1"/>
                    <a:pt x="19" y="1"/>
                  </a:cubicBezTo>
                  <a:cubicBezTo>
                    <a:pt x="15" y="1"/>
                    <a:pt x="10" y="0"/>
                    <a:pt x="6" y="1"/>
                  </a:cubicBezTo>
                  <a:cubicBezTo>
                    <a:pt x="0" y="2"/>
                    <a:pt x="2" y="8"/>
                    <a:pt x="3" y="13"/>
                  </a:cubicBezTo>
                  <a:cubicBezTo>
                    <a:pt x="3" y="15"/>
                    <a:pt x="7" y="14"/>
                    <a:pt x="6" y="12"/>
                  </a:cubicBezTo>
                  <a:cubicBezTo>
                    <a:pt x="6" y="10"/>
                    <a:pt x="5" y="6"/>
                    <a:pt x="7" y="5"/>
                  </a:cubicBezTo>
                  <a:cubicBezTo>
                    <a:pt x="8" y="4"/>
                    <a:pt x="14" y="5"/>
                    <a:pt x="16" y="5"/>
                  </a:cubicBezTo>
                  <a:cubicBezTo>
                    <a:pt x="21" y="5"/>
                    <a:pt x="26" y="5"/>
                    <a:pt x="31" y="5"/>
                  </a:cubicBezTo>
                  <a:cubicBezTo>
                    <a:pt x="31" y="7"/>
                    <a:pt x="31" y="9"/>
                    <a:pt x="31" y="12"/>
                  </a:cubicBezTo>
                  <a:cubicBezTo>
                    <a:pt x="24" y="11"/>
                    <a:pt x="16" y="10"/>
                    <a:pt x="8" y="11"/>
                  </a:cubicBezTo>
                  <a:cubicBezTo>
                    <a:pt x="6" y="11"/>
                    <a:pt x="6" y="13"/>
                    <a:pt x="8" y="13"/>
                  </a:cubicBezTo>
                  <a:cubicBezTo>
                    <a:pt x="16" y="13"/>
                    <a:pt x="24" y="13"/>
                    <a:pt x="33" y="15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4" y="10"/>
                    <a:pt x="34" y="7"/>
                    <a:pt x="34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DF3A8D41-7C18-4153-9646-84661F37E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6" y="2155"/>
              <a:ext cx="43" cy="67"/>
            </a:xfrm>
            <a:custGeom>
              <a:avLst/>
              <a:gdLst>
                <a:gd name="T0" fmla="*/ 18 w 18"/>
                <a:gd name="T1" fmla="*/ 24 h 28"/>
                <a:gd name="T2" fmla="*/ 15 w 18"/>
                <a:gd name="T3" fmla="*/ 12 h 28"/>
                <a:gd name="T4" fmla="*/ 11 w 18"/>
                <a:gd name="T5" fmla="*/ 4 h 28"/>
                <a:gd name="T6" fmla="*/ 1 w 18"/>
                <a:gd name="T7" fmla="*/ 4 h 28"/>
                <a:gd name="T8" fmla="*/ 1 w 18"/>
                <a:gd name="T9" fmla="*/ 5 h 28"/>
                <a:gd name="T10" fmla="*/ 0 w 18"/>
                <a:gd name="T11" fmla="*/ 6 h 28"/>
                <a:gd name="T12" fmla="*/ 2 w 18"/>
                <a:gd name="T13" fmla="*/ 17 h 28"/>
                <a:gd name="T14" fmla="*/ 5 w 18"/>
                <a:gd name="T15" fmla="*/ 25 h 28"/>
                <a:gd name="T16" fmla="*/ 17 w 18"/>
                <a:gd name="T17" fmla="*/ 27 h 28"/>
                <a:gd name="T18" fmla="*/ 18 w 18"/>
                <a:gd name="T19" fmla="*/ 24 h 28"/>
                <a:gd name="T20" fmla="*/ 10 w 18"/>
                <a:gd name="T21" fmla="*/ 24 h 28"/>
                <a:gd name="T22" fmla="*/ 5 w 18"/>
                <a:gd name="T23" fmla="*/ 18 h 28"/>
                <a:gd name="T24" fmla="*/ 2 w 18"/>
                <a:gd name="T25" fmla="*/ 6 h 28"/>
                <a:gd name="T26" fmla="*/ 3 w 18"/>
                <a:gd name="T27" fmla="*/ 6 h 28"/>
                <a:gd name="T28" fmla="*/ 11 w 18"/>
                <a:gd name="T29" fmla="*/ 13 h 28"/>
                <a:gd name="T30" fmla="*/ 14 w 18"/>
                <a:gd name="T31" fmla="*/ 24 h 28"/>
                <a:gd name="T32" fmla="*/ 10 w 18"/>
                <a:gd name="T3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18" y="24"/>
                  </a:moveTo>
                  <a:cubicBezTo>
                    <a:pt x="17" y="20"/>
                    <a:pt x="16" y="16"/>
                    <a:pt x="15" y="12"/>
                  </a:cubicBezTo>
                  <a:cubicBezTo>
                    <a:pt x="14" y="9"/>
                    <a:pt x="14" y="6"/>
                    <a:pt x="11" y="4"/>
                  </a:cubicBezTo>
                  <a:cubicBezTo>
                    <a:pt x="9" y="1"/>
                    <a:pt x="3" y="0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10"/>
                    <a:pt x="2" y="14"/>
                    <a:pt x="2" y="17"/>
                  </a:cubicBezTo>
                  <a:cubicBezTo>
                    <a:pt x="3" y="20"/>
                    <a:pt x="3" y="23"/>
                    <a:pt x="5" y="25"/>
                  </a:cubicBezTo>
                  <a:cubicBezTo>
                    <a:pt x="8" y="28"/>
                    <a:pt x="13" y="27"/>
                    <a:pt x="17" y="27"/>
                  </a:cubicBezTo>
                  <a:cubicBezTo>
                    <a:pt x="18" y="26"/>
                    <a:pt x="18" y="25"/>
                    <a:pt x="18" y="24"/>
                  </a:cubicBezTo>
                  <a:close/>
                  <a:moveTo>
                    <a:pt x="10" y="24"/>
                  </a:moveTo>
                  <a:cubicBezTo>
                    <a:pt x="7" y="24"/>
                    <a:pt x="6" y="21"/>
                    <a:pt x="5" y="18"/>
                  </a:cubicBezTo>
                  <a:cubicBezTo>
                    <a:pt x="4" y="14"/>
                    <a:pt x="3" y="10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8" y="3"/>
                    <a:pt x="10" y="8"/>
                    <a:pt x="11" y="13"/>
                  </a:cubicBezTo>
                  <a:cubicBezTo>
                    <a:pt x="12" y="16"/>
                    <a:pt x="13" y="20"/>
                    <a:pt x="14" y="24"/>
                  </a:cubicBezTo>
                  <a:cubicBezTo>
                    <a:pt x="13" y="24"/>
                    <a:pt x="12" y="24"/>
                    <a:pt x="10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3EE6343C-FB88-4853-8681-6A2AE607F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5" y="2383"/>
              <a:ext cx="79" cy="66"/>
            </a:xfrm>
            <a:custGeom>
              <a:avLst/>
              <a:gdLst>
                <a:gd name="T0" fmla="*/ 10 w 33"/>
                <a:gd name="T1" fmla="*/ 1 h 28"/>
                <a:gd name="T2" fmla="*/ 8 w 33"/>
                <a:gd name="T3" fmla="*/ 0 h 28"/>
                <a:gd name="T4" fmla="*/ 2 w 33"/>
                <a:gd name="T5" fmla="*/ 5 h 28"/>
                <a:gd name="T6" fmla="*/ 1 w 33"/>
                <a:gd name="T7" fmla="*/ 5 h 28"/>
                <a:gd name="T8" fmla="*/ 0 w 33"/>
                <a:gd name="T9" fmla="*/ 6 h 28"/>
                <a:gd name="T10" fmla="*/ 3 w 33"/>
                <a:gd name="T11" fmla="*/ 13 h 28"/>
                <a:gd name="T12" fmla="*/ 9 w 33"/>
                <a:gd name="T13" fmla="*/ 22 h 28"/>
                <a:gd name="T14" fmla="*/ 20 w 33"/>
                <a:gd name="T15" fmla="*/ 27 h 28"/>
                <a:gd name="T16" fmla="*/ 10 w 33"/>
                <a:gd name="T17" fmla="*/ 1 h 28"/>
                <a:gd name="T18" fmla="*/ 16 w 33"/>
                <a:gd name="T19" fmla="*/ 23 h 28"/>
                <a:gd name="T20" fmla="*/ 9 w 33"/>
                <a:gd name="T21" fmla="*/ 16 h 28"/>
                <a:gd name="T22" fmla="*/ 3 w 33"/>
                <a:gd name="T23" fmla="*/ 8 h 28"/>
                <a:gd name="T24" fmla="*/ 4 w 33"/>
                <a:gd name="T25" fmla="*/ 8 h 28"/>
                <a:gd name="T26" fmla="*/ 8 w 33"/>
                <a:gd name="T27" fmla="*/ 4 h 28"/>
                <a:gd name="T28" fmla="*/ 15 w 33"/>
                <a:gd name="T29" fmla="*/ 12 h 28"/>
                <a:gd name="T30" fmla="*/ 19 w 33"/>
                <a:gd name="T31" fmla="*/ 17 h 28"/>
                <a:gd name="T32" fmla="*/ 16 w 33"/>
                <a:gd name="T33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28">
                  <a:moveTo>
                    <a:pt x="10" y="1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6" y="2"/>
                    <a:pt x="3" y="3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5" y="16"/>
                    <a:pt x="7" y="19"/>
                    <a:pt x="9" y="22"/>
                  </a:cubicBezTo>
                  <a:cubicBezTo>
                    <a:pt x="11" y="25"/>
                    <a:pt x="15" y="28"/>
                    <a:pt x="20" y="27"/>
                  </a:cubicBezTo>
                  <a:cubicBezTo>
                    <a:pt x="33" y="23"/>
                    <a:pt x="13" y="5"/>
                    <a:pt x="10" y="1"/>
                  </a:cubicBezTo>
                  <a:close/>
                  <a:moveTo>
                    <a:pt x="16" y="23"/>
                  </a:moveTo>
                  <a:cubicBezTo>
                    <a:pt x="12" y="22"/>
                    <a:pt x="10" y="18"/>
                    <a:pt x="9" y="16"/>
                  </a:cubicBezTo>
                  <a:cubicBezTo>
                    <a:pt x="7" y="13"/>
                    <a:pt x="5" y="10"/>
                    <a:pt x="3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5" y="7"/>
                    <a:pt x="7" y="6"/>
                    <a:pt x="8" y="4"/>
                  </a:cubicBezTo>
                  <a:cubicBezTo>
                    <a:pt x="11" y="7"/>
                    <a:pt x="13" y="10"/>
                    <a:pt x="15" y="12"/>
                  </a:cubicBezTo>
                  <a:cubicBezTo>
                    <a:pt x="16" y="14"/>
                    <a:pt x="18" y="16"/>
                    <a:pt x="19" y="17"/>
                  </a:cubicBezTo>
                  <a:cubicBezTo>
                    <a:pt x="21" y="20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BD8B2EC-B83E-40B8-8B3A-458608062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1" y="2280"/>
              <a:ext cx="55" cy="76"/>
            </a:xfrm>
            <a:custGeom>
              <a:avLst/>
              <a:gdLst>
                <a:gd name="T0" fmla="*/ 9 w 23"/>
                <a:gd name="T1" fmla="*/ 1 h 32"/>
                <a:gd name="T2" fmla="*/ 7 w 23"/>
                <a:gd name="T3" fmla="*/ 2 h 32"/>
                <a:gd name="T4" fmla="*/ 1 w 23"/>
                <a:gd name="T5" fmla="*/ 23 h 32"/>
                <a:gd name="T6" fmla="*/ 1 w 23"/>
                <a:gd name="T7" fmla="*/ 25 h 32"/>
                <a:gd name="T8" fmla="*/ 15 w 23"/>
                <a:gd name="T9" fmla="*/ 32 h 32"/>
                <a:gd name="T10" fmla="*/ 17 w 23"/>
                <a:gd name="T11" fmla="*/ 30 h 32"/>
                <a:gd name="T12" fmla="*/ 19 w 23"/>
                <a:gd name="T13" fmla="*/ 16 h 32"/>
                <a:gd name="T14" fmla="*/ 22 w 23"/>
                <a:gd name="T15" fmla="*/ 7 h 32"/>
                <a:gd name="T16" fmla="*/ 9 w 23"/>
                <a:gd name="T17" fmla="*/ 1 h 32"/>
                <a:gd name="T18" fmla="*/ 16 w 23"/>
                <a:gd name="T19" fmla="*/ 13 h 32"/>
                <a:gd name="T20" fmla="*/ 14 w 23"/>
                <a:gd name="T21" fmla="*/ 28 h 32"/>
                <a:gd name="T22" fmla="*/ 5 w 23"/>
                <a:gd name="T23" fmla="*/ 24 h 32"/>
                <a:gd name="T24" fmla="*/ 10 w 23"/>
                <a:gd name="T25" fmla="*/ 5 h 32"/>
                <a:gd name="T26" fmla="*/ 17 w 23"/>
                <a:gd name="T27" fmla="*/ 6 h 32"/>
                <a:gd name="T28" fmla="*/ 16 w 23"/>
                <a:gd name="T2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2">
                  <a:moveTo>
                    <a:pt x="9" y="1"/>
                  </a:moveTo>
                  <a:cubicBezTo>
                    <a:pt x="8" y="0"/>
                    <a:pt x="7" y="1"/>
                    <a:pt x="7" y="2"/>
                  </a:cubicBezTo>
                  <a:cubicBezTo>
                    <a:pt x="6" y="10"/>
                    <a:pt x="4" y="16"/>
                    <a:pt x="1" y="23"/>
                  </a:cubicBezTo>
                  <a:cubicBezTo>
                    <a:pt x="0" y="24"/>
                    <a:pt x="0" y="25"/>
                    <a:pt x="1" y="25"/>
                  </a:cubicBezTo>
                  <a:cubicBezTo>
                    <a:pt x="5" y="28"/>
                    <a:pt x="10" y="30"/>
                    <a:pt x="15" y="32"/>
                  </a:cubicBezTo>
                  <a:cubicBezTo>
                    <a:pt x="16" y="32"/>
                    <a:pt x="17" y="31"/>
                    <a:pt x="17" y="30"/>
                  </a:cubicBezTo>
                  <a:cubicBezTo>
                    <a:pt x="17" y="25"/>
                    <a:pt x="17" y="21"/>
                    <a:pt x="19" y="16"/>
                  </a:cubicBezTo>
                  <a:cubicBezTo>
                    <a:pt x="20" y="13"/>
                    <a:pt x="23" y="10"/>
                    <a:pt x="22" y="7"/>
                  </a:cubicBezTo>
                  <a:cubicBezTo>
                    <a:pt x="22" y="1"/>
                    <a:pt x="12" y="1"/>
                    <a:pt x="9" y="1"/>
                  </a:cubicBezTo>
                  <a:close/>
                  <a:moveTo>
                    <a:pt x="16" y="13"/>
                  </a:moveTo>
                  <a:cubicBezTo>
                    <a:pt x="14" y="18"/>
                    <a:pt x="13" y="23"/>
                    <a:pt x="14" y="28"/>
                  </a:cubicBezTo>
                  <a:cubicBezTo>
                    <a:pt x="11" y="27"/>
                    <a:pt x="8" y="26"/>
                    <a:pt x="5" y="24"/>
                  </a:cubicBezTo>
                  <a:cubicBezTo>
                    <a:pt x="8" y="18"/>
                    <a:pt x="9" y="11"/>
                    <a:pt x="10" y="5"/>
                  </a:cubicBezTo>
                  <a:cubicBezTo>
                    <a:pt x="12" y="5"/>
                    <a:pt x="15" y="5"/>
                    <a:pt x="17" y="6"/>
                  </a:cubicBezTo>
                  <a:cubicBezTo>
                    <a:pt x="19" y="8"/>
                    <a:pt x="17" y="11"/>
                    <a:pt x="1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9740CA9A-5696-4C6F-9E55-12E2810CE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6" y="2428"/>
              <a:ext cx="62" cy="53"/>
            </a:xfrm>
            <a:custGeom>
              <a:avLst/>
              <a:gdLst>
                <a:gd name="T0" fmla="*/ 24 w 26"/>
                <a:gd name="T1" fmla="*/ 1 h 22"/>
                <a:gd name="T2" fmla="*/ 5 w 26"/>
                <a:gd name="T3" fmla="*/ 0 h 22"/>
                <a:gd name="T4" fmla="*/ 3 w 26"/>
                <a:gd name="T5" fmla="*/ 1 h 22"/>
                <a:gd name="T6" fmla="*/ 1 w 26"/>
                <a:gd name="T7" fmla="*/ 12 h 22"/>
                <a:gd name="T8" fmla="*/ 1 w 26"/>
                <a:gd name="T9" fmla="*/ 13 h 22"/>
                <a:gd name="T10" fmla="*/ 1 w 26"/>
                <a:gd name="T11" fmla="*/ 13 h 22"/>
                <a:gd name="T12" fmla="*/ 3 w 26"/>
                <a:gd name="T13" fmla="*/ 15 h 22"/>
                <a:gd name="T14" fmla="*/ 19 w 26"/>
                <a:gd name="T15" fmla="*/ 21 h 22"/>
                <a:gd name="T16" fmla="*/ 21 w 26"/>
                <a:gd name="T17" fmla="*/ 20 h 22"/>
                <a:gd name="T18" fmla="*/ 25 w 26"/>
                <a:gd name="T19" fmla="*/ 3 h 22"/>
                <a:gd name="T20" fmla="*/ 24 w 26"/>
                <a:gd name="T21" fmla="*/ 1 h 22"/>
                <a:gd name="T22" fmla="*/ 18 w 26"/>
                <a:gd name="T23" fmla="*/ 18 h 22"/>
                <a:gd name="T24" fmla="*/ 4 w 26"/>
                <a:gd name="T25" fmla="*/ 13 h 22"/>
                <a:gd name="T26" fmla="*/ 6 w 26"/>
                <a:gd name="T27" fmla="*/ 4 h 22"/>
                <a:gd name="T28" fmla="*/ 21 w 26"/>
                <a:gd name="T29" fmla="*/ 4 h 22"/>
                <a:gd name="T30" fmla="*/ 18 w 26"/>
                <a:gd name="T31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2">
                  <a:moveTo>
                    <a:pt x="24" y="1"/>
                  </a:moveTo>
                  <a:cubicBezTo>
                    <a:pt x="17" y="1"/>
                    <a:pt x="11" y="1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5"/>
                    <a:pt x="1" y="8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2" y="15"/>
                    <a:pt x="3" y="15"/>
                  </a:cubicBezTo>
                  <a:cubicBezTo>
                    <a:pt x="8" y="17"/>
                    <a:pt x="14" y="20"/>
                    <a:pt x="19" y="21"/>
                  </a:cubicBezTo>
                  <a:cubicBezTo>
                    <a:pt x="20" y="22"/>
                    <a:pt x="21" y="21"/>
                    <a:pt x="21" y="20"/>
                  </a:cubicBezTo>
                  <a:cubicBezTo>
                    <a:pt x="22" y="15"/>
                    <a:pt x="24" y="9"/>
                    <a:pt x="25" y="3"/>
                  </a:cubicBezTo>
                  <a:cubicBezTo>
                    <a:pt x="26" y="2"/>
                    <a:pt x="25" y="1"/>
                    <a:pt x="24" y="1"/>
                  </a:cubicBezTo>
                  <a:close/>
                  <a:moveTo>
                    <a:pt x="18" y="18"/>
                  </a:moveTo>
                  <a:cubicBezTo>
                    <a:pt x="13" y="16"/>
                    <a:pt x="9" y="15"/>
                    <a:pt x="4" y="13"/>
                  </a:cubicBezTo>
                  <a:cubicBezTo>
                    <a:pt x="4" y="9"/>
                    <a:pt x="5" y="7"/>
                    <a:pt x="6" y="4"/>
                  </a:cubicBezTo>
                  <a:cubicBezTo>
                    <a:pt x="11" y="4"/>
                    <a:pt x="16" y="4"/>
                    <a:pt x="21" y="4"/>
                  </a:cubicBezTo>
                  <a:cubicBezTo>
                    <a:pt x="20" y="9"/>
                    <a:pt x="19" y="13"/>
                    <a:pt x="18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5D3AE845-744B-48BE-8331-45A17F7F2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7" y="2411"/>
              <a:ext cx="38" cy="62"/>
            </a:xfrm>
            <a:custGeom>
              <a:avLst/>
              <a:gdLst>
                <a:gd name="T0" fmla="*/ 16 w 16"/>
                <a:gd name="T1" fmla="*/ 4 h 26"/>
                <a:gd name="T2" fmla="*/ 14 w 16"/>
                <a:gd name="T3" fmla="*/ 2 h 26"/>
                <a:gd name="T4" fmla="*/ 3 w 16"/>
                <a:gd name="T5" fmla="*/ 1 h 26"/>
                <a:gd name="T6" fmla="*/ 1 w 16"/>
                <a:gd name="T7" fmla="*/ 3 h 26"/>
                <a:gd name="T8" fmla="*/ 4 w 16"/>
                <a:gd name="T9" fmla="*/ 19 h 26"/>
                <a:gd name="T10" fmla="*/ 4 w 16"/>
                <a:gd name="T11" fmla="*/ 19 h 26"/>
                <a:gd name="T12" fmla="*/ 4 w 16"/>
                <a:gd name="T13" fmla="*/ 23 h 26"/>
                <a:gd name="T14" fmla="*/ 5 w 16"/>
                <a:gd name="T15" fmla="*/ 24 h 26"/>
                <a:gd name="T16" fmla="*/ 7 w 16"/>
                <a:gd name="T17" fmla="*/ 24 h 26"/>
                <a:gd name="T18" fmla="*/ 7 w 16"/>
                <a:gd name="T19" fmla="*/ 22 h 26"/>
                <a:gd name="T20" fmla="*/ 13 w 16"/>
                <a:gd name="T21" fmla="*/ 22 h 26"/>
                <a:gd name="T22" fmla="*/ 16 w 16"/>
                <a:gd name="T23" fmla="*/ 20 h 26"/>
                <a:gd name="T24" fmla="*/ 16 w 16"/>
                <a:gd name="T25" fmla="*/ 4 h 26"/>
                <a:gd name="T26" fmla="*/ 6 w 16"/>
                <a:gd name="T27" fmla="*/ 18 h 26"/>
                <a:gd name="T28" fmla="*/ 4 w 16"/>
                <a:gd name="T29" fmla="*/ 5 h 26"/>
                <a:gd name="T30" fmla="*/ 12 w 16"/>
                <a:gd name="T31" fmla="*/ 6 h 26"/>
                <a:gd name="T32" fmla="*/ 12 w 16"/>
                <a:gd name="T33" fmla="*/ 18 h 26"/>
                <a:gd name="T34" fmla="*/ 6 w 1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6">
                  <a:moveTo>
                    <a:pt x="16" y="4"/>
                  </a:moveTo>
                  <a:cubicBezTo>
                    <a:pt x="16" y="3"/>
                    <a:pt x="15" y="2"/>
                    <a:pt x="14" y="2"/>
                  </a:cubicBezTo>
                  <a:cubicBezTo>
                    <a:pt x="10" y="2"/>
                    <a:pt x="7" y="1"/>
                    <a:pt x="3" y="1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8"/>
                    <a:pt x="3" y="13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20"/>
                    <a:pt x="2" y="23"/>
                    <a:pt x="4" y="23"/>
                  </a:cubicBezTo>
                  <a:cubicBezTo>
                    <a:pt x="4" y="23"/>
                    <a:pt x="5" y="24"/>
                    <a:pt x="5" y="24"/>
                  </a:cubicBezTo>
                  <a:cubicBezTo>
                    <a:pt x="5" y="26"/>
                    <a:pt x="7" y="25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3"/>
                    <a:pt x="16" y="22"/>
                    <a:pt x="16" y="20"/>
                  </a:cubicBezTo>
                  <a:cubicBezTo>
                    <a:pt x="16" y="15"/>
                    <a:pt x="16" y="10"/>
                    <a:pt x="16" y="4"/>
                  </a:cubicBezTo>
                  <a:close/>
                  <a:moveTo>
                    <a:pt x="6" y="18"/>
                  </a:moveTo>
                  <a:cubicBezTo>
                    <a:pt x="5" y="14"/>
                    <a:pt x="5" y="9"/>
                    <a:pt x="4" y="5"/>
                  </a:cubicBezTo>
                  <a:cubicBezTo>
                    <a:pt x="7" y="5"/>
                    <a:pt x="9" y="6"/>
                    <a:pt x="12" y="6"/>
                  </a:cubicBezTo>
                  <a:cubicBezTo>
                    <a:pt x="12" y="10"/>
                    <a:pt x="12" y="14"/>
                    <a:pt x="12" y="18"/>
                  </a:cubicBezTo>
                  <a:cubicBezTo>
                    <a:pt x="10" y="18"/>
                    <a:pt x="8" y="18"/>
                    <a:pt x="6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Freeform 71">
            <a:extLst>
              <a:ext uri="{FF2B5EF4-FFF2-40B4-BE49-F238E27FC236}">
                <a16:creationId xmlns:a16="http://schemas.microsoft.com/office/drawing/2014/main" id="{1D59C1A4-43E2-419A-8EFB-9458FE330927}"/>
              </a:ext>
            </a:extLst>
          </p:cNvPr>
          <p:cNvSpPr>
            <a:spLocks noEditPoints="1"/>
          </p:cNvSpPr>
          <p:nvPr/>
        </p:nvSpPr>
        <p:spPr bwMode="auto">
          <a:xfrm>
            <a:off x="3153151" y="5385333"/>
            <a:ext cx="1219201" cy="1276351"/>
          </a:xfrm>
          <a:custGeom>
            <a:avLst/>
            <a:gdLst>
              <a:gd name="T0" fmla="*/ 196 w 321"/>
              <a:gd name="T1" fmla="*/ 179 h 336"/>
              <a:gd name="T2" fmla="*/ 83 w 321"/>
              <a:gd name="T3" fmla="*/ 24 h 336"/>
              <a:gd name="T4" fmla="*/ 4 w 321"/>
              <a:gd name="T5" fmla="*/ 148 h 336"/>
              <a:gd name="T6" fmla="*/ 212 w 321"/>
              <a:gd name="T7" fmla="*/ 332 h 336"/>
              <a:gd name="T8" fmla="*/ 261 w 321"/>
              <a:gd name="T9" fmla="*/ 296 h 336"/>
              <a:gd name="T10" fmla="*/ 309 w 321"/>
              <a:gd name="T11" fmla="*/ 242 h 336"/>
              <a:gd name="T12" fmla="*/ 215 w 321"/>
              <a:gd name="T13" fmla="*/ 325 h 336"/>
              <a:gd name="T14" fmla="*/ 39 w 321"/>
              <a:gd name="T15" fmla="*/ 242 h 336"/>
              <a:gd name="T16" fmla="*/ 40 w 321"/>
              <a:gd name="T17" fmla="*/ 37 h 336"/>
              <a:gd name="T18" fmla="*/ 102 w 321"/>
              <a:gd name="T19" fmla="*/ 56 h 336"/>
              <a:gd name="T20" fmla="*/ 86 w 321"/>
              <a:gd name="T21" fmla="*/ 135 h 336"/>
              <a:gd name="T22" fmla="*/ 240 w 321"/>
              <a:gd name="T23" fmla="*/ 254 h 336"/>
              <a:gd name="T24" fmla="*/ 251 w 321"/>
              <a:gd name="T25" fmla="*/ 302 h 336"/>
              <a:gd name="T26" fmla="*/ 244 w 321"/>
              <a:gd name="T27" fmla="*/ 249 h 336"/>
              <a:gd name="T28" fmla="*/ 115 w 321"/>
              <a:gd name="T29" fmla="*/ 204 h 336"/>
              <a:gd name="T30" fmla="*/ 98 w 321"/>
              <a:gd name="T31" fmla="*/ 32 h 336"/>
              <a:gd name="T32" fmla="*/ 137 w 321"/>
              <a:gd name="T33" fmla="*/ 38 h 336"/>
              <a:gd name="T34" fmla="*/ 142 w 321"/>
              <a:gd name="T35" fmla="*/ 82 h 336"/>
              <a:gd name="T36" fmla="*/ 132 w 321"/>
              <a:gd name="T37" fmla="*/ 130 h 336"/>
              <a:gd name="T38" fmla="*/ 120 w 321"/>
              <a:gd name="T39" fmla="*/ 151 h 336"/>
              <a:gd name="T40" fmla="*/ 150 w 321"/>
              <a:gd name="T41" fmla="*/ 196 h 336"/>
              <a:gd name="T42" fmla="*/ 167 w 321"/>
              <a:gd name="T43" fmla="*/ 215 h 336"/>
              <a:gd name="T44" fmla="*/ 210 w 321"/>
              <a:gd name="T45" fmla="*/ 230 h 336"/>
              <a:gd name="T46" fmla="*/ 213 w 321"/>
              <a:gd name="T47" fmla="*/ 229 h 336"/>
              <a:gd name="T48" fmla="*/ 259 w 321"/>
              <a:gd name="T49" fmla="*/ 228 h 336"/>
              <a:gd name="T50" fmla="*/ 245 w 321"/>
              <a:gd name="T51" fmla="*/ 249 h 336"/>
              <a:gd name="T52" fmla="*/ 138 w 321"/>
              <a:gd name="T53" fmla="*/ 161 h 336"/>
              <a:gd name="T54" fmla="*/ 159 w 321"/>
              <a:gd name="T55" fmla="*/ 186 h 336"/>
              <a:gd name="T56" fmla="*/ 171 w 321"/>
              <a:gd name="T57" fmla="*/ 198 h 336"/>
              <a:gd name="T58" fmla="*/ 207 w 321"/>
              <a:gd name="T59" fmla="*/ 218 h 336"/>
              <a:gd name="T60" fmla="*/ 214 w 321"/>
              <a:gd name="T61" fmla="*/ 221 h 336"/>
              <a:gd name="T62" fmla="*/ 211 w 321"/>
              <a:gd name="T63" fmla="*/ 225 h 336"/>
              <a:gd name="T64" fmla="*/ 209 w 321"/>
              <a:gd name="T65" fmla="*/ 226 h 336"/>
              <a:gd name="T66" fmla="*/ 164 w 321"/>
              <a:gd name="T67" fmla="*/ 205 h 336"/>
              <a:gd name="T68" fmla="*/ 147 w 321"/>
              <a:gd name="T69" fmla="*/ 175 h 336"/>
              <a:gd name="T70" fmla="*/ 141 w 321"/>
              <a:gd name="T71" fmla="*/ 128 h 336"/>
              <a:gd name="T72" fmla="*/ 143 w 321"/>
              <a:gd name="T73" fmla="*/ 86 h 336"/>
              <a:gd name="T74" fmla="*/ 145 w 321"/>
              <a:gd name="T75" fmla="*/ 101 h 336"/>
              <a:gd name="T76" fmla="*/ 142 w 321"/>
              <a:gd name="T77" fmla="*/ 135 h 336"/>
              <a:gd name="T78" fmla="*/ 264 w 321"/>
              <a:gd name="T79" fmla="*/ 292 h 336"/>
              <a:gd name="T80" fmla="*/ 263 w 321"/>
              <a:gd name="T81" fmla="*/ 279 h 336"/>
              <a:gd name="T82" fmla="*/ 219 w 321"/>
              <a:gd name="T83" fmla="*/ 220 h 336"/>
              <a:gd name="T84" fmla="*/ 207 w 321"/>
              <a:gd name="T85" fmla="*/ 213 h 336"/>
              <a:gd name="T86" fmla="*/ 164 w 321"/>
              <a:gd name="T87" fmla="*/ 183 h 336"/>
              <a:gd name="T88" fmla="*/ 141 w 321"/>
              <a:gd name="T89" fmla="*/ 157 h 336"/>
              <a:gd name="T90" fmla="*/ 151 w 321"/>
              <a:gd name="T91" fmla="*/ 102 h 336"/>
              <a:gd name="T92" fmla="*/ 139 w 321"/>
              <a:gd name="T93" fmla="*/ 31 h 336"/>
              <a:gd name="T94" fmla="*/ 87 w 321"/>
              <a:gd name="T95" fmla="*/ 25 h 336"/>
              <a:gd name="T96" fmla="*/ 170 w 321"/>
              <a:gd name="T97" fmla="*/ 75 h 336"/>
              <a:gd name="T98" fmla="*/ 244 w 321"/>
              <a:gd name="T99" fmla="*/ 207 h 336"/>
              <a:gd name="T100" fmla="*/ 264 w 321"/>
              <a:gd name="T101" fmla="*/ 29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1" h="336">
                <a:moveTo>
                  <a:pt x="309" y="242"/>
                </a:moveTo>
                <a:cubicBezTo>
                  <a:pt x="290" y="196"/>
                  <a:pt x="230" y="207"/>
                  <a:pt x="196" y="179"/>
                </a:cubicBezTo>
                <a:cubicBezTo>
                  <a:pt x="150" y="141"/>
                  <a:pt x="192" y="83"/>
                  <a:pt x="170" y="36"/>
                </a:cubicBezTo>
                <a:cubicBezTo>
                  <a:pt x="154" y="2"/>
                  <a:pt x="109" y="0"/>
                  <a:pt x="83" y="24"/>
                </a:cubicBezTo>
                <a:cubicBezTo>
                  <a:pt x="72" y="20"/>
                  <a:pt x="59" y="21"/>
                  <a:pt x="47" y="26"/>
                </a:cubicBezTo>
                <a:cubicBezTo>
                  <a:pt x="1" y="45"/>
                  <a:pt x="0" y="106"/>
                  <a:pt x="4" y="148"/>
                </a:cubicBezTo>
                <a:cubicBezTo>
                  <a:pt x="9" y="199"/>
                  <a:pt x="27" y="250"/>
                  <a:pt x="65" y="286"/>
                </a:cubicBezTo>
                <a:cubicBezTo>
                  <a:pt x="103" y="322"/>
                  <a:pt x="160" y="336"/>
                  <a:pt x="212" y="332"/>
                </a:cubicBezTo>
                <a:cubicBezTo>
                  <a:pt x="233" y="330"/>
                  <a:pt x="251" y="320"/>
                  <a:pt x="259" y="300"/>
                </a:cubicBezTo>
                <a:cubicBezTo>
                  <a:pt x="260" y="298"/>
                  <a:pt x="260" y="297"/>
                  <a:pt x="261" y="296"/>
                </a:cubicBezTo>
                <a:cubicBezTo>
                  <a:pt x="261" y="297"/>
                  <a:pt x="261" y="297"/>
                  <a:pt x="262" y="298"/>
                </a:cubicBezTo>
                <a:cubicBezTo>
                  <a:pt x="297" y="312"/>
                  <a:pt x="321" y="272"/>
                  <a:pt x="309" y="242"/>
                </a:cubicBezTo>
                <a:close/>
                <a:moveTo>
                  <a:pt x="251" y="302"/>
                </a:moveTo>
                <a:cubicBezTo>
                  <a:pt x="243" y="316"/>
                  <a:pt x="230" y="323"/>
                  <a:pt x="215" y="325"/>
                </a:cubicBezTo>
                <a:cubicBezTo>
                  <a:pt x="191" y="327"/>
                  <a:pt x="165" y="324"/>
                  <a:pt x="143" y="319"/>
                </a:cubicBezTo>
                <a:cubicBezTo>
                  <a:pt x="98" y="309"/>
                  <a:pt x="62" y="281"/>
                  <a:pt x="39" y="242"/>
                </a:cubicBezTo>
                <a:cubicBezTo>
                  <a:pt x="16" y="202"/>
                  <a:pt x="7" y="153"/>
                  <a:pt x="9" y="107"/>
                </a:cubicBezTo>
                <a:cubicBezTo>
                  <a:pt x="11" y="81"/>
                  <a:pt x="17" y="53"/>
                  <a:pt x="40" y="37"/>
                </a:cubicBezTo>
                <a:cubicBezTo>
                  <a:pt x="51" y="30"/>
                  <a:pt x="66" y="25"/>
                  <a:pt x="80" y="29"/>
                </a:cubicBezTo>
                <a:cubicBezTo>
                  <a:pt x="91" y="32"/>
                  <a:pt x="100" y="45"/>
                  <a:pt x="102" y="56"/>
                </a:cubicBezTo>
                <a:cubicBezTo>
                  <a:pt x="103" y="59"/>
                  <a:pt x="102" y="63"/>
                  <a:pt x="101" y="67"/>
                </a:cubicBezTo>
                <a:cubicBezTo>
                  <a:pt x="88" y="86"/>
                  <a:pt x="86" y="113"/>
                  <a:pt x="86" y="135"/>
                </a:cubicBezTo>
                <a:cubicBezTo>
                  <a:pt x="85" y="161"/>
                  <a:pt x="90" y="184"/>
                  <a:pt x="106" y="204"/>
                </a:cubicBezTo>
                <a:cubicBezTo>
                  <a:pt x="137" y="243"/>
                  <a:pt x="192" y="267"/>
                  <a:pt x="240" y="254"/>
                </a:cubicBezTo>
                <a:cubicBezTo>
                  <a:pt x="241" y="254"/>
                  <a:pt x="241" y="255"/>
                  <a:pt x="242" y="255"/>
                </a:cubicBezTo>
                <a:cubicBezTo>
                  <a:pt x="261" y="263"/>
                  <a:pt x="259" y="287"/>
                  <a:pt x="251" y="302"/>
                </a:cubicBezTo>
                <a:close/>
                <a:moveTo>
                  <a:pt x="245" y="249"/>
                </a:moveTo>
                <a:cubicBezTo>
                  <a:pt x="245" y="249"/>
                  <a:pt x="244" y="249"/>
                  <a:pt x="244" y="249"/>
                </a:cubicBezTo>
                <a:cubicBezTo>
                  <a:pt x="243" y="248"/>
                  <a:pt x="242" y="247"/>
                  <a:pt x="241" y="247"/>
                </a:cubicBezTo>
                <a:cubicBezTo>
                  <a:pt x="194" y="256"/>
                  <a:pt x="147" y="241"/>
                  <a:pt x="115" y="204"/>
                </a:cubicBezTo>
                <a:cubicBezTo>
                  <a:pt x="84" y="168"/>
                  <a:pt x="88" y="121"/>
                  <a:pt x="101" y="79"/>
                </a:cubicBezTo>
                <a:cubicBezTo>
                  <a:pt x="108" y="63"/>
                  <a:pt x="111" y="45"/>
                  <a:pt x="98" y="32"/>
                </a:cubicBezTo>
                <a:cubicBezTo>
                  <a:pt x="97" y="32"/>
                  <a:pt x="97" y="31"/>
                  <a:pt x="96" y="31"/>
                </a:cubicBezTo>
                <a:cubicBezTo>
                  <a:pt x="111" y="24"/>
                  <a:pt x="126" y="26"/>
                  <a:pt x="137" y="38"/>
                </a:cubicBezTo>
                <a:cubicBezTo>
                  <a:pt x="144" y="45"/>
                  <a:pt x="148" y="53"/>
                  <a:pt x="148" y="62"/>
                </a:cubicBezTo>
                <a:cubicBezTo>
                  <a:pt x="147" y="69"/>
                  <a:pt x="144" y="76"/>
                  <a:pt x="142" y="82"/>
                </a:cubicBezTo>
                <a:cubicBezTo>
                  <a:pt x="131" y="83"/>
                  <a:pt x="130" y="94"/>
                  <a:pt x="130" y="104"/>
                </a:cubicBezTo>
                <a:cubicBezTo>
                  <a:pt x="136" y="111"/>
                  <a:pt x="137" y="120"/>
                  <a:pt x="132" y="130"/>
                </a:cubicBezTo>
                <a:cubicBezTo>
                  <a:pt x="128" y="134"/>
                  <a:pt x="128" y="134"/>
                  <a:pt x="128" y="134"/>
                </a:cubicBezTo>
                <a:cubicBezTo>
                  <a:pt x="126" y="140"/>
                  <a:pt x="121" y="144"/>
                  <a:pt x="120" y="151"/>
                </a:cubicBezTo>
                <a:cubicBezTo>
                  <a:pt x="119" y="157"/>
                  <a:pt x="120" y="162"/>
                  <a:pt x="125" y="167"/>
                </a:cubicBezTo>
                <a:cubicBezTo>
                  <a:pt x="137" y="182"/>
                  <a:pt x="141" y="171"/>
                  <a:pt x="150" y="196"/>
                </a:cubicBezTo>
                <a:cubicBezTo>
                  <a:pt x="152" y="202"/>
                  <a:pt x="151" y="207"/>
                  <a:pt x="157" y="212"/>
                </a:cubicBezTo>
                <a:cubicBezTo>
                  <a:pt x="160" y="215"/>
                  <a:pt x="162" y="214"/>
                  <a:pt x="167" y="215"/>
                </a:cubicBezTo>
                <a:cubicBezTo>
                  <a:pt x="176" y="218"/>
                  <a:pt x="185" y="222"/>
                  <a:pt x="193" y="226"/>
                </a:cubicBezTo>
                <a:cubicBezTo>
                  <a:pt x="200" y="229"/>
                  <a:pt x="203" y="232"/>
                  <a:pt x="210" y="230"/>
                </a:cubicBezTo>
                <a:cubicBezTo>
                  <a:pt x="211" y="230"/>
                  <a:pt x="212" y="229"/>
                  <a:pt x="212" y="229"/>
                </a:cubicBezTo>
                <a:cubicBezTo>
                  <a:pt x="212" y="229"/>
                  <a:pt x="212" y="229"/>
                  <a:pt x="213" y="229"/>
                </a:cubicBezTo>
                <a:cubicBezTo>
                  <a:pt x="216" y="229"/>
                  <a:pt x="218" y="227"/>
                  <a:pt x="218" y="224"/>
                </a:cubicBezTo>
                <a:cubicBezTo>
                  <a:pt x="231" y="227"/>
                  <a:pt x="246" y="223"/>
                  <a:pt x="259" y="228"/>
                </a:cubicBezTo>
                <a:cubicBezTo>
                  <a:pt x="276" y="235"/>
                  <a:pt x="282" y="265"/>
                  <a:pt x="263" y="273"/>
                </a:cubicBezTo>
                <a:cubicBezTo>
                  <a:pt x="262" y="263"/>
                  <a:pt x="256" y="254"/>
                  <a:pt x="245" y="249"/>
                </a:cubicBezTo>
                <a:close/>
                <a:moveTo>
                  <a:pt x="138" y="160"/>
                </a:moveTo>
                <a:cubicBezTo>
                  <a:pt x="138" y="161"/>
                  <a:pt x="138" y="161"/>
                  <a:pt x="138" y="161"/>
                </a:cubicBezTo>
                <a:cubicBezTo>
                  <a:pt x="140" y="163"/>
                  <a:pt x="143" y="164"/>
                  <a:pt x="146" y="166"/>
                </a:cubicBezTo>
                <a:cubicBezTo>
                  <a:pt x="154" y="171"/>
                  <a:pt x="157" y="177"/>
                  <a:pt x="159" y="186"/>
                </a:cubicBezTo>
                <a:cubicBezTo>
                  <a:pt x="160" y="190"/>
                  <a:pt x="161" y="193"/>
                  <a:pt x="164" y="195"/>
                </a:cubicBezTo>
                <a:cubicBezTo>
                  <a:pt x="166" y="197"/>
                  <a:pt x="168" y="197"/>
                  <a:pt x="171" y="198"/>
                </a:cubicBezTo>
                <a:cubicBezTo>
                  <a:pt x="179" y="200"/>
                  <a:pt x="184" y="200"/>
                  <a:pt x="190" y="207"/>
                </a:cubicBezTo>
                <a:cubicBezTo>
                  <a:pt x="196" y="212"/>
                  <a:pt x="198" y="218"/>
                  <a:pt x="207" y="218"/>
                </a:cubicBezTo>
                <a:cubicBezTo>
                  <a:pt x="208" y="218"/>
                  <a:pt x="208" y="217"/>
                  <a:pt x="209" y="217"/>
                </a:cubicBezTo>
                <a:cubicBezTo>
                  <a:pt x="211" y="217"/>
                  <a:pt x="213" y="218"/>
                  <a:pt x="214" y="221"/>
                </a:cubicBezTo>
                <a:cubicBezTo>
                  <a:pt x="214" y="222"/>
                  <a:pt x="214" y="223"/>
                  <a:pt x="213" y="224"/>
                </a:cubicBezTo>
                <a:cubicBezTo>
                  <a:pt x="213" y="225"/>
                  <a:pt x="211" y="226"/>
                  <a:pt x="211" y="225"/>
                </a:cubicBezTo>
                <a:cubicBezTo>
                  <a:pt x="210" y="224"/>
                  <a:pt x="209" y="224"/>
                  <a:pt x="209" y="225"/>
                </a:cubicBezTo>
                <a:cubicBezTo>
                  <a:pt x="209" y="226"/>
                  <a:pt x="209" y="226"/>
                  <a:pt x="209" y="226"/>
                </a:cubicBezTo>
                <a:cubicBezTo>
                  <a:pt x="200" y="226"/>
                  <a:pt x="192" y="216"/>
                  <a:pt x="184" y="212"/>
                </a:cubicBezTo>
                <a:cubicBezTo>
                  <a:pt x="177" y="209"/>
                  <a:pt x="173" y="210"/>
                  <a:pt x="164" y="205"/>
                </a:cubicBezTo>
                <a:cubicBezTo>
                  <a:pt x="153" y="198"/>
                  <a:pt x="157" y="195"/>
                  <a:pt x="153" y="185"/>
                </a:cubicBezTo>
                <a:cubicBezTo>
                  <a:pt x="152" y="181"/>
                  <a:pt x="150" y="178"/>
                  <a:pt x="147" y="175"/>
                </a:cubicBezTo>
                <a:cubicBezTo>
                  <a:pt x="140" y="168"/>
                  <a:pt x="127" y="166"/>
                  <a:pt x="127" y="152"/>
                </a:cubicBezTo>
                <a:cubicBezTo>
                  <a:pt x="126" y="145"/>
                  <a:pt x="138" y="135"/>
                  <a:pt x="141" y="128"/>
                </a:cubicBezTo>
                <a:cubicBezTo>
                  <a:pt x="143" y="124"/>
                  <a:pt x="144" y="120"/>
                  <a:pt x="144" y="115"/>
                </a:cubicBezTo>
                <a:cubicBezTo>
                  <a:pt x="143" y="107"/>
                  <a:pt x="128" y="94"/>
                  <a:pt x="143" y="86"/>
                </a:cubicBezTo>
                <a:cubicBezTo>
                  <a:pt x="144" y="86"/>
                  <a:pt x="144" y="86"/>
                  <a:pt x="144" y="86"/>
                </a:cubicBezTo>
                <a:cubicBezTo>
                  <a:pt x="145" y="89"/>
                  <a:pt x="144" y="99"/>
                  <a:pt x="145" y="101"/>
                </a:cubicBezTo>
                <a:cubicBezTo>
                  <a:pt x="147" y="110"/>
                  <a:pt x="153" y="109"/>
                  <a:pt x="151" y="121"/>
                </a:cubicBezTo>
                <a:cubicBezTo>
                  <a:pt x="150" y="126"/>
                  <a:pt x="146" y="131"/>
                  <a:pt x="142" y="135"/>
                </a:cubicBezTo>
                <a:cubicBezTo>
                  <a:pt x="138" y="142"/>
                  <a:pt x="129" y="153"/>
                  <a:pt x="138" y="160"/>
                </a:cubicBezTo>
                <a:close/>
                <a:moveTo>
                  <a:pt x="264" y="292"/>
                </a:moveTo>
                <a:cubicBezTo>
                  <a:pt x="263" y="292"/>
                  <a:pt x="262" y="292"/>
                  <a:pt x="262" y="293"/>
                </a:cubicBezTo>
                <a:cubicBezTo>
                  <a:pt x="263" y="288"/>
                  <a:pt x="263" y="284"/>
                  <a:pt x="263" y="279"/>
                </a:cubicBezTo>
                <a:cubicBezTo>
                  <a:pt x="284" y="273"/>
                  <a:pt x="285" y="252"/>
                  <a:pt x="276" y="236"/>
                </a:cubicBezTo>
                <a:cubicBezTo>
                  <a:pt x="267" y="216"/>
                  <a:pt x="237" y="217"/>
                  <a:pt x="219" y="220"/>
                </a:cubicBezTo>
                <a:cubicBezTo>
                  <a:pt x="218" y="215"/>
                  <a:pt x="213" y="211"/>
                  <a:pt x="208" y="212"/>
                </a:cubicBezTo>
                <a:cubicBezTo>
                  <a:pt x="207" y="212"/>
                  <a:pt x="207" y="213"/>
                  <a:pt x="207" y="213"/>
                </a:cubicBezTo>
                <a:cubicBezTo>
                  <a:pt x="197" y="210"/>
                  <a:pt x="195" y="201"/>
                  <a:pt x="188" y="196"/>
                </a:cubicBezTo>
                <a:cubicBezTo>
                  <a:pt x="179" y="190"/>
                  <a:pt x="169" y="197"/>
                  <a:pt x="164" y="183"/>
                </a:cubicBezTo>
                <a:cubicBezTo>
                  <a:pt x="161" y="177"/>
                  <a:pt x="161" y="172"/>
                  <a:pt x="157" y="167"/>
                </a:cubicBezTo>
                <a:cubicBezTo>
                  <a:pt x="153" y="163"/>
                  <a:pt x="145" y="161"/>
                  <a:pt x="141" y="157"/>
                </a:cubicBezTo>
                <a:cubicBezTo>
                  <a:pt x="134" y="147"/>
                  <a:pt x="153" y="131"/>
                  <a:pt x="156" y="122"/>
                </a:cubicBezTo>
                <a:cubicBezTo>
                  <a:pt x="157" y="114"/>
                  <a:pt x="154" y="109"/>
                  <a:pt x="151" y="102"/>
                </a:cubicBezTo>
                <a:cubicBezTo>
                  <a:pt x="151" y="101"/>
                  <a:pt x="152" y="84"/>
                  <a:pt x="147" y="82"/>
                </a:cubicBezTo>
                <a:cubicBezTo>
                  <a:pt x="157" y="65"/>
                  <a:pt x="155" y="46"/>
                  <a:pt x="139" y="31"/>
                </a:cubicBezTo>
                <a:cubicBezTo>
                  <a:pt x="127" y="20"/>
                  <a:pt x="106" y="15"/>
                  <a:pt x="94" y="29"/>
                </a:cubicBezTo>
                <a:cubicBezTo>
                  <a:pt x="92" y="28"/>
                  <a:pt x="90" y="26"/>
                  <a:pt x="87" y="25"/>
                </a:cubicBezTo>
                <a:cubicBezTo>
                  <a:pt x="105" y="14"/>
                  <a:pt x="128" y="9"/>
                  <a:pt x="147" y="20"/>
                </a:cubicBezTo>
                <a:cubicBezTo>
                  <a:pt x="166" y="31"/>
                  <a:pt x="171" y="54"/>
                  <a:pt x="170" y="75"/>
                </a:cubicBezTo>
                <a:cubicBezTo>
                  <a:pt x="170" y="106"/>
                  <a:pt x="159" y="140"/>
                  <a:pt x="178" y="169"/>
                </a:cubicBezTo>
                <a:cubicBezTo>
                  <a:pt x="193" y="191"/>
                  <a:pt x="218" y="201"/>
                  <a:pt x="244" y="207"/>
                </a:cubicBezTo>
                <a:cubicBezTo>
                  <a:pt x="264" y="211"/>
                  <a:pt x="284" y="217"/>
                  <a:pt x="297" y="235"/>
                </a:cubicBezTo>
                <a:cubicBezTo>
                  <a:pt x="315" y="260"/>
                  <a:pt x="301" y="306"/>
                  <a:pt x="264" y="292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ext Placeholder 448">
            <a:extLst>
              <a:ext uri="{FF2B5EF4-FFF2-40B4-BE49-F238E27FC236}">
                <a16:creationId xmlns:a16="http://schemas.microsoft.com/office/drawing/2014/main" id="{2DBA1283-3F4A-4D2A-98D5-8181E5F22D7F}"/>
              </a:ext>
            </a:extLst>
          </p:cNvPr>
          <p:cNvSpPr txBox="1">
            <a:spLocks/>
          </p:cNvSpPr>
          <p:nvPr/>
        </p:nvSpPr>
        <p:spPr>
          <a:xfrm>
            <a:off x="3388692" y="2686050"/>
            <a:ext cx="8743724" cy="1177925"/>
          </a:xfrm>
          <a:custGeom>
            <a:avLst/>
            <a:gdLst>
              <a:gd name="connsiteX0" fmla="*/ 0 w 6096000"/>
              <a:gd name="connsiteY0" fmla="*/ 6858000 h 6858000"/>
              <a:gd name="connsiteX1" fmla="*/ 1524000 w 6096000"/>
              <a:gd name="connsiteY1" fmla="*/ 0 h 6858000"/>
              <a:gd name="connsiteX2" fmla="*/ 6096000 w 6096000"/>
              <a:gd name="connsiteY2" fmla="*/ 0 h 6858000"/>
              <a:gd name="connsiteX3" fmla="*/ 4572000 w 6096000"/>
              <a:gd name="connsiteY3" fmla="*/ 6858000 h 6858000"/>
              <a:gd name="connsiteX4" fmla="*/ 0 w 6096000"/>
              <a:gd name="connsiteY4" fmla="*/ 6858000 h 6858000"/>
              <a:gd name="connsiteX0" fmla="*/ 0 w 6096000"/>
              <a:gd name="connsiteY0" fmla="*/ 6858000 h 6858000"/>
              <a:gd name="connsiteX1" fmla="*/ 2933700 w 6096000"/>
              <a:gd name="connsiteY1" fmla="*/ 19050 h 6858000"/>
              <a:gd name="connsiteX2" fmla="*/ 6096000 w 6096000"/>
              <a:gd name="connsiteY2" fmla="*/ 0 h 6858000"/>
              <a:gd name="connsiteX3" fmla="*/ 4572000 w 6096000"/>
              <a:gd name="connsiteY3" fmla="*/ 6858000 h 6858000"/>
              <a:gd name="connsiteX4" fmla="*/ 0 w 6096000"/>
              <a:gd name="connsiteY4" fmla="*/ 6858000 h 6858000"/>
              <a:gd name="connsiteX0" fmla="*/ 0 w 6096000"/>
              <a:gd name="connsiteY0" fmla="*/ 6858000 h 6858000"/>
              <a:gd name="connsiteX1" fmla="*/ 2933700 w 6096000"/>
              <a:gd name="connsiteY1" fmla="*/ 19050 h 6858000"/>
              <a:gd name="connsiteX2" fmla="*/ 6096000 w 6096000"/>
              <a:gd name="connsiteY2" fmla="*/ 0 h 6858000"/>
              <a:gd name="connsiteX3" fmla="*/ 3429000 w 6096000"/>
              <a:gd name="connsiteY3" fmla="*/ 6838950 h 6858000"/>
              <a:gd name="connsiteX4" fmla="*/ 0 w 6096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6858000"/>
                </a:moveTo>
                <a:lnTo>
                  <a:pt x="2933700" y="19050"/>
                </a:lnTo>
                <a:lnTo>
                  <a:pt x="6096000" y="0"/>
                </a:lnTo>
                <a:lnTo>
                  <a:pt x="3429000" y="683895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BB3EE-2B83-1316-9D07-295EBB302176}"/>
              </a:ext>
            </a:extLst>
          </p:cNvPr>
          <p:cNvSpPr txBox="1"/>
          <p:nvPr/>
        </p:nvSpPr>
        <p:spPr>
          <a:xfrm>
            <a:off x="4588042" y="1828800"/>
            <a:ext cx="7449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Features to Customers: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add restaurant or item into personalized favourite section.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search restaurants and items by there name and location.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see items list of particular restaurant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add items into cart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add more than one address and see address list at in profile section.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select any added address to place a order.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change item quantity in cart, also user can delete particular item from cart.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confirm qty of items added in cart by number showing on cart icon at navbar.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place order (needs restaurant’s acceptance).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Can cancel order before restaurant confirmation.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Gets order confirmation on registered mail Id. </a:t>
            </a:r>
          </a:p>
          <a:p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E92F7-2DF6-66E6-E864-A6303B92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96" y="-1546"/>
            <a:ext cx="3187215" cy="7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6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ubbleG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593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BubbleGum</vt:lpstr>
      <vt:lpstr>Calibri</vt:lpstr>
      <vt:lpstr>Calibri Light</vt:lpstr>
      <vt:lpstr>Lato</vt:lpstr>
      <vt:lpstr>Lato Light</vt:lpstr>
      <vt:lpstr>Source Sans Pro</vt:lpstr>
      <vt:lpstr>Times New Roman</vt:lpstr>
      <vt:lpstr>Wingdings</vt:lpstr>
      <vt:lpstr>Office Theme</vt:lpstr>
      <vt:lpstr>PowerPoint Presentation</vt:lpstr>
      <vt:lpstr>Our Fast Food</vt:lpstr>
      <vt:lpstr>PowerPoint Presentation</vt:lpstr>
      <vt:lpstr>TECHNOLOGIES                            USED</vt:lpstr>
      <vt:lpstr>BACKEND ARCHITECTURAL DIAGRAM</vt:lpstr>
      <vt:lpstr>WORK FLOW DIAGRAM</vt:lpstr>
      <vt:lpstr>FEATURES IMPLEMENTED</vt:lpstr>
      <vt:lpstr>FEATURES IMPLEMENTED…</vt:lpstr>
      <vt:lpstr>FEATURES to customers</vt:lpstr>
      <vt:lpstr>FEATURES to Restaurant Owner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Jolie Nayibe Serrano</dc:creator>
  <cp:lastModifiedBy>Pawan Khade</cp:lastModifiedBy>
  <cp:revision>26</cp:revision>
  <dcterms:created xsi:type="dcterms:W3CDTF">2020-04-22T15:34:04Z</dcterms:created>
  <dcterms:modified xsi:type="dcterms:W3CDTF">2023-09-22T10:33:39Z</dcterms:modified>
</cp:coreProperties>
</file>