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1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491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0800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045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4035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654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9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3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3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1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9/21/2024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4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135D-3ABC-9367-3EF4-1C83E463E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683" y="606849"/>
            <a:ext cx="5357600" cy="143523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SAFESPEAK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B177A-CE3E-B2F2-9986-CA2E16DC7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893" y="1800520"/>
            <a:ext cx="4354390" cy="5373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Toxic and Nontoxic Comments Detection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C502E6-C0D6-CAB4-6C59-DDAE4169663C}"/>
              </a:ext>
            </a:extLst>
          </p:cNvPr>
          <p:cNvSpPr txBox="1">
            <a:spLocks/>
          </p:cNvSpPr>
          <p:nvPr/>
        </p:nvSpPr>
        <p:spPr>
          <a:xfrm>
            <a:off x="4434738" y="3968686"/>
            <a:ext cx="4354390" cy="156484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KHADEEJA BEEVI C N</a:t>
            </a: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MCA S3</a:t>
            </a: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ROLL NO:27</a:t>
            </a:r>
            <a:endParaRPr lang="en-IN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3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72B3-89CF-4A1C-33EB-6AD639D9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907" y="666654"/>
            <a:ext cx="3459806" cy="10772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7D49-7CE1-DDEF-0F72-FF30ACAE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907" y="1370745"/>
            <a:ext cx="7637648" cy="3907651"/>
          </a:xfrm>
        </p:spPr>
        <p:txBody>
          <a:bodyPr>
            <a:normAutofit/>
          </a:bodyPr>
          <a:lstStyle/>
          <a:p>
            <a:r>
              <a:rPr lang="en-IN" sz="17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into Social media and Chat Platforms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and Virtual Assistants</a:t>
            </a:r>
          </a:p>
        </p:txBody>
      </p:sp>
    </p:spTree>
    <p:extLst>
      <p:ext uri="{BB962C8B-B14F-4D97-AF65-F5344CB8AC3E}">
        <p14:creationId xmlns:p14="http://schemas.microsoft.com/office/powerpoint/2010/main" val="278364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1CE8-A5B9-228F-E252-2F14483B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458" y="699901"/>
            <a:ext cx="3299539" cy="107722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EF88E-E34F-17BC-1FB4-B897595FC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72458" y="1495837"/>
            <a:ext cx="8510178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Advancing NLP with BERT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models like BERT revolutionizes natural language processing, enabling more accurate understanding and classification of human language.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Broad Applications Across Industries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social media analysis and customer feedback to mental health monitoring, BERT-powered systems have broad, versatile applicati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Innovations and Opportunities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continue to improve NLP models like BERT, the potential for creating safer, more engaging, and responsive digital environments grows.</a:t>
            </a:r>
          </a:p>
        </p:txBody>
      </p:sp>
    </p:spTree>
    <p:extLst>
      <p:ext uri="{BB962C8B-B14F-4D97-AF65-F5344CB8AC3E}">
        <p14:creationId xmlns:p14="http://schemas.microsoft.com/office/powerpoint/2010/main" val="114001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E93E-38ED-FD70-3974-2634B854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567" y="3088850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b="1" u="sng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214867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033-BBED-60E2-58E6-18D91915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234" y="974887"/>
            <a:ext cx="4183382" cy="1077229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8E87-8FB5-688E-5C48-09CB6647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234" y="1885285"/>
            <a:ext cx="7796540" cy="3997828"/>
          </a:xfrm>
        </p:spPr>
        <p:txBody>
          <a:bodyPr>
            <a:normAutofit/>
          </a:bodyPr>
          <a:lstStyle/>
          <a:p>
            <a:pPr algn="just"/>
            <a:r>
              <a:rPr lang="en-US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SafeSpeak</a:t>
            </a:r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is to develop an automated system capable of classifying comments as either toxic or non-toxic.</a:t>
            </a:r>
          </a:p>
          <a:p>
            <a:pPr algn="just"/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platforms often face challenges with toxic or abusive comments which can negatively impact user experience and safety.</a:t>
            </a:r>
          </a:p>
          <a:p>
            <a:pPr algn="just"/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the detection of such comments, </a:t>
            </a:r>
            <a:r>
              <a:rPr lang="en-US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SafeSpeak</a:t>
            </a:r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aims to provide a tool that supports better content moderation and fosters a more positive online community.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B7D9-A8FD-7262-950F-95E064E2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514" y="808056"/>
            <a:ext cx="4902512" cy="10772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A670-DD7D-6D18-38A2-CA3D7FD1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514" y="1346670"/>
            <a:ext cx="7796540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Frameworks</a:t>
            </a:r>
          </a:p>
          <a:p>
            <a:pPr algn="just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Transformers: An open-source library from Hugging Face that provides state-of-the-art pre-trained models for various NLP tasks, including BERT.</a:t>
            </a:r>
          </a:p>
          <a:p>
            <a:pPr algn="just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Datasets: A library for accessing and working with datasets. Used here to load and preprocess the toxic comments dataset.</a:t>
            </a:r>
          </a:p>
          <a:p>
            <a:pPr algn="just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A machine learning library for Python, used for metrics and evaluation.</a:t>
            </a:r>
          </a:p>
          <a:p>
            <a:pPr algn="just"/>
            <a:r>
              <a:rPr lang="en-US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open-source machine learning library used for training the BERT model.</a:t>
            </a:r>
          </a:p>
          <a:p>
            <a:pPr algn="just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Matplotlib: A plotting library for creating visualizations like confusion matrices.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01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4D38-DC7C-F1A8-0D14-30AB92E1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502" y="723215"/>
            <a:ext cx="4893085" cy="10772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3FDD-0FBA-4B0B-DC8C-2F6CF660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502" y="1346670"/>
            <a:ext cx="7796540" cy="399782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0000" b="1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10000" b="1" u="sng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US" sz="10000" b="1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-base-uncased</a:t>
            </a:r>
          </a:p>
          <a:p>
            <a:pPr algn="just">
              <a:lnSpc>
                <a:spcPct val="120000"/>
              </a:lnSpc>
            </a:pPr>
            <a:r>
              <a:rPr lang="en-US" sz="6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(Bidirectional Encoder Representations from Transformers): A transformer-based model pre-trained on a large corpus of text.</a:t>
            </a:r>
          </a:p>
          <a:p>
            <a:pPr algn="just">
              <a:lnSpc>
                <a:spcPct val="120000"/>
              </a:lnSpc>
            </a:pPr>
            <a:r>
              <a:rPr lang="en-US" sz="6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BERT's bidirectional approach helps it understand context better, making it suitable for classification tasks such as detecting toxic comments.</a:t>
            </a:r>
          </a:p>
          <a:p>
            <a:pPr algn="just">
              <a:lnSpc>
                <a:spcPct val="120000"/>
              </a:lnSpc>
            </a:pPr>
            <a:r>
              <a:rPr lang="en-US" sz="6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powerful NLP model developed by Google that utilizes a Transformer architecture to understand text in both directions simultaneously.</a:t>
            </a:r>
          </a:p>
          <a:p>
            <a:pPr algn="just">
              <a:lnSpc>
                <a:spcPct val="120000"/>
              </a:lnSpc>
            </a:pPr>
            <a:r>
              <a:rPr lang="en-US" sz="6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pre-trained using two main tasks: Masked Language Modeling (MLM), where it predicts masked words in a sentence, and Next Sentence Prediction (NSP), which helps it understand sentence relationships.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4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F981-C459-0200-FB68-50418F53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515" y="638373"/>
            <a:ext cx="4911938" cy="10772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4514-EB68-F9B5-6E04-FE6A415D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515" y="1176987"/>
            <a:ext cx="7796540" cy="3997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5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algn="just"/>
            <a:r>
              <a:rPr lang="en-US" sz="17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AiresPucrs</a:t>
            </a:r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/toxic-comments from the Hugging Face Datasets library.</a:t>
            </a:r>
          </a:p>
          <a:p>
            <a:pPr algn="just"/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around 7000 rows of data.</a:t>
            </a:r>
          </a:p>
          <a:p>
            <a:pPr algn="just"/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comments labeled as toxic or non-toxic, providing a basis for training and evaluating the model.</a:t>
            </a:r>
          </a:p>
          <a:p>
            <a:pPr algn="just"/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binary label indicating the toxicity of the comment (1 for non-toxic</a:t>
            </a:r>
            <a:r>
              <a:rPr lang="en-US" sz="1700" b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0 </a:t>
            </a:r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toxic).</a:t>
            </a:r>
          </a:p>
          <a:p>
            <a:pPr algn="just"/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Used to train the model. Typically comprises around 80% of the total data.</a:t>
            </a:r>
          </a:p>
          <a:p>
            <a:pPr algn="just"/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Set: Used to evaluate the model during training. Typically comprises around 20% of the total data.</a:t>
            </a:r>
          </a:p>
          <a:p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7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58939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8BBB-B030-EC19-44CE-526849EF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515" y="459264"/>
            <a:ext cx="4101233" cy="10772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1F8D-F641-928A-5238-1ED2BFD7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515" y="997878"/>
            <a:ext cx="7796540" cy="3997828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dataset creation</a:t>
            </a:r>
          </a:p>
          <a:p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initialization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configuration</a:t>
            </a:r>
          </a:p>
          <a:p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Evaluation</a:t>
            </a:r>
          </a:p>
          <a:p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saving</a:t>
            </a:r>
          </a:p>
          <a:p>
            <a:r>
              <a:rPr lang="en-US" sz="1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Inference and Deployment</a:t>
            </a:r>
            <a:endParaRPr lang="en-IN" sz="1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8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19A3-BE44-AB5F-B6F7-3F17746B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464" y="626514"/>
            <a:ext cx="2378053" cy="10772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13E1-5289-B81D-FD94-4766FE62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464" y="1232123"/>
            <a:ext cx="7796540" cy="3997828"/>
          </a:xfrm>
        </p:spPr>
        <p:txBody>
          <a:bodyPr>
            <a:normAutofit/>
          </a:bodyPr>
          <a:lstStyle/>
          <a:p>
            <a:pPr algn="just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Comment: "Hello, world! How are you?"</a:t>
            </a:r>
          </a:p>
          <a:p>
            <a:pPr algn="just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Tokenized Output: ['hello', ',', 'world', '!', 'how', 'are', 'you', '?']</a:t>
            </a:r>
          </a:p>
          <a:p>
            <a:pPr algn="just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IDs Example:[7592, 1010, 2088, 999, 2129, 2024, 2017, 1029]</a:t>
            </a:r>
          </a:p>
          <a:p>
            <a:pPr algn="just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Tokens : ['[CLS]', 'hello', ',', 'world', '!', 'how', 'are', 'you', '?', '[SEP]']</a:t>
            </a:r>
          </a:p>
          <a:p>
            <a:pPr algn="just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IDs with Special Tokens:[101, 7592, 1010, 2088, 999, 2129, 2024, 2017, 1029, 102]</a:t>
            </a:r>
          </a:p>
        </p:txBody>
      </p:sp>
    </p:spTree>
    <p:extLst>
      <p:ext uri="{BB962C8B-B14F-4D97-AF65-F5344CB8AC3E}">
        <p14:creationId xmlns:p14="http://schemas.microsoft.com/office/powerpoint/2010/main" val="187932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6AC4-E1FA-E1BD-E5B4-3768EECB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882" y="640731"/>
            <a:ext cx="2172377" cy="1077229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FD15B-13CA-800B-0BC2-ACE4630CE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882" y="1743883"/>
            <a:ext cx="6852235" cy="1956619"/>
          </a:xfrm>
        </p:spPr>
      </p:pic>
    </p:spTree>
    <p:extLst>
      <p:ext uri="{BB962C8B-B14F-4D97-AF65-F5344CB8AC3E}">
        <p14:creationId xmlns:p14="http://schemas.microsoft.com/office/powerpoint/2010/main" val="279948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EFD2-CDF5-86D3-B905-ACBE3045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737" y="676081"/>
            <a:ext cx="5583128" cy="10772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IN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444B5-EBA4-4ADF-A889-60BF52C61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737" y="1401378"/>
            <a:ext cx="5786507" cy="5199470"/>
          </a:xfrm>
        </p:spPr>
      </p:pic>
    </p:spTree>
    <p:extLst>
      <p:ext uri="{BB962C8B-B14F-4D97-AF65-F5344CB8AC3E}">
        <p14:creationId xmlns:p14="http://schemas.microsoft.com/office/powerpoint/2010/main" val="82138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601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Georgia</vt:lpstr>
      <vt:lpstr>Segoe UI Black</vt:lpstr>
      <vt:lpstr>Times New Roman</vt:lpstr>
      <vt:lpstr>Trebuchet MS</vt:lpstr>
      <vt:lpstr>Wingdings 3</vt:lpstr>
      <vt:lpstr>Facet</vt:lpstr>
      <vt:lpstr>SAFESPEAK</vt:lpstr>
      <vt:lpstr>INTRODUCTION  </vt:lpstr>
      <vt:lpstr>TECHNOLOGY STACK</vt:lpstr>
      <vt:lpstr>TECHNOLOGY STACK</vt:lpstr>
      <vt:lpstr>TECHNOLOGY STACK</vt:lpstr>
      <vt:lpstr>MODEL TRAINING</vt:lpstr>
      <vt:lpstr>EXAMPLE</vt:lpstr>
      <vt:lpstr>OUTPUT</vt:lpstr>
      <vt:lpstr>PERFORMANCE METRICS</vt:lpstr>
      <vt:lpstr>APPLICATIONS</vt:lpstr>
      <vt:lpstr>CONCLUSION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KHADEEJA C N</dc:creator>
  <cp:lastModifiedBy>KHADEEJA C N</cp:lastModifiedBy>
  <cp:revision>6</cp:revision>
  <dcterms:created xsi:type="dcterms:W3CDTF">2024-09-20T16:59:07Z</dcterms:created>
  <dcterms:modified xsi:type="dcterms:W3CDTF">2024-09-21T10:24:27Z</dcterms:modified>
</cp:coreProperties>
</file>