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3EDA0D-C6EF-4F74-B321-5DCA8E8EA2FD}" type="doc">
      <dgm:prSet loTypeId="urn:microsoft.com/office/officeart/2005/8/layout/bProcess3" loCatId="process" qsTypeId="urn:microsoft.com/office/officeart/2005/8/quickstyle/3d2" qsCatId="3D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7034B615-06BC-4536-BB6F-068DDC17358C}" type="pres">
      <dgm:prSet presAssocID="{AE3EDA0D-C6EF-4F74-B321-5DCA8E8EA2FD}" presName="Name0" presStyleCnt="0">
        <dgm:presLayoutVars>
          <dgm:dir/>
          <dgm:resizeHandles val="exact"/>
        </dgm:presLayoutVars>
      </dgm:prSet>
      <dgm:spPr/>
    </dgm:pt>
  </dgm:ptLst>
  <dgm:cxnLst>
    <dgm:cxn modelId="{01CA6BA9-7E56-4707-B3E4-D529E0A3C4C2}" type="presOf" srcId="{AE3EDA0D-C6EF-4F74-B321-5DCA8E8EA2FD}" destId="{7034B615-06BC-4536-BB6F-068DDC17358C}" srcOrd="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464E-F950-40EA-A692-54559236C248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5F1CC8E-6147-40D9-80C5-76A9D965BD6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85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464E-F950-40EA-A692-54559236C248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CC8E-6147-40D9-80C5-76A9D965BD6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56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464E-F950-40EA-A692-54559236C248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CC8E-6147-40D9-80C5-76A9D965BD6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464E-F950-40EA-A692-54559236C248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CC8E-6147-40D9-80C5-76A9D965BD6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25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464E-F950-40EA-A692-54559236C248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CC8E-6147-40D9-80C5-76A9D965BD6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7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464E-F950-40EA-A692-54559236C248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CC8E-6147-40D9-80C5-76A9D965BD6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78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464E-F950-40EA-A692-54559236C248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CC8E-6147-40D9-80C5-76A9D965BD6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60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464E-F950-40EA-A692-54559236C248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CC8E-6147-40D9-80C5-76A9D965BD6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91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464E-F950-40EA-A692-54559236C248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CC8E-6147-40D9-80C5-76A9D965B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1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464E-F950-40EA-A692-54559236C248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CC8E-6147-40D9-80C5-76A9D965BD6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87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176464E-F950-40EA-A692-54559236C248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CC8E-6147-40D9-80C5-76A9D965BD6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24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6464E-F950-40EA-A692-54559236C248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5F1CC8E-6147-40D9-80C5-76A9D965BD6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0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24AB-3977-E75F-FBED-4E2598D32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1871131"/>
            <a:ext cx="6815669" cy="1557869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Bahnschrift SemiBold SemiConden" panose="020B0502040204020203" pitchFamily="34" charset="0"/>
              </a:rPr>
              <a:t>Sport Photography Booking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34342-956E-84D3-C25E-57317E4CF8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1400" dirty="0"/>
              <a:t>By   G. Mohammed Kaif-3BR23CA030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Janakiram</a:t>
            </a:r>
            <a:r>
              <a:rPr lang="en-IN" sz="1400" dirty="0"/>
              <a:t> RS-3BR23CA039</a:t>
            </a:r>
          </a:p>
          <a:p>
            <a:r>
              <a:rPr lang="en-IN" sz="1400" dirty="0"/>
              <a:t>        Tahir Tamam-3BR23CA109</a:t>
            </a:r>
          </a:p>
          <a:p>
            <a:r>
              <a:rPr lang="en-IN" sz="1400" dirty="0"/>
              <a:t>        Avni Sodani-3BR23CA009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Aiman</a:t>
            </a:r>
            <a:r>
              <a:rPr lang="en-IN" sz="1400" dirty="0"/>
              <a:t> Fathima-3BR23CA005</a:t>
            </a:r>
          </a:p>
          <a:p>
            <a:r>
              <a:rPr lang="en-IN" sz="1400" dirty="0"/>
              <a:t>       Khadeeja-3BR23CA050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87884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422DB-4F27-8603-66FF-C8A80F74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>
                <a:latin typeface="Arial Rounded MT Bold" panose="020F0704030504030204" pitchFamily="34" charset="0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632C2-0F20-21D6-B0B1-07B128AA9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sports photography booking system provides an innovative solution that transforms how clients book photographers for sports by integrating</a:t>
            </a:r>
          </a:p>
          <a:p>
            <a:r>
              <a:rPr lang="en-US" dirty="0"/>
              <a:t>a user-friendly platform with features such as real-time booking.</a:t>
            </a:r>
          </a:p>
          <a:p>
            <a:r>
              <a:rPr lang="en-US" dirty="0"/>
              <a:t>By using modern technology and cloud storage solutions, this system ensures quick secure and efficient service to clients.</a:t>
            </a:r>
          </a:p>
          <a:p>
            <a:r>
              <a:rPr lang="en-US" dirty="0"/>
              <a:t>It positions itself as a vital tool for modernizing the sports photography industry offering convenience, transparency and professional quality at every step.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100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24CA4-1578-3673-3A13-838F4F7E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>
                <a:latin typeface="Arial Rounded MT Bold" panose="020F0704030504030204" pitchFamily="34" charset="0"/>
              </a:rPr>
            </a:br>
            <a:r>
              <a:rPr lang="en-IN" dirty="0">
                <a:latin typeface="Arial Rounded MT Bold" panose="020F0704030504030204" pitchFamily="34" charset="0"/>
              </a:rPr>
              <a:t>Objective: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B2350-A1A5-8513-E173-56C687026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streamline the process of scheduling, managing and delivering sports photography services by providing a platform for clients</a:t>
            </a:r>
          </a:p>
          <a:p>
            <a:r>
              <a:rPr lang="en-US" dirty="0"/>
              <a:t>To simplify the Booking of sport photographers</a:t>
            </a:r>
          </a:p>
          <a:p>
            <a:r>
              <a:rPr lang="en-US" dirty="0"/>
              <a:t>Enhancing user experience by user friendly interface between clients and photographers.</a:t>
            </a:r>
          </a:p>
          <a:p>
            <a:r>
              <a:rPr lang="en-US" dirty="0"/>
              <a:t>This </a:t>
            </a:r>
            <a:r>
              <a:rPr lang="en-US" dirty="0" err="1"/>
              <a:t>programme</a:t>
            </a:r>
            <a:r>
              <a:rPr lang="en-US" dirty="0"/>
              <a:t> aims to enhance convenience, efficiency and customer satisfaction in the sports photography industry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508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B43C-31B3-7A6A-CA74-DE8ABAC4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Problem Statement</a:t>
            </a:r>
            <a:r>
              <a:rPr lang="en-US" dirty="0"/>
              <a:t>: </a:t>
            </a:r>
            <a:r>
              <a:rPr lang="en-US" dirty="0">
                <a:latin typeface="Agency FB" panose="020B0503020202020204" pitchFamily="34" charset="0"/>
              </a:rPr>
              <a:t>To book professional photographers for sports event photography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DE781-D37E-3833-5236-A7E401CF5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Content:</a:t>
            </a:r>
          </a:p>
          <a:p>
            <a:r>
              <a:rPr lang="en-IN" dirty="0"/>
              <a:t>Welcome Message</a:t>
            </a:r>
          </a:p>
          <a:p>
            <a:r>
              <a:rPr lang="en-IN" dirty="0"/>
              <a:t>Client Registration</a:t>
            </a:r>
          </a:p>
          <a:p>
            <a:r>
              <a:rPr lang="en-IN" dirty="0"/>
              <a:t>Event calendar</a:t>
            </a:r>
          </a:p>
          <a:p>
            <a:r>
              <a:rPr lang="en-IN" dirty="0"/>
              <a:t>Event Management</a:t>
            </a:r>
          </a:p>
          <a:p>
            <a:r>
              <a:rPr lang="en-IN" dirty="0"/>
              <a:t>Booking cancellation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423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85D1-3F2E-5AC2-D7E3-AD9ED113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>
                <a:latin typeface="Arial Rounded MT Bold" panose="020F0704030504030204" pitchFamily="34" charset="0"/>
              </a:rPr>
            </a:br>
            <a:r>
              <a:rPr lang="en-IN" dirty="0">
                <a:latin typeface="Arial Rounded MT Bold" panose="020F0704030504030204" pitchFamily="34" charset="0"/>
              </a:rPr>
              <a:t>Key 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62966-F7A2-2086-AEF7-E0A98D203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registration and login</a:t>
            </a:r>
          </a:p>
          <a:p>
            <a:r>
              <a:rPr lang="en-US" dirty="0"/>
              <a:t>Booking and scheduling the photography event</a:t>
            </a:r>
          </a:p>
          <a:p>
            <a:r>
              <a:rPr lang="en-US" dirty="0"/>
              <a:t>Viewing the booking </a:t>
            </a:r>
          </a:p>
          <a:p>
            <a:r>
              <a:rPr lang="en-US" dirty="0"/>
              <a:t>Cancellation of the booking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834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53C81-246E-07D0-DAD2-4103806F6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585" y="798513"/>
            <a:ext cx="3273099" cy="2247117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Arial Rounded MT Bold" panose="020F0704030504030204" pitchFamily="34" charset="0"/>
              </a:rPr>
              <a:t>Methodology: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221F3C7-075A-E313-B1F2-B3A6C9EAA3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0760896"/>
              </p:ext>
            </p:extLst>
          </p:nvPr>
        </p:nvGraphicFramePr>
        <p:xfrm>
          <a:off x="5167706" y="-823790"/>
          <a:ext cx="6569011" cy="7939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DEA28-B188-B78F-A46D-8D1CFB654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4307" y="3293981"/>
            <a:ext cx="3275013" cy="2248181"/>
          </a:xfrm>
        </p:spPr>
        <p:txBody>
          <a:bodyPr/>
          <a:lstStyle/>
          <a:p>
            <a:r>
              <a:rPr lang="en-US" dirty="0"/>
              <a:t>Usage of Classes, functions, objects, iterative, conditional statements, Hoops ,variables to develop a Python program that can act for creation, </a:t>
            </a:r>
            <a:r>
              <a:rPr lang="en-US" dirty="0" err="1"/>
              <a:t>updation</a:t>
            </a:r>
            <a:r>
              <a:rPr lang="en-US" dirty="0"/>
              <a:t>, viewing, and deletion of data within a database.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0E87D7-C9FB-0095-CEF4-4791DA68539A}"/>
              </a:ext>
            </a:extLst>
          </p:cNvPr>
          <p:cNvSpPr/>
          <p:nvPr/>
        </p:nvSpPr>
        <p:spPr>
          <a:xfrm>
            <a:off x="6358370" y="654277"/>
            <a:ext cx="4522178" cy="4916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ffhfgfgfffffds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8DE793-C93E-A106-20A5-338B1014B58C}"/>
              </a:ext>
            </a:extLst>
          </p:cNvPr>
          <p:cNvSpPr/>
          <p:nvPr/>
        </p:nvSpPr>
        <p:spPr>
          <a:xfrm>
            <a:off x="6779763" y="1768474"/>
            <a:ext cx="3665928" cy="4916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A55061-C6AE-868F-6681-D1D31EBBE4DA}"/>
              </a:ext>
            </a:extLst>
          </p:cNvPr>
          <p:cNvSpPr/>
          <p:nvPr/>
        </p:nvSpPr>
        <p:spPr>
          <a:xfrm>
            <a:off x="6349333" y="3136918"/>
            <a:ext cx="1622322" cy="4916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View booking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0FA4F49-593F-5362-0D7C-BB0AAAA09136}"/>
              </a:ext>
            </a:extLst>
          </p:cNvPr>
          <p:cNvSpPr/>
          <p:nvPr/>
        </p:nvSpPr>
        <p:spPr>
          <a:xfrm>
            <a:off x="7088391" y="5050549"/>
            <a:ext cx="3048672" cy="4916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478FAB-8CD8-19E6-873D-F808C1C3522C}"/>
              </a:ext>
            </a:extLst>
          </p:cNvPr>
          <p:cNvSpPr/>
          <p:nvPr/>
        </p:nvSpPr>
        <p:spPr>
          <a:xfrm>
            <a:off x="9276665" y="3129451"/>
            <a:ext cx="1603883" cy="4916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Cancel booking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55A6A285-E2E3-7C36-B202-F04B60ABD434}"/>
              </a:ext>
            </a:extLst>
          </p:cNvPr>
          <p:cNvSpPr/>
          <p:nvPr/>
        </p:nvSpPr>
        <p:spPr>
          <a:xfrm>
            <a:off x="8454627" y="1226015"/>
            <a:ext cx="286710" cy="49161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A2F3DFBD-49DD-881F-11F6-68636A669C60}"/>
              </a:ext>
            </a:extLst>
          </p:cNvPr>
          <p:cNvSpPr/>
          <p:nvPr/>
        </p:nvSpPr>
        <p:spPr>
          <a:xfrm>
            <a:off x="9513120" y="3724208"/>
            <a:ext cx="374998" cy="121977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46E5C4EB-58D5-E4E3-68CA-67E5EDB157E0}"/>
              </a:ext>
            </a:extLst>
          </p:cNvPr>
          <p:cNvSpPr/>
          <p:nvPr/>
        </p:nvSpPr>
        <p:spPr>
          <a:xfrm>
            <a:off x="8420403" y="2398347"/>
            <a:ext cx="355158" cy="254563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DA1D433E-6486-12C9-B469-3EBC194E4524}"/>
              </a:ext>
            </a:extLst>
          </p:cNvPr>
          <p:cNvSpPr/>
          <p:nvPr/>
        </p:nvSpPr>
        <p:spPr>
          <a:xfrm>
            <a:off x="9834454" y="2385640"/>
            <a:ext cx="355158" cy="65999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751E1C75-5B50-BD73-64B0-C258DFBE928F}"/>
              </a:ext>
            </a:extLst>
          </p:cNvPr>
          <p:cNvSpPr/>
          <p:nvPr/>
        </p:nvSpPr>
        <p:spPr>
          <a:xfrm>
            <a:off x="7037926" y="2385640"/>
            <a:ext cx="355158" cy="65999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E1BE9BDC-4502-C7C9-9EA8-D6B4D75AFDA6}"/>
              </a:ext>
            </a:extLst>
          </p:cNvPr>
          <p:cNvSpPr/>
          <p:nvPr/>
        </p:nvSpPr>
        <p:spPr>
          <a:xfrm>
            <a:off x="7444446" y="3787062"/>
            <a:ext cx="355158" cy="115691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A641B75-7F46-F5B8-2DD6-0E22D32462B9}"/>
              </a:ext>
            </a:extLst>
          </p:cNvPr>
          <p:cNvSpPr/>
          <p:nvPr/>
        </p:nvSpPr>
        <p:spPr>
          <a:xfrm>
            <a:off x="8046001" y="3255775"/>
            <a:ext cx="1133452" cy="23896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CB81EF-990D-8BBC-33CB-090AFD6E48B6}"/>
              </a:ext>
            </a:extLst>
          </p:cNvPr>
          <p:cNvSpPr txBox="1"/>
          <p:nvPr/>
        </p:nvSpPr>
        <p:spPr>
          <a:xfrm>
            <a:off x="6487177" y="619443"/>
            <a:ext cx="4251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Welcome to the booking system</a:t>
            </a:r>
            <a:endParaRPr lang="en-IN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F8C2B4-FCAF-45BF-0736-4080287DE8F6}"/>
              </a:ext>
            </a:extLst>
          </p:cNvPr>
          <p:cNvSpPr txBox="1"/>
          <p:nvPr/>
        </p:nvSpPr>
        <p:spPr>
          <a:xfrm>
            <a:off x="7676012" y="1703692"/>
            <a:ext cx="2769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Add booking</a:t>
            </a:r>
          </a:p>
        </p:txBody>
      </p:sp>
    </p:spTree>
    <p:extLst>
      <p:ext uri="{BB962C8B-B14F-4D97-AF65-F5344CB8AC3E}">
        <p14:creationId xmlns:p14="http://schemas.microsoft.com/office/powerpoint/2010/main" val="654722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C696C-F742-C4E0-932A-EA2496D5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>
                <a:latin typeface="Arial Rounded MT Bold" panose="020F0704030504030204" pitchFamily="34" charset="0"/>
              </a:rPr>
              <a:t>New booking: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05438-DAEF-6471-A557-C221A84D7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bookings can be made that require client and event details.</a:t>
            </a:r>
          </a:p>
          <a:p>
            <a:r>
              <a:rPr lang="en-US" dirty="0"/>
              <a:t>Limitation: Entry of valid date and time.</a:t>
            </a:r>
          </a:p>
          <a:p>
            <a:r>
              <a:rPr lang="en-US" dirty="0"/>
              <a:t>Name validation is also checked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Code: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endParaRPr lang="en-US" dirty="0"/>
          </a:p>
          <a:p>
            <a:r>
              <a:rPr lang="en-US" dirty="0"/>
              <a:t>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0399E2-4A69-DEFA-4B0E-F5E7321CE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728" y="4013865"/>
            <a:ext cx="93249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11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A1C1-3B0A-7E7E-79A4-89DC72A1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>
                <a:latin typeface="Arial Rounded MT Bold" panose="020F0704030504030204" pitchFamily="34" charset="0"/>
              </a:rPr>
              <a:t>View booking: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7C3E7-4B5F-F889-008A-361D9D1C5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booking that's made can be viewed within this scope of code.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Code: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90B43-D7CF-5DEF-7149-247C4F883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523" y="3104228"/>
            <a:ext cx="6086167" cy="213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32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6EF1-D3D5-4782-58A2-96882AAB8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>
                <a:latin typeface="Arial Rounded MT Bold" panose="020F0704030504030204" pitchFamily="34" charset="0"/>
              </a:rPr>
              <a:t>Cancel Booking: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DC8F7-C71E-3CB6-ABE5-FD7AE1465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booking is cancelled within the scope of this code</a:t>
            </a:r>
          </a:p>
          <a:p>
            <a:r>
              <a:rPr lang="en-US" dirty="0"/>
              <a:t>The Name and Date of the event used for booking to be entered accordingly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Code:</a:t>
            </a:r>
          </a:p>
          <a:p>
            <a:r>
              <a:rPr lang="en-US" dirty="0"/>
              <a:t>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6AB11B-5F5D-A70C-23C0-31A7F33B7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27" y="3556070"/>
            <a:ext cx="10339777" cy="183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06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7EEA-258B-1EF7-55F9-75DFA5770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>
                <a:latin typeface="Arial Rounded MT Bold" panose="020F0704030504030204" pitchFamily="34" charset="0"/>
              </a:rPr>
              <a:t>Exit the program: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E795C-1DBE-23A6-51D0-9ADE28A65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program is exited after the required usage as per the client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Code: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45A7A1-B9A1-F51A-E649-078C5A8C2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525" y="3024342"/>
            <a:ext cx="68389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438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114</TotalTime>
  <Words>359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Agency FB</vt:lpstr>
      <vt:lpstr>Arial</vt:lpstr>
      <vt:lpstr>Arial Rounded MT Bold</vt:lpstr>
      <vt:lpstr>Bahnschrift SemiBold SemiConden</vt:lpstr>
      <vt:lpstr>Gill Sans MT</vt:lpstr>
      <vt:lpstr>Gallery</vt:lpstr>
      <vt:lpstr>Sport Photography Booking</vt:lpstr>
      <vt:lpstr> Objective: </vt:lpstr>
      <vt:lpstr>Problem Statement: To book professional photographers for sports event photography </vt:lpstr>
      <vt:lpstr> Key features:</vt:lpstr>
      <vt:lpstr>Methodology:</vt:lpstr>
      <vt:lpstr> New booking:</vt:lpstr>
      <vt:lpstr> View booking:</vt:lpstr>
      <vt:lpstr> Cancel Booking: </vt:lpstr>
      <vt:lpstr> Exit the program:</vt:lpstr>
      <vt:lpstr> 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 N SUDHIR</dc:creator>
  <cp:lastModifiedBy>R N SUDHIR</cp:lastModifiedBy>
  <cp:revision>4</cp:revision>
  <dcterms:created xsi:type="dcterms:W3CDTF">2024-09-27T15:58:56Z</dcterms:created>
  <dcterms:modified xsi:type="dcterms:W3CDTF">2024-09-28T03:59:29Z</dcterms:modified>
</cp:coreProperties>
</file>