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9" r:id="rId2"/>
    <p:sldId id="256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668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5A4650-9FF9-494B-B273-4ABD82DF282E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59F92C-3789-4C54-8C97-B19D96511F3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6310" y="1120878"/>
            <a:ext cx="3908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ERD PROJECT</a:t>
            </a:r>
          </a:p>
          <a:p>
            <a:r>
              <a:rPr lang="en-US" sz="3200" b="1" dirty="0" smtClean="0"/>
              <a:t>Group No:19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6412" y="2875935"/>
            <a:ext cx="585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Amina Shehzadi(</a:t>
            </a:r>
            <a:r>
              <a:rPr lang="en-US" sz="2000" dirty="0" smtClean="0">
                <a:latin typeface="+mj-lt"/>
              </a:rPr>
              <a:t>106411</a:t>
            </a:r>
            <a:r>
              <a:rPr lang="en-US" sz="20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Khadija(</a:t>
            </a:r>
            <a:r>
              <a:rPr lang="en-US" sz="2000" dirty="0" smtClean="0">
                <a:latin typeface="+mj-lt"/>
              </a:rPr>
              <a:t>110811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964424" y="3672350"/>
            <a:ext cx="387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Project Title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9148" y="4262284"/>
            <a:ext cx="615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 Delivery System with Complaints and Partner Insights            Course:   </a:t>
            </a:r>
          </a:p>
          <a:p>
            <a:r>
              <a:rPr lang="en-US" dirty="0" smtClean="0"/>
              <a:t>           “DATABASE”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20181" y="2403988"/>
            <a:ext cx="3834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Group Members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17639" y="5692877"/>
            <a:ext cx="511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Instructor: Prof. Sehrish Khan</a:t>
            </a:r>
          </a:p>
          <a:p>
            <a:r>
              <a:rPr lang="en-US" dirty="0" smtClean="0"/>
              <a:t>Dated: AUG 17, 2025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Arial Black" panose="020B0A04020102020204" pitchFamily="34" charset="0"/>
              </a:rPr>
              <a:t>ERD PROJECT</a:t>
            </a:r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166" y="2147600"/>
            <a:ext cx="7086415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ERD Table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015" y="2113642"/>
            <a:ext cx="111469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8415" y="2266042"/>
            <a:ext cx="111469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Entities</a:t>
            </a:r>
            <a:r>
              <a:rPr lang="en-US" sz="2000" b="1" dirty="0" smtClean="0">
                <a:latin typeface="+mj-lt"/>
              </a:rPr>
              <a:t>:</a:t>
            </a:r>
          </a:p>
          <a:p>
            <a:r>
              <a:rPr lang="en-US" sz="2000" b="1" dirty="0" smtClean="0">
                <a:latin typeface="+mj-lt"/>
              </a:rPr>
              <a:t>User:</a:t>
            </a:r>
          </a:p>
          <a:p>
            <a:r>
              <a:rPr lang="en-US" sz="2000" dirty="0" smtClean="0">
                <a:latin typeface="+mj-lt"/>
              </a:rPr>
              <a:t>(U-ID,U-</a:t>
            </a:r>
            <a:r>
              <a:rPr lang="en-US" sz="2000" dirty="0" err="1" smtClean="0">
                <a:latin typeface="+mj-lt"/>
              </a:rPr>
              <a:t>Name,U</a:t>
            </a:r>
            <a:r>
              <a:rPr lang="en-US" sz="2000" dirty="0" smtClean="0">
                <a:latin typeface="+mj-lt"/>
              </a:rPr>
              <a:t>-Address)</a:t>
            </a:r>
          </a:p>
          <a:p>
            <a:r>
              <a:rPr lang="en-US" sz="2000" b="1" dirty="0" smtClean="0">
                <a:latin typeface="+mj-lt"/>
              </a:rPr>
              <a:t>Order:</a:t>
            </a:r>
          </a:p>
          <a:p>
            <a:r>
              <a:rPr lang="en-US" sz="2000" dirty="0" smtClean="0">
                <a:latin typeface="+mj-lt"/>
              </a:rPr>
              <a:t>(O-ID,O-Date,)</a:t>
            </a:r>
          </a:p>
          <a:p>
            <a:r>
              <a:rPr lang="en-US" sz="2000" b="1" dirty="0" smtClean="0">
                <a:latin typeface="+mj-lt"/>
              </a:rPr>
              <a:t>Rating:</a:t>
            </a:r>
          </a:p>
          <a:p>
            <a:r>
              <a:rPr lang="en-US" sz="2000" dirty="0" smtClean="0">
                <a:latin typeface="+mj-lt"/>
              </a:rPr>
              <a:t>(R-ID,R-Score)</a:t>
            </a:r>
          </a:p>
          <a:p>
            <a:r>
              <a:rPr lang="en-US" sz="2000" b="1" dirty="0" smtClean="0">
                <a:latin typeface="+mj-lt"/>
              </a:rPr>
              <a:t>Complain:</a:t>
            </a:r>
          </a:p>
          <a:p>
            <a:r>
              <a:rPr lang="en-US" sz="2000" dirty="0" smtClean="0">
                <a:latin typeface="+mj-lt"/>
              </a:rPr>
              <a:t>(C-</a:t>
            </a:r>
            <a:r>
              <a:rPr lang="en-US" sz="2000" dirty="0" err="1" smtClean="0">
                <a:latin typeface="+mj-lt"/>
              </a:rPr>
              <a:t>id,C</a:t>
            </a:r>
            <a:r>
              <a:rPr lang="en-US" sz="2000" dirty="0" smtClean="0">
                <a:latin typeface="+mj-lt"/>
              </a:rPr>
              <a:t>-</a:t>
            </a:r>
            <a:r>
              <a:rPr lang="en-US" sz="2000" dirty="0" err="1" smtClean="0">
                <a:latin typeface="+mj-lt"/>
              </a:rPr>
              <a:t>type,C</a:t>
            </a:r>
            <a:r>
              <a:rPr lang="en-US" sz="2000" dirty="0" smtClean="0">
                <a:latin typeface="+mj-lt"/>
              </a:rPr>
              <a:t>-info</a:t>
            </a:r>
            <a:r>
              <a:rPr lang="en-US" sz="2000" dirty="0" smtClean="0">
                <a:latin typeface="+mj-lt"/>
              </a:rPr>
              <a:t>)</a:t>
            </a:r>
          </a:p>
          <a:p>
            <a:r>
              <a:rPr lang="en-US" sz="2000" b="1" dirty="0" smtClean="0">
                <a:latin typeface="+mj-lt"/>
              </a:rPr>
              <a:t>Meal:</a:t>
            </a:r>
          </a:p>
          <a:p>
            <a:r>
              <a:rPr lang="en-US" sz="2000" dirty="0" smtClean="0">
                <a:latin typeface="+mj-lt"/>
              </a:rPr>
              <a:t>(M-</a:t>
            </a:r>
            <a:r>
              <a:rPr lang="en-US" sz="2000" dirty="0" err="1" smtClean="0">
                <a:latin typeface="+mj-lt"/>
              </a:rPr>
              <a:t>id,M</a:t>
            </a:r>
            <a:r>
              <a:rPr lang="en-US" sz="2000" dirty="0" smtClean="0">
                <a:latin typeface="+mj-lt"/>
              </a:rPr>
              <a:t>-</a:t>
            </a:r>
            <a:r>
              <a:rPr lang="en-US" sz="2000" dirty="0" err="1" smtClean="0">
                <a:latin typeface="+mj-lt"/>
              </a:rPr>
              <a:t>name,M</a:t>
            </a:r>
            <a:r>
              <a:rPr lang="en-US" sz="2000" dirty="0" smtClean="0">
                <a:latin typeface="+mj-lt"/>
              </a:rPr>
              <a:t>-quantity)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7615" y="1373414"/>
            <a:ext cx="8227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Partners:</a:t>
            </a:r>
          </a:p>
          <a:p>
            <a:r>
              <a:rPr lang="en-US" dirty="0" smtClean="0">
                <a:latin typeface="+mj-lt"/>
              </a:rPr>
              <a:t>(P-ID,P-</a:t>
            </a:r>
            <a:r>
              <a:rPr lang="en-US" dirty="0" err="1" smtClean="0">
                <a:latin typeface="+mj-lt"/>
              </a:rPr>
              <a:t>name,P</a:t>
            </a:r>
            <a:r>
              <a:rPr lang="en-US" dirty="0" smtClean="0">
                <a:latin typeface="+mj-lt"/>
              </a:rPr>
              <a:t>-Work)</a:t>
            </a:r>
          </a:p>
          <a:p>
            <a:r>
              <a:rPr lang="en-US" b="1" dirty="0" smtClean="0">
                <a:latin typeface="+mj-lt"/>
              </a:rPr>
              <a:t>Kitchen:</a:t>
            </a:r>
          </a:p>
          <a:p>
            <a:r>
              <a:rPr lang="en-US" dirty="0" smtClean="0">
                <a:latin typeface="+mj-lt"/>
              </a:rPr>
              <a:t>(K-ID,K-Name)</a:t>
            </a:r>
          </a:p>
          <a:p>
            <a:r>
              <a:rPr lang="en-US" b="1" dirty="0">
                <a:latin typeface="+mj-lt"/>
              </a:rPr>
              <a:t>Relationships</a:t>
            </a:r>
            <a:r>
              <a:rPr lang="en-US" b="1" dirty="0" smtClean="0">
                <a:latin typeface="+mj-lt"/>
              </a:rPr>
              <a:t>:</a:t>
            </a:r>
          </a:p>
          <a:p>
            <a:r>
              <a:rPr lang="en-US" dirty="0" smtClean="0">
                <a:latin typeface="+mj-lt"/>
              </a:rPr>
              <a:t>User </a:t>
            </a:r>
            <a:r>
              <a:rPr lang="en-US" dirty="0">
                <a:latin typeface="+mj-lt"/>
              </a:rPr>
              <a:t>places </a:t>
            </a:r>
            <a:r>
              <a:rPr lang="en-US" dirty="0" smtClean="0">
                <a:latin typeface="+mj-lt"/>
              </a:rPr>
              <a:t>Order</a:t>
            </a:r>
          </a:p>
          <a:p>
            <a:r>
              <a:rPr lang="en-US" dirty="0" smtClean="0">
                <a:latin typeface="+mj-lt"/>
              </a:rPr>
              <a:t>User </a:t>
            </a:r>
            <a:r>
              <a:rPr lang="en-US" dirty="0">
                <a:latin typeface="+mj-lt"/>
              </a:rPr>
              <a:t>gives </a:t>
            </a:r>
            <a:r>
              <a:rPr lang="en-US" dirty="0" smtClean="0">
                <a:latin typeface="+mj-lt"/>
              </a:rPr>
              <a:t>Rating</a:t>
            </a:r>
          </a:p>
          <a:p>
            <a:r>
              <a:rPr lang="en-US" dirty="0" smtClean="0">
                <a:latin typeface="+mj-lt"/>
              </a:rPr>
              <a:t>Order </a:t>
            </a:r>
            <a:r>
              <a:rPr lang="en-US" dirty="0">
                <a:latin typeface="+mj-lt"/>
              </a:rPr>
              <a:t>has </a:t>
            </a:r>
            <a:r>
              <a:rPr lang="en-US" dirty="0" smtClean="0">
                <a:latin typeface="+mj-lt"/>
              </a:rPr>
              <a:t>Rating</a:t>
            </a:r>
          </a:p>
          <a:p>
            <a:r>
              <a:rPr lang="en-US" dirty="0" smtClean="0">
                <a:latin typeface="+mj-lt"/>
              </a:rPr>
              <a:t>User </a:t>
            </a:r>
            <a:r>
              <a:rPr lang="en-US" dirty="0">
                <a:latin typeface="+mj-lt"/>
              </a:rPr>
              <a:t>files </a:t>
            </a:r>
            <a:r>
              <a:rPr lang="en-US" dirty="0" smtClean="0">
                <a:latin typeface="+mj-lt"/>
              </a:rPr>
              <a:t>Complain</a:t>
            </a:r>
          </a:p>
          <a:p>
            <a:r>
              <a:rPr lang="en-US" dirty="0" smtClean="0">
                <a:latin typeface="+mj-lt"/>
              </a:rPr>
              <a:t>Order </a:t>
            </a:r>
            <a:r>
              <a:rPr lang="en-US" dirty="0">
                <a:latin typeface="+mj-lt"/>
              </a:rPr>
              <a:t>faces </a:t>
            </a:r>
            <a:r>
              <a:rPr lang="en-US" dirty="0" smtClean="0">
                <a:latin typeface="+mj-lt"/>
              </a:rPr>
              <a:t>Complain</a:t>
            </a:r>
          </a:p>
          <a:p>
            <a:r>
              <a:rPr lang="en-US" dirty="0" smtClean="0">
                <a:latin typeface="+mj-lt"/>
              </a:rPr>
              <a:t>Order </a:t>
            </a:r>
            <a:r>
              <a:rPr lang="en-US" dirty="0">
                <a:latin typeface="+mj-lt"/>
              </a:rPr>
              <a:t>includes </a:t>
            </a:r>
            <a:r>
              <a:rPr lang="en-US" dirty="0" smtClean="0">
                <a:latin typeface="+mj-lt"/>
              </a:rPr>
              <a:t>Meal</a:t>
            </a:r>
          </a:p>
          <a:p>
            <a:r>
              <a:rPr lang="en-US" dirty="0" smtClean="0">
                <a:latin typeface="+mj-lt"/>
              </a:rPr>
              <a:t>Order </a:t>
            </a:r>
            <a:r>
              <a:rPr lang="en-US" dirty="0">
                <a:latin typeface="+mj-lt"/>
              </a:rPr>
              <a:t>delivered by </a:t>
            </a:r>
            <a:r>
              <a:rPr lang="en-US" dirty="0" smtClean="0">
                <a:latin typeface="+mj-lt"/>
              </a:rPr>
              <a:t>Partners</a:t>
            </a:r>
          </a:p>
          <a:p>
            <a:r>
              <a:rPr lang="en-US" dirty="0" smtClean="0">
                <a:latin typeface="+mj-lt"/>
              </a:rPr>
              <a:t>Meal </a:t>
            </a:r>
            <a:r>
              <a:rPr lang="en-US" dirty="0">
                <a:latin typeface="+mj-lt"/>
              </a:rPr>
              <a:t>is prepared by </a:t>
            </a:r>
            <a:r>
              <a:rPr lang="en-US" dirty="0" smtClean="0">
                <a:latin typeface="+mj-lt"/>
              </a:rPr>
              <a:t>Kitchen</a:t>
            </a:r>
            <a:endParaRPr lang="en-US" dirty="0" smtClean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8721" y="1510805"/>
            <a:ext cx="107841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Normalized Relational Schema</a:t>
            </a:r>
            <a:r>
              <a:rPr lang="en-US" sz="2000" b="1" dirty="0" smtClean="0">
                <a:latin typeface="+mj-lt"/>
              </a:rPr>
              <a:t>:</a:t>
            </a:r>
          </a:p>
          <a:p>
            <a:r>
              <a:rPr lang="en-US" sz="2000" dirty="0" smtClean="0">
                <a:latin typeface="+mj-lt"/>
              </a:rPr>
              <a:t>User </a:t>
            </a:r>
            <a:r>
              <a:rPr lang="en-US" sz="2000" dirty="0">
                <a:latin typeface="+mj-lt"/>
              </a:rPr>
              <a:t>( UserID , Name, Address</a:t>
            </a:r>
            <a:r>
              <a:rPr lang="en-US" sz="2000" dirty="0" smtClean="0">
                <a:latin typeface="+mj-lt"/>
              </a:rPr>
              <a:t>)</a:t>
            </a:r>
          </a:p>
          <a:p>
            <a:r>
              <a:rPr lang="en-US" sz="2000" dirty="0" smtClean="0">
                <a:latin typeface="+mj-lt"/>
              </a:rPr>
              <a:t>Order </a:t>
            </a:r>
            <a:r>
              <a:rPr lang="en-US" sz="2000" dirty="0">
                <a:latin typeface="+mj-lt"/>
              </a:rPr>
              <a:t>( OrderID , Date, UserID</a:t>
            </a:r>
            <a:r>
              <a:rPr lang="en-US" sz="2000" dirty="0" smtClean="0">
                <a:latin typeface="+mj-lt"/>
              </a:rPr>
              <a:t>)</a:t>
            </a:r>
          </a:p>
          <a:p>
            <a:r>
              <a:rPr lang="en-US" sz="2000" dirty="0" smtClean="0">
                <a:latin typeface="+mj-lt"/>
              </a:rPr>
              <a:t>Rating </a:t>
            </a:r>
            <a:r>
              <a:rPr lang="en-US" sz="2000" dirty="0">
                <a:latin typeface="+mj-lt"/>
              </a:rPr>
              <a:t>( RatingID , Score, UserID, OrderID</a:t>
            </a:r>
            <a:r>
              <a:rPr lang="en-US" sz="2000" dirty="0" smtClean="0">
                <a:latin typeface="+mj-lt"/>
              </a:rPr>
              <a:t>)</a:t>
            </a:r>
          </a:p>
          <a:p>
            <a:r>
              <a:rPr lang="en-US" sz="2000" dirty="0" smtClean="0">
                <a:latin typeface="+mj-lt"/>
              </a:rPr>
              <a:t>Complain </a:t>
            </a:r>
            <a:r>
              <a:rPr lang="en-US" sz="2000" dirty="0">
                <a:latin typeface="+mj-lt"/>
              </a:rPr>
              <a:t>( ComplainID , Type, Info, UserID, OrderID</a:t>
            </a:r>
            <a:r>
              <a:rPr lang="en-US" sz="2000" dirty="0" smtClean="0">
                <a:latin typeface="+mj-lt"/>
              </a:rPr>
              <a:t>)</a:t>
            </a:r>
          </a:p>
          <a:p>
            <a:r>
              <a:rPr lang="en-US" sz="2000" dirty="0" smtClean="0">
                <a:latin typeface="+mj-lt"/>
              </a:rPr>
              <a:t>Meal </a:t>
            </a:r>
            <a:r>
              <a:rPr lang="en-US" sz="2000" dirty="0">
                <a:latin typeface="+mj-lt"/>
              </a:rPr>
              <a:t>( MealID , Name</a:t>
            </a:r>
            <a:r>
              <a:rPr lang="en-US" sz="2000" dirty="0" smtClean="0">
                <a:latin typeface="+mj-lt"/>
              </a:rPr>
              <a:t>)</a:t>
            </a:r>
          </a:p>
          <a:p>
            <a:r>
              <a:rPr lang="en-US" sz="2000" dirty="0" smtClean="0">
                <a:latin typeface="+mj-lt"/>
              </a:rPr>
              <a:t>Item </a:t>
            </a:r>
            <a:r>
              <a:rPr lang="en-US" sz="2000" dirty="0">
                <a:latin typeface="+mj-lt"/>
              </a:rPr>
              <a:t>( ItemID , Name</a:t>
            </a:r>
            <a:r>
              <a:rPr lang="en-US" sz="2000" dirty="0" smtClean="0">
                <a:latin typeface="+mj-lt"/>
              </a:rPr>
              <a:t>)</a:t>
            </a:r>
          </a:p>
          <a:p>
            <a:r>
              <a:rPr lang="en-US" sz="2000" dirty="0" smtClean="0">
                <a:latin typeface="+mj-lt"/>
              </a:rPr>
              <a:t>Order_Item </a:t>
            </a:r>
            <a:r>
              <a:rPr lang="en-US" sz="2000" dirty="0">
                <a:latin typeface="+mj-lt"/>
              </a:rPr>
              <a:t>( OrderID , ItemID, Quantity</a:t>
            </a:r>
            <a:r>
              <a:rPr lang="en-US" sz="2000" dirty="0" smtClean="0">
                <a:latin typeface="+mj-lt"/>
              </a:rPr>
              <a:t>)</a:t>
            </a:r>
          </a:p>
          <a:p>
            <a:r>
              <a:rPr lang="en-US" sz="2000" dirty="0" smtClean="0">
                <a:latin typeface="+mj-lt"/>
              </a:rPr>
              <a:t>Partners </a:t>
            </a:r>
            <a:r>
              <a:rPr lang="en-US" sz="2000" dirty="0">
                <a:latin typeface="+mj-lt"/>
              </a:rPr>
              <a:t>( PartnerID , Name, Work</a:t>
            </a:r>
            <a:r>
              <a:rPr lang="en-US" sz="2000" dirty="0" smtClean="0">
                <a:latin typeface="+mj-lt"/>
              </a:rPr>
              <a:t>)</a:t>
            </a:r>
          </a:p>
          <a:p>
            <a:r>
              <a:rPr lang="en-US" sz="2000" dirty="0" smtClean="0">
                <a:latin typeface="+mj-lt"/>
              </a:rPr>
              <a:t>Kitchen </a:t>
            </a:r>
            <a:r>
              <a:rPr lang="en-US" sz="2000" dirty="0">
                <a:latin typeface="+mj-lt"/>
              </a:rPr>
              <a:t>( KitchenID , Name)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 </a:t>
            </a:r>
          </a:p>
          <a:p>
            <a:r>
              <a:rPr lang="en-US" sz="2000" dirty="0" smtClean="0">
                <a:latin typeface="+mj-lt"/>
              </a:rPr>
              <a:t> 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318</TotalTime>
  <Words>175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Constantia</vt:lpstr>
      <vt:lpstr>Wingdings 2</vt:lpstr>
      <vt:lpstr>Flow</vt:lpstr>
      <vt:lpstr>PowerPoint Presentation</vt:lpstr>
      <vt:lpstr>ERD PROJECT</vt:lpstr>
      <vt:lpstr>ERD 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yasir computer</dc:creator>
  <cp:lastModifiedBy>Hamza</cp:lastModifiedBy>
  <cp:revision>24</cp:revision>
  <dcterms:created xsi:type="dcterms:W3CDTF">2025-04-16T14:28:28Z</dcterms:created>
  <dcterms:modified xsi:type="dcterms:W3CDTF">2025-04-24T16:27:56Z</dcterms:modified>
</cp:coreProperties>
</file>