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258" r:id="rId3"/>
    <p:sldId id="262" r:id="rId4"/>
    <p:sldId id="265" r:id="rId5"/>
    <p:sldId id="341" r:id="rId6"/>
    <p:sldId id="279" r:id="rId7"/>
    <p:sldId id="280" r:id="rId8"/>
    <p:sldId id="342" r:id="rId9"/>
    <p:sldId id="281" r:id="rId10"/>
    <p:sldId id="344" r:id="rId11"/>
  </p:sldIdLst>
  <p:sldSz cx="9144000" cy="5143500" type="screen16x9"/>
  <p:notesSz cx="6858000" cy="9144000"/>
  <p:embeddedFontLst>
    <p:embeddedFont>
      <p:font typeface="Aldrich" panose="020B0604020202020204" charset="0"/>
      <p:regular r:id="rId13"/>
    </p:embeddedFont>
    <p:embeddedFont>
      <p:font typeface="Lexend" panose="020B0604020202020204" charset="0"/>
      <p:regular r:id="rId14"/>
      <p:bold r:id="rId15"/>
    </p:embeddedFont>
    <p:embeddedFont>
      <p:font typeface="Bai Jamjuree" panose="020B0604020202020204" charset="-3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C1D145-D9E9-4E74-BA83-E4BFDF7A2F3D}">
  <a:tblStyle styleId="{EBC1D145-D9E9-4E74-BA83-E4BFDF7A2F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5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929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968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12948bcd1fb_0_2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12948bcd1fb_0_2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25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1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86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91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72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2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94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22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12948bcd1fb_0_2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12948bcd1fb_0_2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96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69" r:id="rId6"/>
    <p:sldLayoutId id="2147483677" r:id="rId7"/>
    <p:sldLayoutId id="2147483678" r:id="rId8"/>
    <p:sldLayoutId id="2147483683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59489" y="1761252"/>
            <a:ext cx="8984511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4800" dirty="0" smtClean="0"/>
              <a:t>From Palestine to the World</a:t>
            </a:r>
            <a:r>
              <a:rPr lang="en" sz="5400" dirty="0" smtClean="0"/>
              <a:t/>
            </a:r>
            <a:br>
              <a:rPr lang="en" sz="5400" dirty="0" smtClean="0"/>
            </a:br>
            <a:r>
              <a:rPr lang="en" sz="4800" dirty="0" smtClean="0">
                <a:solidFill>
                  <a:schemeClr val="dk2"/>
                </a:solidFill>
              </a:rPr>
              <a:t>Project </a:t>
            </a:r>
            <a:r>
              <a:rPr lang="en" sz="4800" dirty="0">
                <a:solidFill>
                  <a:schemeClr val="dk2"/>
                </a:solidFill>
              </a:rPr>
              <a:t>Proposal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49" y="3311706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p83"/>
          <p:cNvSpPr txBox="1">
            <a:spLocks noGrp="1"/>
          </p:cNvSpPr>
          <p:nvPr>
            <p:ph type="subTitle" idx="5"/>
          </p:nvPr>
        </p:nvSpPr>
        <p:spPr>
          <a:xfrm>
            <a:off x="1003300" y="1649394"/>
            <a:ext cx="6874488" cy="2158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Ability to share a conversation with Palestinians and learn about their struggles, experiences, challenges, and aspirations in real time and foster empathy and </a:t>
            </a:r>
            <a:r>
              <a:rPr lang="en-US" dirty="0" smtClean="0"/>
              <a:t>understanding of the situation in the occupied </a:t>
            </a:r>
            <a:r>
              <a:rPr lang="fr-FR" dirty="0"/>
              <a:t>Palestine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443" name="Google Shape;3443;p83"/>
          <p:cNvSpPr txBox="1">
            <a:spLocks noGrp="1"/>
          </p:cNvSpPr>
          <p:nvPr>
            <p:ph type="title"/>
          </p:nvPr>
        </p:nvSpPr>
        <p:spPr>
          <a:xfrm>
            <a:off x="1243545" y="747861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fr-FR" dirty="0"/>
              <a:t>Project goals</a:t>
            </a:r>
            <a:endParaRPr lang="fr-FR" dirty="0"/>
          </a:p>
        </p:txBody>
      </p:sp>
      <p:grpSp>
        <p:nvGrpSpPr>
          <p:cNvPr id="3450" name="Google Shape;3450;p83"/>
          <p:cNvGrpSpPr/>
          <p:nvPr/>
        </p:nvGrpSpPr>
        <p:grpSpPr>
          <a:xfrm>
            <a:off x="5626408" y="722871"/>
            <a:ext cx="793256" cy="182899"/>
            <a:chOff x="2685575" y="2835950"/>
            <a:chExt cx="433000" cy="99825"/>
          </a:xfrm>
        </p:grpSpPr>
        <p:sp>
          <p:nvSpPr>
            <p:cNvPr id="3451" name="Google Shape;3451;p8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55" name="Google Shape;345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808" y="-9705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p83"/>
          <p:cNvSpPr/>
          <p:nvPr/>
        </p:nvSpPr>
        <p:spPr>
          <a:xfrm>
            <a:off x="7053758" y="3800962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83"/>
          <p:cNvSpPr/>
          <p:nvPr/>
        </p:nvSpPr>
        <p:spPr>
          <a:xfrm rot="-5400000">
            <a:off x="7121258" y="3874137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83">
            <a:hlinkClick r:id="rId4" action="ppaction://hlinksldjump"/>
          </p:cNvPr>
          <p:cNvSpPr/>
          <p:nvPr/>
        </p:nvSpPr>
        <p:spPr>
          <a:xfrm>
            <a:off x="7053758" y="3800962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83">
            <a:hlinkClick r:id="" action="ppaction://hlinkshowjump?jump=previousslide"/>
          </p:cNvPr>
          <p:cNvSpPr/>
          <p:nvPr/>
        </p:nvSpPr>
        <p:spPr>
          <a:xfrm>
            <a:off x="6746051" y="3887570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83">
            <a:hlinkClick r:id="" action="ppaction://hlinkshowjump?jump=nextslide"/>
          </p:cNvPr>
          <p:cNvSpPr/>
          <p:nvPr/>
        </p:nvSpPr>
        <p:spPr>
          <a:xfrm flipH="1">
            <a:off x="7560288" y="3887570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7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25" y="2573337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dirty="0" smtClean="0"/>
              <a:t>The problems solved</a:t>
            </a:r>
            <a:endParaRPr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63523" y="3792666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84800" y="1668036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About the project</a:t>
            </a:r>
            <a:r>
              <a:rPr lang="en" sz="6000" dirty="0"/>
              <a:t> 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24013" y="3693547"/>
            <a:ext cx="4780200" cy="348300"/>
          </a:xfrm>
        </p:spPr>
        <p:txBody>
          <a:bodyPr/>
          <a:lstStyle/>
          <a:p>
            <a:r>
              <a:rPr lang="fr-FR" dirty="0" smtClean="0"/>
              <a:t>FROM PALESTINE TO THE WORD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67"/>
          <p:cNvSpPr txBox="1">
            <a:spLocks noGrp="1"/>
          </p:cNvSpPr>
          <p:nvPr>
            <p:ph type="title"/>
          </p:nvPr>
        </p:nvSpPr>
        <p:spPr>
          <a:xfrm>
            <a:off x="114900" y="563218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2925" name="Google Shape;2925;p67"/>
          <p:cNvSpPr txBox="1">
            <a:spLocks noGrp="1"/>
          </p:cNvSpPr>
          <p:nvPr>
            <p:ph type="subTitle" idx="1"/>
          </p:nvPr>
        </p:nvSpPr>
        <p:spPr>
          <a:xfrm>
            <a:off x="-181773" y="1478189"/>
            <a:ext cx="5689746" cy="3260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 smtClean="0"/>
              <a:t>     From palestine to the word is </a:t>
            </a:r>
            <a:r>
              <a:rPr lang="en-US" sz="1800" dirty="0" smtClean="0"/>
              <a:t>a </a:t>
            </a:r>
            <a:r>
              <a:rPr lang="en-US" sz="1800" dirty="0"/>
              <a:t>site designed to enrich the </a:t>
            </a:r>
            <a:r>
              <a:rPr lang="en-US" sz="1800" dirty="0" smtClean="0"/>
              <a:t>viewers knowledge about the Palestinian cause . </a:t>
            </a:r>
          </a:p>
          <a:p>
            <a:pPr algn="l"/>
            <a:r>
              <a:rPr lang="en-US" sz="1800" dirty="0" smtClean="0"/>
              <a:t>     Its </a:t>
            </a:r>
            <a:r>
              <a:rPr lang="en-US" sz="1800" dirty="0"/>
              <a:t>aim is to provide the viewing community substantial knowledge about </a:t>
            </a:r>
            <a:r>
              <a:rPr lang="en-US" sz="1800" dirty="0" smtClean="0"/>
              <a:t>the history of Palestine and approach the situations lived by Palestinians </a:t>
            </a:r>
            <a:r>
              <a:rPr lang="en-US" sz="1800" dirty="0"/>
              <a:t>t</a:t>
            </a:r>
            <a:r>
              <a:rPr lang="en-US" sz="1800" dirty="0" smtClean="0"/>
              <a:t>o the world, </a:t>
            </a:r>
            <a:r>
              <a:rPr lang="en-US" sz="1800" dirty="0"/>
              <a:t>particularly the </a:t>
            </a:r>
            <a:r>
              <a:rPr lang="en-US" sz="1800" dirty="0" smtClean="0"/>
              <a:t>non-</a:t>
            </a:r>
            <a:r>
              <a:rPr lang="en-US" sz="1800" dirty="0"/>
              <a:t>A</a:t>
            </a:r>
            <a:r>
              <a:rPr lang="en-US" sz="1800" dirty="0" smtClean="0"/>
              <a:t>rabs </a:t>
            </a:r>
            <a:r>
              <a:rPr lang="en-US" sz="1800" dirty="0"/>
              <a:t>who may need clarification of common distortions of the </a:t>
            </a:r>
            <a:r>
              <a:rPr lang="en-US" sz="1800" dirty="0" smtClean="0"/>
              <a:t>media.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dirty="0">
              <a:solidFill>
                <a:schemeClr val="tx1"/>
              </a:solidFill>
            </a:endParaRPr>
          </a:p>
        </p:txBody>
      </p:sp>
      <p:pic>
        <p:nvPicPr>
          <p:cNvPr id="2926" name="Google Shape;2926;p67"/>
          <p:cNvPicPr preferRelativeResize="0"/>
          <p:nvPr/>
        </p:nvPicPr>
        <p:blipFill rotWithShape="1">
          <a:blip r:embed="rId3">
            <a:alphaModFix/>
          </a:blip>
          <a:srcRect l="43745" t="15088" r="19623" b="2593"/>
          <a:stretch/>
        </p:blipFill>
        <p:spPr>
          <a:xfrm>
            <a:off x="5924184" y="0"/>
            <a:ext cx="3219816" cy="514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2773;p64"/>
          <p:cNvSpPr/>
          <p:nvPr/>
        </p:nvSpPr>
        <p:spPr>
          <a:xfrm flipH="1">
            <a:off x="3079311" y="41847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-482578" y="219252"/>
            <a:ext cx="4095728" cy="183611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buNone/>
            </a:pPr>
            <a:endParaRPr lang="fr-FR" dirty="0" smtClean="0">
              <a:latin typeface="Aldrich"/>
              <a:ea typeface="Lexend"/>
              <a:cs typeface="Lexend"/>
              <a:sym typeface="Aldrich"/>
            </a:endParaRPr>
          </a:p>
          <a:p>
            <a:pPr marL="0" lvl="0" indent="0" algn="ctr">
              <a:buNone/>
            </a:pPr>
            <a:endParaRPr lang="fr-FR" dirty="0">
              <a:latin typeface="Aldrich"/>
              <a:ea typeface="Lexend"/>
              <a:cs typeface="Lexend"/>
              <a:sym typeface="Aldrich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Historical 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Articles and 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 Resources</a:t>
            </a:r>
          </a:p>
        </p:txBody>
      </p:sp>
      <p:sp>
        <p:nvSpPr>
          <p:cNvPr id="3299" name="Google Shape;3299;p80"/>
          <p:cNvSpPr txBox="1">
            <a:spLocks noGrp="1"/>
          </p:cNvSpPr>
          <p:nvPr>
            <p:ph type="title"/>
          </p:nvPr>
        </p:nvSpPr>
        <p:spPr>
          <a:xfrm>
            <a:off x="2567247" y="128676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fr-FR" dirty="0" smtClean="0"/>
              <a:t>Site functionalities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567247" y="1946068"/>
            <a:ext cx="19158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en-US" dirty="0" smtClean="0">
                <a:solidFill>
                  <a:schemeClr val="bg1"/>
                </a:solidFill>
              </a:rPr>
              <a:t>    Providing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platform for </a:t>
            </a:r>
            <a:r>
              <a:rPr lang="en-US" dirty="0">
                <a:solidFill>
                  <a:schemeClr val="bg1"/>
                </a:solidFill>
              </a:rPr>
              <a:t>users to ask </a:t>
            </a:r>
            <a:r>
              <a:rPr lang="en-US" dirty="0" smtClean="0">
                <a:solidFill>
                  <a:schemeClr val="bg1"/>
                </a:solidFill>
              </a:rPr>
              <a:t>questions </a:t>
            </a:r>
            <a:r>
              <a:rPr lang="en-US" dirty="0">
                <a:solidFill>
                  <a:schemeClr val="bg1"/>
                </a:solidFill>
              </a:rPr>
              <a:t>and receive answers </a:t>
            </a:r>
            <a:r>
              <a:rPr lang="en-US" dirty="0" smtClean="0">
                <a:solidFill>
                  <a:schemeClr val="bg1"/>
                </a:solidFill>
              </a:rPr>
              <a:t>using an interactive Chabot  .</a:t>
            </a:r>
            <a:endParaRPr lang="fr-FR" sz="1100" b="1" dirty="0">
              <a:solidFill>
                <a:schemeClr val="bg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2438115" y="338976"/>
            <a:ext cx="2379694" cy="76415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buNone/>
            </a:pPr>
            <a:endParaRPr lang="fr-FR" dirty="0" smtClean="0">
              <a:latin typeface="Aldrich"/>
              <a:ea typeface="Lexend"/>
              <a:cs typeface="Lexend"/>
              <a:sym typeface="Aldrich"/>
            </a:endParaRPr>
          </a:p>
          <a:p>
            <a:pPr marL="0" lvl="0" indent="0" algn="ctr">
              <a:buNone/>
            </a:pPr>
            <a:endParaRPr lang="fr-FR" dirty="0" smtClean="0">
              <a:latin typeface="Aldrich"/>
              <a:ea typeface="Lexend"/>
              <a:cs typeface="Lexend"/>
              <a:sym typeface="Aldrich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enlighten 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Me Services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325" y="1839922"/>
            <a:ext cx="20039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en-US" dirty="0">
                <a:solidFill>
                  <a:schemeClr val="bg1"/>
                </a:solidFill>
              </a:rPr>
              <a:t>Offering a vast collection of articles, research papers, and other educational materials on various aspects </a:t>
            </a:r>
            <a:r>
              <a:rPr lang="en-US" dirty="0" smtClean="0">
                <a:solidFill>
                  <a:schemeClr val="bg1"/>
                </a:solidFill>
              </a:rPr>
              <a:t>of the Palestinian cause.</a:t>
            </a:r>
            <a:endParaRPr lang="fr-FR" sz="1100" b="1" dirty="0">
              <a:solidFill>
                <a:schemeClr val="bg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2903506" y="376504"/>
            <a:ext cx="5480028" cy="76415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buNone/>
            </a:pPr>
            <a:endParaRPr lang="fr-FR" dirty="0" smtClean="0">
              <a:latin typeface="Aldrich"/>
              <a:ea typeface="Lexend"/>
              <a:cs typeface="Lexend"/>
              <a:sym typeface="Aldrich"/>
            </a:endParaRPr>
          </a:p>
          <a:p>
            <a:pPr marL="0" lvl="0" indent="0" algn="ctr">
              <a:buNone/>
            </a:pPr>
            <a:endParaRPr lang="fr-FR" dirty="0" smtClean="0">
              <a:latin typeface="Aldrich"/>
              <a:ea typeface="Lexend"/>
              <a:cs typeface="Lexend"/>
              <a:sym typeface="Aldrich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2"/>
                </a:solidFill>
              </a:rPr>
              <a:t>Community 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and Forums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83100" y="1947644"/>
            <a:ext cx="20330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en-US" dirty="0" smtClean="0">
                <a:solidFill>
                  <a:schemeClr val="bg1"/>
                </a:solidFill>
              </a:rPr>
              <a:t>    Giving Palestinians a platform  to share their experiences</a:t>
            </a:r>
          </a:p>
          <a:p>
            <a:pPr marL="285750" indent="-285750" algn="ctr"/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llowing </a:t>
            </a:r>
            <a:r>
              <a:rPr lang="en-US" dirty="0">
                <a:solidFill>
                  <a:schemeClr val="bg1"/>
                </a:solidFill>
              </a:rPr>
              <a:t>users to engage in discussions, ask questions, and </a:t>
            </a:r>
            <a:r>
              <a:rPr lang="en-US" dirty="0" smtClean="0">
                <a:solidFill>
                  <a:schemeClr val="bg1"/>
                </a:solidFill>
              </a:rPr>
              <a:t>interact.</a:t>
            </a:r>
            <a:endParaRPr lang="fr-FR" sz="1100" b="1" dirty="0">
              <a:solidFill>
                <a:schemeClr val="bg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4929351" y="188733"/>
            <a:ext cx="5480028" cy="76415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buNone/>
            </a:pPr>
            <a:endParaRPr lang="fr-FR" dirty="0" smtClean="0">
              <a:latin typeface="Aldrich"/>
              <a:ea typeface="Lexend"/>
              <a:cs typeface="Lexend"/>
              <a:sym typeface="Aldrich"/>
            </a:endParaRPr>
          </a:p>
          <a:p>
            <a:pPr marL="0" lvl="0" indent="0" algn="ctr">
              <a:buNone/>
            </a:pPr>
            <a:endParaRPr lang="fr-FR" dirty="0">
              <a:latin typeface="Aldrich"/>
              <a:ea typeface="Lexend"/>
              <a:cs typeface="Lexend"/>
              <a:sym typeface="Aldrich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Staying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 updated By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 a Newsletter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3646" y="2055366"/>
            <a:ext cx="17621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en-US" dirty="0" smtClean="0">
                <a:solidFill>
                  <a:schemeClr val="bg1"/>
                </a:solidFill>
              </a:rPr>
              <a:t>     Keeping </a:t>
            </a:r>
            <a:r>
              <a:rPr lang="en-US" dirty="0">
                <a:solidFill>
                  <a:schemeClr val="bg1"/>
                </a:solidFill>
              </a:rPr>
              <a:t>users informed about current events, news, and issues related to the Palestinian cause .</a:t>
            </a:r>
            <a:endParaRPr lang="fr-FR" sz="1100" b="1" dirty="0">
              <a:solidFill>
                <a:schemeClr val="bg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124123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dirty="0"/>
              <a:t>The problems solved</a:t>
            </a:r>
            <a:endParaRPr lang="fr-FR"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529591" y="741522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dirty="0"/>
              <a:t>The problems solved</a:t>
            </a:r>
            <a:endParaRPr lang="fr-FR" dirty="0"/>
          </a:p>
        </p:txBody>
      </p:sp>
      <p:sp>
        <p:nvSpPr>
          <p:cNvPr id="3345" name="Google Shape;3345;p82"/>
          <p:cNvSpPr txBox="1">
            <a:spLocks noGrp="1"/>
          </p:cNvSpPr>
          <p:nvPr>
            <p:ph type="subTitle" idx="1"/>
          </p:nvPr>
        </p:nvSpPr>
        <p:spPr>
          <a:xfrm>
            <a:off x="2712204" y="1642449"/>
            <a:ext cx="2474400" cy="1873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Consumption of fake news and lack of media coverage and reliable sources </a:t>
            </a:r>
            <a:endParaRPr dirty="0"/>
          </a:p>
        </p:txBody>
      </p:sp>
      <p:sp>
        <p:nvSpPr>
          <p:cNvPr id="3347" name="Google Shape;3347;p82"/>
          <p:cNvSpPr txBox="1">
            <a:spLocks noGrp="1"/>
          </p:cNvSpPr>
          <p:nvPr>
            <p:ph type="subTitle" idx="3"/>
          </p:nvPr>
        </p:nvSpPr>
        <p:spPr>
          <a:xfrm>
            <a:off x="5357304" y="1662774"/>
            <a:ext cx="2743864" cy="179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media neglect and  obscurity of the palistinian cause</a:t>
            </a:r>
            <a:endParaRPr dirty="0"/>
          </a:p>
        </p:txBody>
      </p:sp>
      <p:sp>
        <p:nvSpPr>
          <p:cNvPr id="3349" name="Google Shape;3349;p82"/>
          <p:cNvSpPr txBox="1">
            <a:spLocks noGrp="1"/>
          </p:cNvSpPr>
          <p:nvPr>
            <p:ph type="subTitle" idx="5"/>
          </p:nvPr>
        </p:nvSpPr>
        <p:spPr>
          <a:xfrm>
            <a:off x="164057" y="1843591"/>
            <a:ext cx="2474400" cy="1471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Dehumanizing the Palestinian people</a:t>
            </a:r>
            <a:endParaRPr dirty="0"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4949793" y="984532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530370" y="2156534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l">
              <a:spcAft>
                <a:spcPts val="1200"/>
              </a:spcAft>
            </a:pPr>
            <a:r>
              <a:rPr lang="fr-FR" dirty="0"/>
              <a:t>Project goals</a:t>
            </a:r>
            <a:endParaRPr lang="fr-FR"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7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83"/>
          <p:cNvSpPr txBox="1">
            <a:spLocks noGrp="1"/>
          </p:cNvSpPr>
          <p:nvPr>
            <p:ph type="subTitle" idx="1"/>
          </p:nvPr>
        </p:nvSpPr>
        <p:spPr>
          <a:xfrm>
            <a:off x="718988" y="1770649"/>
            <a:ext cx="2562027" cy="2230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Offer a clear picture of what is happening Inside </a:t>
            </a:r>
            <a:r>
              <a:rPr lang="fr-FR" dirty="0"/>
              <a:t>P</a:t>
            </a:r>
            <a:r>
              <a:rPr lang="fr-FR" dirty="0" smtClean="0"/>
              <a:t>alestine</a:t>
            </a:r>
            <a:endParaRPr dirty="0"/>
          </a:p>
        </p:txBody>
      </p:sp>
      <p:sp>
        <p:nvSpPr>
          <p:cNvPr id="3439" name="Google Shape;3439;p83"/>
          <p:cNvSpPr txBox="1">
            <a:spLocks noGrp="1"/>
          </p:cNvSpPr>
          <p:nvPr>
            <p:ph type="subTitle" idx="3"/>
          </p:nvPr>
        </p:nvSpPr>
        <p:spPr>
          <a:xfrm>
            <a:off x="6129017" y="1953851"/>
            <a:ext cx="2539465" cy="200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Answer commun questions about the palistinian cause </a:t>
            </a:r>
            <a:endParaRPr dirty="0"/>
          </a:p>
        </p:txBody>
      </p:sp>
      <p:sp>
        <p:nvSpPr>
          <p:cNvPr id="3441" name="Google Shape;3441;p83"/>
          <p:cNvSpPr txBox="1">
            <a:spLocks noGrp="1"/>
          </p:cNvSpPr>
          <p:nvPr>
            <p:ph type="subTitle" idx="5"/>
          </p:nvPr>
        </p:nvSpPr>
        <p:spPr>
          <a:xfrm>
            <a:off x="3571616" y="1719650"/>
            <a:ext cx="2266800" cy="1984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Correct false news and offer </a:t>
            </a:r>
            <a:r>
              <a:rPr lang="en-US" sz="2400" dirty="0" smtClean="0"/>
              <a:t>substantial and </a:t>
            </a:r>
            <a:r>
              <a:rPr lang="fr-FR" sz="2400" dirty="0"/>
              <a:t>c</a:t>
            </a:r>
            <a:r>
              <a:rPr lang="fr-FR" sz="2400" dirty="0" smtClean="0"/>
              <a:t>redible</a:t>
            </a:r>
            <a:r>
              <a:rPr lang="en-US" sz="2400" dirty="0" smtClean="0"/>
              <a:t> information</a:t>
            </a:r>
            <a:endParaRPr dirty="0"/>
          </a:p>
        </p:txBody>
      </p:sp>
      <p:sp>
        <p:nvSpPr>
          <p:cNvPr id="3443" name="Google Shape;3443;p83"/>
          <p:cNvSpPr txBox="1">
            <a:spLocks noGrp="1"/>
          </p:cNvSpPr>
          <p:nvPr>
            <p:ph type="title"/>
          </p:nvPr>
        </p:nvSpPr>
        <p:spPr>
          <a:xfrm>
            <a:off x="1431000" y="782232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fr-FR" dirty="0"/>
              <a:t>Project goals</a:t>
            </a:r>
            <a:endParaRPr lang="fr-FR" dirty="0"/>
          </a:p>
        </p:txBody>
      </p:sp>
      <p:grpSp>
        <p:nvGrpSpPr>
          <p:cNvPr id="3450" name="Google Shape;3450;p83"/>
          <p:cNvGrpSpPr/>
          <p:nvPr/>
        </p:nvGrpSpPr>
        <p:grpSpPr>
          <a:xfrm>
            <a:off x="5626408" y="722871"/>
            <a:ext cx="793256" cy="182899"/>
            <a:chOff x="2685575" y="2835950"/>
            <a:chExt cx="433000" cy="99825"/>
          </a:xfrm>
        </p:grpSpPr>
        <p:sp>
          <p:nvSpPr>
            <p:cNvPr id="3451" name="Google Shape;3451;p8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55" name="Google Shape;345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808" y="-9705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p83"/>
          <p:cNvSpPr/>
          <p:nvPr/>
        </p:nvSpPr>
        <p:spPr>
          <a:xfrm>
            <a:off x="7053758" y="3800962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83"/>
          <p:cNvSpPr/>
          <p:nvPr/>
        </p:nvSpPr>
        <p:spPr>
          <a:xfrm rot="-5400000">
            <a:off x="7121258" y="3874137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83">
            <a:hlinkClick r:id="rId4" action="ppaction://hlinksldjump"/>
          </p:cNvPr>
          <p:cNvSpPr/>
          <p:nvPr/>
        </p:nvSpPr>
        <p:spPr>
          <a:xfrm>
            <a:off x="7053758" y="3800962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83">
            <a:hlinkClick r:id="" action="ppaction://hlinkshowjump?jump=previousslide"/>
          </p:cNvPr>
          <p:cNvSpPr/>
          <p:nvPr/>
        </p:nvSpPr>
        <p:spPr>
          <a:xfrm>
            <a:off x="6746051" y="3887570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83">
            <a:hlinkClick r:id="" action="ppaction://hlinkshowjump?jump=nextslide"/>
          </p:cNvPr>
          <p:cNvSpPr/>
          <p:nvPr/>
        </p:nvSpPr>
        <p:spPr>
          <a:xfrm flipH="1">
            <a:off x="7560288" y="3887570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289</Words>
  <Application>Microsoft Office PowerPoint</Application>
  <PresentationFormat>Affichage à l'écran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Aldrich</vt:lpstr>
      <vt:lpstr>Lexend</vt:lpstr>
      <vt:lpstr>Arial</vt:lpstr>
      <vt:lpstr>Bai Jamjuree</vt:lpstr>
      <vt:lpstr>Data Science Project Proposal XL by Slidesgo</vt:lpstr>
      <vt:lpstr>From Palestine to the World Project Proposal</vt:lpstr>
      <vt:lpstr>TABLE OF CONTENTS</vt:lpstr>
      <vt:lpstr>About the project </vt:lpstr>
      <vt:lpstr>ABOUT THE PROJECT</vt:lpstr>
      <vt:lpstr>Site functionalities</vt:lpstr>
      <vt:lpstr>The problems solved</vt:lpstr>
      <vt:lpstr>The problems solved</vt:lpstr>
      <vt:lpstr>Project goals</vt:lpstr>
      <vt:lpstr>Project goals</vt:lpstr>
      <vt:lpstr>Project 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Palestine to theWorld Project Proposal</dc:title>
  <dc:creator>H P</dc:creator>
  <cp:lastModifiedBy>H P</cp:lastModifiedBy>
  <cp:revision>21</cp:revision>
  <dcterms:modified xsi:type="dcterms:W3CDTF">2023-11-04T21:33:38Z</dcterms:modified>
</cp:coreProperties>
</file>