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4a170a95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4a170a95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4a170a95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4a170a95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4a170a9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4a170a9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4a170a9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4a170a9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4a170a9d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4a170a9d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4a170a9d3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4a170a9d3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4a170a9d3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4a170a9d3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4a170a9d3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4a170a9d3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4a170a9d3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4a170a9d3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4a170a95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4a170a95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4a170a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4a170a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4a170a9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4a170a9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4a170a9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4a170a9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4a170a9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4a170a9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4a170a9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4a170a9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4a170a9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4a170a9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4a170a95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4a170a95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a170a9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4a170a9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Analytics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300" y="1701625"/>
            <a:ext cx="7438074" cy="1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300" y="3467675"/>
            <a:ext cx="7775550" cy="4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Analytics 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220625" y="1161675"/>
            <a:ext cx="7030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1) Create a Data Lake Storage Gen2 account.</a:t>
            </a:r>
            <a:endParaRPr sz="1900"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971096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375" y="2165614"/>
            <a:ext cx="4971099" cy="255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Analytics 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220625" y="1161675"/>
            <a:ext cx="7030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2) Setting Azure Data.</a:t>
            </a:r>
            <a:endParaRPr sz="1900"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250" y="1597875"/>
            <a:ext cx="5822926" cy="35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1651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Analytics 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165150" y="563100"/>
            <a:ext cx="7030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3) Microsoft Azure Store Explorer.</a:t>
            </a:r>
            <a:endParaRPr sz="1900"/>
          </a:p>
        </p:txBody>
      </p:sp>
      <p:pic>
        <p:nvPicPr>
          <p:cNvPr id="360" name="Google Shape;360;p25"/>
          <p:cNvPicPr preferRelativeResize="0"/>
          <p:nvPr/>
        </p:nvPicPr>
        <p:blipFill rotWithShape="1">
          <a:blip r:embed="rId3">
            <a:alphaModFix/>
          </a:blip>
          <a:srcRect b="46429" l="2063" r="1036" t="0"/>
          <a:stretch/>
        </p:blipFill>
        <p:spPr>
          <a:xfrm>
            <a:off x="1318475" y="999300"/>
            <a:ext cx="6447476" cy="20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 rotWithShape="1">
          <a:blip r:embed="rId4">
            <a:alphaModFix/>
          </a:blip>
          <a:srcRect b="42601" l="0" r="-29600" t="0"/>
          <a:stretch/>
        </p:blipFill>
        <p:spPr>
          <a:xfrm>
            <a:off x="1165150" y="3314700"/>
            <a:ext cx="7431150" cy="16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Lake Analytics </a:t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220625" y="1161675"/>
            <a:ext cx="7030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1) </a:t>
            </a: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20 zip codes where most bikes were rented from</a:t>
            </a:r>
            <a:r>
              <a:rPr lang="en" sz="1850"/>
              <a:t>.</a:t>
            </a:r>
            <a:endParaRPr sz="1850"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25" y="1680950"/>
            <a:ext cx="4213800" cy="33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 txBox="1"/>
          <p:nvPr/>
        </p:nvSpPr>
        <p:spPr>
          <a:xfrm>
            <a:off x="6599525" y="1858725"/>
            <a:ext cx="228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can notice that the top zip code is 94107 with 20228868 most rented bikes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Lake Analytics </a:t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1220625" y="1161675"/>
            <a:ext cx="7030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2</a:t>
            </a:r>
            <a:r>
              <a:rPr lang="en" sz="1600"/>
              <a:t>)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duration aggregate across the rental subscriber types</a:t>
            </a:r>
            <a:r>
              <a:rPr lang="en" sz="1600"/>
              <a:t>.</a:t>
            </a:r>
            <a:endParaRPr sz="1600"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75" y="1680950"/>
            <a:ext cx="4201200" cy="3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Lake Analytics 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1220625" y="1161675"/>
            <a:ext cx="7030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3</a:t>
            </a:r>
            <a:r>
              <a:rPr lang="en" sz="1600"/>
              <a:t>)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top busiest terminals for bike pickup</a:t>
            </a:r>
            <a:r>
              <a:rPr lang="en" sz="1600"/>
              <a:t>.</a:t>
            </a:r>
            <a:endParaRPr sz="1600"/>
          </a:p>
        </p:txBody>
      </p:sp>
      <p:pic>
        <p:nvPicPr>
          <p:cNvPr id="383" name="Google Shape;383;p28"/>
          <p:cNvPicPr preferRelativeResize="0"/>
          <p:nvPr/>
        </p:nvPicPr>
        <p:blipFill rotWithShape="1">
          <a:blip r:embed="rId3">
            <a:alphaModFix/>
          </a:blip>
          <a:srcRect b="-2155" l="0" r="0" t="2830"/>
          <a:stretch/>
        </p:blipFill>
        <p:spPr>
          <a:xfrm>
            <a:off x="2833475" y="1706225"/>
            <a:ext cx="3804800" cy="33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Lake Analytics </a:t>
            </a:r>
            <a:endParaRPr/>
          </a:p>
        </p:txBody>
      </p:sp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1220625" y="1161675"/>
            <a:ext cx="7030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4) The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terminal which has the least drop-offs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00" y="1597875"/>
            <a:ext cx="3729800" cy="32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/>
        </p:nvSpPr>
        <p:spPr>
          <a:xfrm>
            <a:off x="5198950" y="1927075"/>
            <a:ext cx="335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These are the 5 least ones as they are not busy  ( showing the first 5 results using Ascending order 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Lake Analytics </a:t>
            </a:r>
            <a:endParaRPr/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1220625" y="1161675"/>
            <a:ext cx="7030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monthly summary of bike rentals (format - month/year ex. 06/2020)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25" y="1597875"/>
            <a:ext cx="314722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0"/>
          <p:cNvSpPr txBox="1"/>
          <p:nvPr/>
        </p:nvSpPr>
        <p:spPr>
          <a:xfrm>
            <a:off x="4214650" y="1778100"/>
            <a:ext cx="4699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These are the results of the bike rental showing the total bikes, total duration and trip count  every month.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ctrTitle"/>
          </p:nvPr>
        </p:nvSpPr>
        <p:spPr>
          <a:xfrm>
            <a:off x="2384850" y="1635300"/>
            <a:ext cx="4563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You!</a:t>
            </a:r>
            <a:endParaRPr sz="6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Event Hub Analytics - Data Preparation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5" y="1241900"/>
            <a:ext cx="4957753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203" y="1685775"/>
            <a:ext cx="29241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Event Hub Analytics - Data Preparation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853350"/>
            <a:ext cx="65436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Event Hub Analytics - Sending Data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273250"/>
            <a:ext cx="59436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Event Hub Analytics - </a:t>
            </a:r>
            <a:r>
              <a:rPr lang="en"/>
              <a:t>Sending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00" y="1817625"/>
            <a:ext cx="6073375" cy="23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Event Hub Analytics - Sending Data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575" y="1660000"/>
            <a:ext cx="59436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453000" y="1415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 Minutes later!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Event Hub Analytics - Sending Data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72950"/>
            <a:ext cx="6705600" cy="26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453000" y="1415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End of 20 batches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Event Hub Analytics - Sending Data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453000" y="1415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End of 20 batches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725" y="2081679"/>
            <a:ext cx="6069775" cy="219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Data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13" y="1460849"/>
            <a:ext cx="8043975" cy="30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