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3C9-9489-4E37-A07D-0DADA2A4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7AC67-C633-4219-B507-A7BA5FE7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175C-5E04-4485-B8D2-3A76370D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C1D3-2C36-4B4F-A09A-28B8C9C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DD6-5401-4B4D-9981-DD77FA0F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DF10-176A-4DCE-8AE9-DBDDACE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728D7-24CA-452F-BB9A-C1D36A3C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1B3F-EBF5-4BA2-AC3A-0201EC1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A7FC-A071-4BA5-9D8F-036A5328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B5EA-6A25-4968-A1C7-63825A47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E8D5A-E4D7-4E67-A091-98B37C4A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20EB-3CFC-431A-8DCE-57E010ED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3E11-0DA6-47B7-94EB-260ABE8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EE40-BAD8-4820-B7A8-9E16BC04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03F0-584C-4523-B221-198CE484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C240-2C17-4DE1-A33C-200C6EA1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2F27-343A-49CF-8BE6-7C853189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A0BF-D93C-4CB2-BDB6-03ED1F2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981A-75AC-4959-ABAA-5A497EFE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170E-739A-418F-BFC4-E563DD37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D183-F29B-4611-BB91-BB28014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66E3-1B3F-411B-BF60-571E0E8E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89CD-30ED-4D20-87A1-2DE21A4C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6B3D-91EA-4F0B-A0AF-AE859390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D0D9-4151-4DA0-AE1B-B4DD018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983D-777E-4F9B-AF1E-BFFFB99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C4B8-6DB4-41AD-B7CB-791D085F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8F70E-7211-4D5E-B97D-87066978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E8E6-519B-4D2B-AFF2-1590350B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E2FF8-34FB-487C-9886-37BC56F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73E0-9620-4877-8BAE-85C22FD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E907-5E64-4639-ACEE-C718824F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69D9-474E-4EE8-BEA0-43C239EC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8B662-E101-44B8-B935-A2EFEA2CE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C84F-E594-4817-93FB-E3DFC3F60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5FFA-7599-4155-85C3-204C5C59F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FEF1-275A-4124-B1BE-06BFA88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7342-A471-426F-8243-D6E7C1B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FBB76-098F-4299-9893-7B26E1D5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EF3-F91A-4B4A-A3B1-DE38482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FDB70-3589-42CD-8047-980ECA7D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74CB1-D4E5-4FC8-948A-FB208E1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EEE32-084F-4A3A-AD44-6A636A7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EF966-3329-4639-997B-19BF5B5A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C0DC9-EB6D-42E3-A864-C16695AE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8A5AA-9F81-4E88-B1CB-BF4AD3B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202-E09D-46A1-AC55-10D78EC5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F443-85F0-46EB-A5A0-18B1018D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033B3-F8F0-49AE-8A46-60E8ED35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B50B-7D34-4F87-AC8A-EC67F9F8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27E9-E9DD-4DC0-970A-EDF07C8D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AE3D-EE64-43A4-9AB7-13B3587F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1061-F2DC-4E61-9E0B-779BB078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FFBAF-4AA1-4791-B58E-CE4144FDB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7F76-B272-473E-9729-3DCD607E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2081-EFAA-4A3F-98C1-9A8A62C1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BFA53-4529-4694-8C6F-FFD2D068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9A0F-03D2-44F4-AC9B-0F4FF1C5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73CDE-008D-4FF9-96DB-58D58167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408C-0E1F-42DA-B0BB-C53B7DA3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760D-7C0F-420E-9494-646E556CD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6110-B893-4F52-B6EE-ADB875DE16D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3466-E551-4CFF-ACD7-43D9F5B0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7DF4-59C3-43EA-AA40-B87C28B06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CD1D-CCA1-44AC-A66F-5C422FD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1C413-E06A-4341-ADF3-3DDE35FC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" y="1382655"/>
            <a:ext cx="11918906" cy="231031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EBC/GNG5125 – Data Science Applications - Summer 2021</a:t>
            </a:r>
            <a:br>
              <a:rPr lang="en-US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Assignment 1 - Classification</a:t>
            </a: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1.png">
            <a:extLst>
              <a:ext uri="{FF2B5EF4-FFF2-40B4-BE49-F238E27FC236}">
                <a16:creationId xmlns:a16="http://schemas.microsoft.com/office/drawing/2014/main" id="{22529A60-AF95-4701-96D7-990122FA99F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908" y="3985"/>
            <a:ext cx="1517015" cy="1520190"/>
          </a:xfrm>
          <a:prstGeom prst="rect">
            <a:avLst/>
          </a:prstGeom>
          <a:ln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2C4594-53F9-4070-AEFA-F1D721A6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58608"/>
              </p:ext>
            </p:extLst>
          </p:nvPr>
        </p:nvGraphicFramePr>
        <p:xfrm>
          <a:off x="1811044" y="3772735"/>
          <a:ext cx="8037423" cy="2866665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4468032">
                  <a:extLst>
                    <a:ext uri="{9D8B030D-6E8A-4147-A177-3AD203B41FA5}">
                      <a16:colId xmlns:a16="http://schemas.microsoft.com/office/drawing/2014/main" val="1583275382"/>
                    </a:ext>
                  </a:extLst>
                </a:gridCol>
                <a:gridCol w="3569391">
                  <a:extLst>
                    <a:ext uri="{9D8B030D-6E8A-4147-A177-3AD203B41FA5}">
                      <a16:colId xmlns:a16="http://schemas.microsoft.com/office/drawing/2014/main" val="642771771"/>
                    </a:ext>
                  </a:extLst>
                </a:gridCol>
              </a:tblGrid>
              <a:tr h="573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dirty="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60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8902549"/>
                  </a:ext>
                </a:extLst>
              </a:tr>
              <a:tr h="573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Khalil</a:t>
                      </a:r>
                      <a:endParaRPr lang="en-US" sz="1600" dirty="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mkhal120@uOttawa.ca</a:t>
                      </a:r>
                      <a:endParaRPr lang="en-US" sz="160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10362916"/>
                  </a:ext>
                </a:extLst>
              </a:tr>
              <a:tr h="573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Gehad Abo Kamar</a:t>
                      </a:r>
                      <a:endParaRPr lang="en-US" sz="1600" dirty="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gabok033@uOttawa.ca</a:t>
                      </a:r>
                      <a:endParaRPr lang="en-US" sz="160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51548231"/>
                  </a:ext>
                </a:extLst>
              </a:tr>
              <a:tr h="573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Khadija Taha</a:t>
                      </a:r>
                      <a:endParaRPr lang="en-US" sz="160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khesh072@uOttawa.ca</a:t>
                      </a:r>
                      <a:endParaRPr lang="en-US" sz="160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59249830"/>
                  </a:ext>
                </a:extLst>
              </a:tr>
              <a:tr h="573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Youssef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Metwally</a:t>
                      </a:r>
                      <a:endParaRPr lang="en-US" sz="1600" dirty="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ymetw027@uOttawa.ca</a:t>
                      </a:r>
                      <a:endParaRPr lang="en-US" sz="1600" dirty="0">
                        <a:solidFill>
                          <a:srgbClr val="695D46"/>
                        </a:solidFill>
                        <a:effectLst/>
                        <a:latin typeface="Times New Roman" panose="020206030504050203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2607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2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4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84D6-7554-4839-A564-2E615447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98" y="86644"/>
            <a:ext cx="10579398" cy="1299411"/>
          </a:xfrm>
        </p:spPr>
        <p:txBody>
          <a:bodyPr>
            <a:normAutofit/>
          </a:bodyPr>
          <a:lstStyle/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per Author</a:t>
            </a:r>
            <a:endParaRPr lang="en-US" sz="6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5" name="Group 76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Freeform: Shape 78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649A3E-0815-4844-BA0A-885345D6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802" y="1296141"/>
            <a:ext cx="10348440" cy="535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6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B9D29A3-73BF-4B10-AF2E-1926D6213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3"/>
          <a:stretch/>
        </p:blipFill>
        <p:spPr bwMode="auto">
          <a:xfrm>
            <a:off x="1870491" y="802902"/>
            <a:ext cx="350289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87E54E6D-5BB7-4E96-9AAD-794792C77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0"/>
          <a:stretch/>
        </p:blipFill>
        <p:spPr bwMode="auto">
          <a:xfrm>
            <a:off x="6101001" y="691757"/>
            <a:ext cx="3924300" cy="24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881DCAC-E544-403C-8149-94E2BFE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91" y="3356582"/>
            <a:ext cx="8154810" cy="263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62971-8DC7-4587-9859-DEC871E512E3}"/>
              </a:ext>
            </a:extLst>
          </p:cNvPr>
          <p:cNvSpPr txBox="1"/>
          <p:nvPr/>
        </p:nvSpPr>
        <p:spPr>
          <a:xfrm>
            <a:off x="5041783" y="625037"/>
            <a:ext cx="331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2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1EC649-B870-4B7A-A472-E310A02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50" y="2731051"/>
            <a:ext cx="4105091" cy="970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Cause of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66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737AC0-0B06-48BB-AD4A-4289461053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0" y="251144"/>
            <a:ext cx="5762625" cy="6536696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03654-2D4A-4295-8088-42EEC85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60" y="212131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+mj-lt"/>
                <a:ea typeface="+mj-ea"/>
                <a:cs typeface="+mj-cs"/>
              </a:rPr>
              <a:t>Error Analysis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E0628-A9F6-4F43-BBF3-661B7E9D011D}"/>
              </a:ext>
            </a:extLst>
          </p:cNvPr>
          <p:cNvSpPr txBox="1"/>
          <p:nvPr/>
        </p:nvSpPr>
        <p:spPr>
          <a:xfrm>
            <a:off x="164595" y="163585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treated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fontAlgn="base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504B65-20C9-4AC9-944C-9C4E76A6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0" y="1530372"/>
            <a:ext cx="5928604" cy="507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4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7EE3B-A3EE-4A15-A862-AFEBD39B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750" y="457200"/>
            <a:ext cx="10132319" cy="1299411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Verification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BE3926-21EA-4CEF-BFB7-CC36C856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591" y="1730680"/>
            <a:ext cx="9901429" cy="507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988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89DB1-DD10-4C08-8E15-BE8FDFF3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68" y="287735"/>
            <a:ext cx="3769855" cy="1061675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E2B06-CA0F-4DF3-8E1C-1AEE42826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8999" y="1724025"/>
            <a:ext cx="5916722" cy="50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8653173-8318-4279-A64C-1A9C460A50D4}"/>
              </a:ext>
            </a:extLst>
          </p:cNvPr>
          <p:cNvSpPr txBox="1"/>
          <p:nvPr/>
        </p:nvSpPr>
        <p:spPr>
          <a:xfrm>
            <a:off x="316279" y="2967545"/>
            <a:ext cx="413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0.715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Variance: 0.372</a:t>
            </a:r>
          </a:p>
        </p:txBody>
      </p:sp>
    </p:spTree>
    <p:extLst>
      <p:ext uri="{BB962C8B-B14F-4D97-AF65-F5344CB8AC3E}">
        <p14:creationId xmlns:p14="http://schemas.microsoft.com/office/powerpoint/2010/main" val="8749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F1588-EA79-4891-9FFE-AAA42D13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16" y="173112"/>
            <a:ext cx="10579398" cy="1299411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/>
              <a:t>Verification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EC87F-9C19-4B2F-823F-39448DFC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4356" y="2157944"/>
            <a:ext cx="8126824" cy="45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F22877-A21F-4F78-8A15-3561FC22B4A6}"/>
              </a:ext>
            </a:extLst>
          </p:cNvPr>
          <p:cNvSpPr txBox="1"/>
          <p:nvPr/>
        </p:nvSpPr>
        <p:spPr>
          <a:xfrm>
            <a:off x="1438183" y="1217376"/>
            <a:ext cx="9195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words in all samples.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3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608547-EA92-4E03-9218-DC26DC78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34" y="572986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52CE-C07E-469F-A743-D0C7C7E8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471" y="2410335"/>
            <a:ext cx="4958273" cy="2430864"/>
          </a:xfrm>
        </p:spPr>
        <p:txBody>
          <a:bodyPr anchor="t">
            <a:normAutofit/>
          </a:bodyPr>
          <a:lstStyle/>
          <a:p>
            <a:pPr marL="565150" indent="-457200">
              <a:lnSpc>
                <a:spcPct val="150000"/>
              </a:lnSpc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Cleanse</a:t>
            </a:r>
          </a:p>
          <a:p>
            <a:pPr marL="565150" indent="-457200">
              <a:lnSpc>
                <a:spcPct val="150000"/>
              </a:lnSpc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Data size</a:t>
            </a:r>
          </a:p>
        </p:txBody>
      </p:sp>
    </p:spTree>
    <p:extLst>
      <p:ext uri="{BB962C8B-B14F-4D97-AF65-F5344CB8AC3E}">
        <p14:creationId xmlns:p14="http://schemas.microsoft.com/office/powerpoint/2010/main" val="425610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0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52C216-53B4-4A85-85C1-2590B1E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0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114028-9048-4267-B219-99A94160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30" y="-11917"/>
            <a:ext cx="12191695" cy="1183769"/>
          </a:xfrm>
        </p:spPr>
        <p:txBody>
          <a:bodyPr>
            <a:normAutofit/>
          </a:bodyPr>
          <a:lstStyle/>
          <a:p>
            <a:pPr algn="ctr"/>
            <a:r>
              <a:rPr lang="e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Agenda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975-9C2F-4F4A-9789-C64C499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72" y="905521"/>
            <a:ext cx="9854214" cy="5883122"/>
          </a:xfrm>
        </p:spPr>
        <p:txBody>
          <a:bodyPr anchor="t">
            <a:normAutofit/>
          </a:bodyPr>
          <a:lstStyle/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Chosen.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Cleaning Data.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 and Visualization.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Bias and Variability. 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Work.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428D98-75D4-4C83-BA31-D5D6C178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402" y="-136206"/>
            <a:ext cx="5754696" cy="1837349"/>
          </a:xfrm>
        </p:spPr>
        <p:txBody>
          <a:bodyPr anchor="ctr"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DB1C66-CDAE-458F-BD44-F3E76414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140" y="1251751"/>
            <a:ext cx="7321107" cy="4882719"/>
          </a:xfrm>
        </p:spPr>
        <p:txBody>
          <a:bodyPr anchor="t">
            <a:normAutofit lnSpcReduction="10000"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selected 5 books from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gutenberg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5 books from the same category (Crime).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book has its own author.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and Punishment by Fyodor Dostoevsky.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Barbara by George Bernard Shaw.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Southern Horrors Lynch Law in All Its Phases by Ida B. Wells-Barnett.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Crime and Corruption  by Sam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Vaknin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Love Crime by Paul Bourget.</a:t>
            </a:r>
          </a:p>
        </p:txBody>
      </p:sp>
    </p:spTree>
    <p:extLst>
      <p:ext uri="{BB962C8B-B14F-4D97-AF65-F5344CB8AC3E}">
        <p14:creationId xmlns:p14="http://schemas.microsoft.com/office/powerpoint/2010/main" val="262516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ABE4-FD8B-4C9A-B0F0-47614ECB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6" y="363364"/>
            <a:ext cx="6772931" cy="1837349"/>
          </a:xfrm>
        </p:spPr>
        <p:txBody>
          <a:bodyPr anchor="ctr">
            <a:normAutofit/>
          </a:bodyPr>
          <a:lstStyle/>
          <a:p>
            <a:pPr marL="457200" algn="ctr">
              <a:spcBef>
                <a:spcPts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Cleansing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ABC2-63DD-4B98-AE4C-7A254989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4" y="1900149"/>
            <a:ext cx="7051830" cy="4269831"/>
          </a:xfrm>
        </p:spPr>
        <p:txBody>
          <a:bodyPr anchor="t">
            <a:normAutofit lnSpcReduction="10000"/>
          </a:bodyPr>
          <a:lstStyle/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each book to 200 random partitions.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 has 100 words.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each char to lowercase.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sentences into words.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stop-words and garbage characters.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Steaming words.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each partition with the author’s name.</a:t>
            </a:r>
          </a:p>
        </p:txBody>
      </p:sp>
    </p:spTree>
    <p:extLst>
      <p:ext uri="{BB962C8B-B14F-4D97-AF65-F5344CB8AC3E}">
        <p14:creationId xmlns:p14="http://schemas.microsoft.com/office/powerpoint/2010/main" val="342174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35AD62-DEA7-4DF9-88F6-BB69E264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235" y="298801"/>
            <a:ext cx="5754696" cy="1837349"/>
          </a:xfrm>
        </p:spPr>
        <p:txBody>
          <a:bodyPr anchor="ctr">
            <a:normAutofit/>
          </a:bodyPr>
          <a:lstStyle/>
          <a:p>
            <a:pPr marL="457200" algn="ctr">
              <a:spcBef>
                <a:spcPts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C271-574C-4966-8934-7784722C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711" y="1802167"/>
            <a:ext cx="7066625" cy="4483221"/>
          </a:xfrm>
        </p:spPr>
        <p:txBody>
          <a:bodyPr anchor="t"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(partitions and author's names) into Training and Testing.</a:t>
            </a:r>
            <a:endParaRPr lang="en-US" sz="24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transformations </a:t>
            </a:r>
          </a:p>
          <a:p>
            <a:pPr marL="1200150" lvl="2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</a:p>
          <a:p>
            <a:pPr marL="1200150" lvl="2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pPr marL="1200150" lvl="2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</a:p>
          <a:p>
            <a:pPr marL="1200150" lvl="2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  <a:p>
            <a:pPr marL="1200150" lvl="2" indent="-285750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Word-Embedding</a:t>
            </a:r>
          </a:p>
        </p:txBody>
      </p:sp>
    </p:spTree>
    <p:extLst>
      <p:ext uri="{BB962C8B-B14F-4D97-AF65-F5344CB8AC3E}">
        <p14:creationId xmlns:p14="http://schemas.microsoft.com/office/powerpoint/2010/main" val="5903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5EF6C-53C8-47EB-9F04-76387556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36" y="57325"/>
            <a:ext cx="5726460" cy="990242"/>
          </a:xfrm>
        </p:spPr>
        <p:txBody>
          <a:bodyPr>
            <a:normAutofit/>
          </a:bodyPr>
          <a:lstStyle/>
          <a:p>
            <a:pPr marL="457200" algn="ctr">
              <a:spcBef>
                <a:spcPts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Model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Building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0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D9D40CA0-1D3D-496C-A98B-8584B26A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5230" y="1144722"/>
            <a:ext cx="5726460" cy="58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3F81-95D2-454C-876C-ACCEC688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1" y="2147399"/>
            <a:ext cx="5277585" cy="263766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Pipeline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is a utility in Python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library that can be used to automate standard machine learning workflows.</a:t>
            </a:r>
          </a:p>
        </p:txBody>
      </p:sp>
    </p:spTree>
    <p:extLst>
      <p:ext uri="{BB962C8B-B14F-4D97-AF65-F5344CB8AC3E}">
        <p14:creationId xmlns:p14="http://schemas.microsoft.com/office/powerpoint/2010/main" val="169042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DF65-C338-406D-8F44-B3A76C5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904" y="320530"/>
            <a:ext cx="7176655" cy="1454051"/>
          </a:xfrm>
        </p:spPr>
        <p:txBody>
          <a:bodyPr>
            <a:normAutofit/>
          </a:bodyPr>
          <a:lstStyle/>
          <a:p>
            <a:pPr marL="457200" algn="ctr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Model Evaluation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AB305-8438-4B28-B5ED-D5A9694E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695" y="2550466"/>
            <a:ext cx="11739072" cy="34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D016E-49D6-46E7-8D55-AE3004778254}"/>
              </a:ext>
            </a:extLst>
          </p:cNvPr>
          <p:cNvSpPr txBox="1"/>
          <p:nvPr/>
        </p:nvSpPr>
        <p:spPr>
          <a:xfrm>
            <a:off x="500992" y="2550097"/>
            <a:ext cx="5760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Perform ten-fold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cross-validation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4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08C66CA-DDE0-4A6E-8532-A044B838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9" y="107672"/>
            <a:ext cx="11860567" cy="1325563"/>
          </a:xfrm>
        </p:spPr>
        <p:txBody>
          <a:bodyPr/>
          <a:lstStyle/>
          <a:p>
            <a:pPr algn="ctr"/>
            <a:r>
              <a:rPr lang="en-US" sz="4400" b="1" dirty="0">
                <a:sym typeface="Times New Roman"/>
              </a:rPr>
              <a:t>Model Evaluation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1E121-8589-4F5C-B0E6-AE7EB79D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882" y="1719921"/>
            <a:ext cx="10267765" cy="102410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dirty="0">
                <a:latin typeface="+mj-lt"/>
                <a:ea typeface="Times New Roman"/>
                <a:cs typeface="Times New Roman"/>
                <a:sym typeface="Times New Roman"/>
              </a:rPr>
              <a:t>Fine tune the champion model to optimize the result.</a:t>
            </a:r>
          </a:p>
        </p:txBody>
      </p:sp>
      <p:sp>
        <p:nvSpPr>
          <p:cNvPr id="23" name="Google Shape;163;p29">
            <a:extLst>
              <a:ext uri="{FF2B5EF4-FFF2-40B4-BE49-F238E27FC236}">
                <a16:creationId xmlns:a16="http://schemas.microsoft.com/office/drawing/2014/main" id="{7851EC5D-BF69-4810-9F17-4CA04A2919CB}"/>
              </a:ext>
            </a:extLst>
          </p:cNvPr>
          <p:cNvSpPr txBox="1">
            <a:spLocks/>
          </p:cNvSpPr>
          <p:nvPr/>
        </p:nvSpPr>
        <p:spPr>
          <a:xfrm>
            <a:off x="6241015" y="3134456"/>
            <a:ext cx="5486399" cy="2820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50" rIns="68550" bIns="3425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Best parameters: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tran2__use_idf: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True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tran1__ngram_range: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(1, 1)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800"/>
            </a:pP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clf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__alpha: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0.01</a:t>
            </a:r>
          </a:p>
        </p:txBody>
      </p:sp>
      <p:sp>
        <p:nvSpPr>
          <p:cNvPr id="24" name="Google Shape;163;p29">
            <a:extLst>
              <a:ext uri="{FF2B5EF4-FFF2-40B4-BE49-F238E27FC236}">
                <a16:creationId xmlns:a16="http://schemas.microsoft.com/office/drawing/2014/main" id="{06875F46-9AB8-4CC2-AA54-1AF48E72F731}"/>
              </a:ext>
            </a:extLst>
          </p:cNvPr>
          <p:cNvSpPr txBox="1">
            <a:spLocks/>
          </p:cNvSpPr>
          <p:nvPr/>
        </p:nvSpPr>
        <p:spPr>
          <a:xfrm>
            <a:off x="461639" y="2873140"/>
            <a:ext cx="6301824" cy="296836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ts val="18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Parameters range: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tran2__use_idf: (True, False),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tran1__ngram_range: [(1, 1), (1, 2), (2,2)],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ts val="18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__alpha: (1e-2, 1e-3)</a:t>
            </a:r>
          </a:p>
        </p:txBody>
      </p:sp>
    </p:spTree>
    <p:extLst>
      <p:ext uri="{BB962C8B-B14F-4D97-AF65-F5344CB8AC3E}">
        <p14:creationId xmlns:p14="http://schemas.microsoft.com/office/powerpoint/2010/main" val="244920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03654-2D4A-4295-8088-42EEC85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380" y="134176"/>
            <a:ext cx="4977976" cy="1454051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D026C8-1420-4025-B21A-235F9F24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887" y="1543837"/>
            <a:ext cx="5998064" cy="51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3E0628-A9F6-4F43-BBF3-661B7E9D011D}"/>
              </a:ext>
            </a:extLst>
          </p:cNvPr>
          <p:cNvSpPr txBox="1"/>
          <p:nvPr/>
        </p:nvSpPr>
        <p:spPr>
          <a:xfrm>
            <a:off x="453811" y="2547556"/>
            <a:ext cx="5162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  <a:endParaRPr lang="en-US" sz="28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96.5%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4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386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EBC/GNG5125 – Data Science Applications - Summer 2021 Assignment 1 - Classification</vt:lpstr>
      <vt:lpstr>Agenda</vt:lpstr>
      <vt:lpstr>Data Chosen</vt:lpstr>
      <vt:lpstr>Preprocessing and Cleansing Data</vt:lpstr>
      <vt:lpstr>Feature Engineering</vt:lpstr>
      <vt:lpstr>Model Building</vt:lpstr>
      <vt:lpstr>Model Evaluation</vt:lpstr>
      <vt:lpstr>Model Evaluation</vt:lpstr>
      <vt:lpstr>Error Analysis</vt:lpstr>
      <vt:lpstr>Error per Author</vt:lpstr>
      <vt:lpstr>PowerPoint Presentation</vt:lpstr>
      <vt:lpstr>A Cause of Error</vt:lpstr>
      <vt:lpstr>Error Analysis</vt:lpstr>
      <vt:lpstr>Verification</vt:lpstr>
      <vt:lpstr>Verification</vt:lpstr>
      <vt:lpstr>Verification</vt:lpstr>
      <vt:lpstr>Future Work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EBC/GNG5125 – Data Science Applications - Summer 2021 Assignment 1 - Classification</dc:title>
  <dc:creator>Gehad Abo Kamar</dc:creator>
  <cp:lastModifiedBy>Michael Khalil</cp:lastModifiedBy>
  <cp:revision>16</cp:revision>
  <dcterms:created xsi:type="dcterms:W3CDTF">2021-05-30T00:13:41Z</dcterms:created>
  <dcterms:modified xsi:type="dcterms:W3CDTF">2021-05-30T09:06:08Z</dcterms:modified>
</cp:coreProperties>
</file>