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7" r:id="rId4"/>
    <p:sldId id="261" r:id="rId5"/>
    <p:sldId id="264" r:id="rId6"/>
    <p:sldId id="271" r:id="rId7"/>
    <p:sldId id="260" r:id="rId8"/>
    <p:sldId id="279" r:id="rId9"/>
    <p:sldId id="280" r:id="rId10"/>
    <p:sldId id="281" r:id="rId11"/>
    <p:sldId id="273" r:id="rId12"/>
    <p:sldId id="274" r:id="rId13"/>
    <p:sldId id="275" r:id="rId14"/>
    <p:sldId id="276" r:id="rId15"/>
    <p:sldId id="277" r:id="rId16"/>
    <p:sldId id="272" r:id="rId17"/>
    <p:sldId id="27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4C3ED"/>
    <a:srgbClr val="06A5DC"/>
    <a:srgbClr val="1AB9E8"/>
    <a:srgbClr val="01A0D9"/>
    <a:srgbClr val="F9F9F9"/>
    <a:srgbClr val="F5F5F5"/>
    <a:srgbClr val="FBFBFB"/>
    <a:srgbClr val="29C6FA"/>
    <a:srgbClr val="1CBAEC"/>
    <a:srgbClr val="0184B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4" autoAdjust="0"/>
    <p:restoredTop sz="94221" autoAdjust="0"/>
  </p:normalViewPr>
  <p:slideViewPr>
    <p:cSldViewPr snapToGrid="0">
      <p:cViewPr varScale="1">
        <p:scale>
          <a:sx n="69" d="100"/>
          <a:sy n="69" d="100"/>
        </p:scale>
        <p:origin x="-78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84A39-8A4A-4357-B9CF-E59482863903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C7527-AFD0-458A-92BA-7D083143B8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618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C7527-AFD0-458A-92BA-7D083143B8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1442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6896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507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0549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630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918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239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800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4552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9484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0187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41D3-26C1-481A-A8BB-66D4049DF4C4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FA717-15E7-42EC-94A2-3073080A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4348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41D3-26C1-481A-A8BB-66D4049DF4C4}" type="datetimeFigureOut">
              <a:rPr lang="en-US" smtClean="0"/>
              <a:pPr/>
              <a:t>9/8/2019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FA717-15E7-42EC-94A2-3073080A59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900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beverage-black-coffee-business-chart-33972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52AC07F-878A-4EE3-B606-9F88C0669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" y="-6176"/>
            <a:ext cx="12192007" cy="4953740"/>
          </a:xfrm>
          <a:prstGeom prst="rect">
            <a:avLst/>
          </a:prstGeom>
        </p:spPr>
      </p:pic>
      <p:sp>
        <p:nvSpPr>
          <p:cNvPr id="25" name="Freeform 24"/>
          <p:cNvSpPr>
            <a:spLocks/>
          </p:cNvSpPr>
          <p:nvPr/>
        </p:nvSpPr>
        <p:spPr bwMode="auto">
          <a:xfrm>
            <a:off x="10090008" y="2797528"/>
            <a:ext cx="2101992" cy="2358232"/>
          </a:xfrm>
          <a:custGeom>
            <a:avLst/>
            <a:gdLst>
              <a:gd name="connsiteX0" fmla="*/ 2086833 w 2086833"/>
              <a:gd name="connsiteY0" fmla="*/ 0 h 2312943"/>
              <a:gd name="connsiteX1" fmla="*/ 2086833 w 2086833"/>
              <a:gd name="connsiteY1" fmla="*/ 2312943 h 2312943"/>
              <a:gd name="connsiteX2" fmla="*/ 0 w 2086833"/>
              <a:gd name="connsiteY2" fmla="*/ 1130920 h 2312943"/>
              <a:gd name="connsiteX3" fmla="*/ 1828800 w 2086833"/>
              <a:gd name="connsiteY3" fmla="*/ 140320 h 231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6833" h="2312943">
                <a:moveTo>
                  <a:pt x="2086833" y="0"/>
                </a:moveTo>
                <a:lnTo>
                  <a:pt x="2086833" y="2312943"/>
                </a:lnTo>
                <a:lnTo>
                  <a:pt x="0" y="1130920"/>
                </a:lnTo>
                <a:lnTo>
                  <a:pt x="1828800" y="140320"/>
                </a:lnTo>
                <a:close/>
              </a:path>
            </a:pathLst>
          </a:custGeom>
          <a:solidFill>
            <a:srgbClr val="33C2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13" name="Freeform 9"/>
          <p:cNvSpPr>
            <a:spLocks/>
          </p:cNvSpPr>
          <p:nvPr/>
        </p:nvSpPr>
        <p:spPr bwMode="auto">
          <a:xfrm>
            <a:off x="10107820" y="1875492"/>
            <a:ext cx="1834476" cy="2077355"/>
          </a:xfrm>
          <a:custGeom>
            <a:avLst/>
            <a:gdLst>
              <a:gd name="T0" fmla="*/ 0 w 1154"/>
              <a:gd name="T1" fmla="*/ 0 h 1291"/>
              <a:gd name="T2" fmla="*/ 1154 w 1154"/>
              <a:gd name="T3" fmla="*/ 667 h 1291"/>
              <a:gd name="T4" fmla="*/ 0 w 1154"/>
              <a:gd name="T5" fmla="*/ 1291 h 1291"/>
              <a:gd name="T6" fmla="*/ 0 w 1154"/>
              <a:gd name="T7" fmla="*/ 1291 h 1291"/>
              <a:gd name="T8" fmla="*/ 0 w 1154"/>
              <a:gd name="T9" fmla="*/ 0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4" h="1291">
                <a:moveTo>
                  <a:pt x="0" y="0"/>
                </a:moveTo>
                <a:lnTo>
                  <a:pt x="1154" y="667"/>
                </a:lnTo>
                <a:lnTo>
                  <a:pt x="0" y="1291"/>
                </a:lnTo>
                <a:lnTo>
                  <a:pt x="0" y="1291"/>
                </a:lnTo>
                <a:lnTo>
                  <a:pt x="0" y="0"/>
                </a:lnTo>
                <a:close/>
              </a:path>
            </a:pathLst>
          </a:custGeom>
          <a:solidFill>
            <a:srgbClr val="55D2F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>
            <a:off x="8211389" y="2844660"/>
            <a:ext cx="1915549" cy="2124019"/>
          </a:xfrm>
          <a:custGeom>
            <a:avLst/>
            <a:gdLst>
              <a:gd name="T0" fmla="*/ 1205 w 1205"/>
              <a:gd name="T1" fmla="*/ 679 h 1320"/>
              <a:gd name="T2" fmla="*/ 0 w 1205"/>
              <a:gd name="T3" fmla="*/ 1320 h 1320"/>
              <a:gd name="T4" fmla="*/ 0 w 1205"/>
              <a:gd name="T5" fmla="*/ 14 h 1320"/>
              <a:gd name="T6" fmla="*/ 30 w 1205"/>
              <a:gd name="T7" fmla="*/ 0 h 1320"/>
              <a:gd name="T8" fmla="*/ 1205 w 1205"/>
              <a:gd name="T9" fmla="*/ 679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5" h="1320">
                <a:moveTo>
                  <a:pt x="1205" y="679"/>
                </a:moveTo>
                <a:lnTo>
                  <a:pt x="0" y="1320"/>
                </a:lnTo>
                <a:lnTo>
                  <a:pt x="0" y="14"/>
                </a:lnTo>
                <a:lnTo>
                  <a:pt x="30" y="0"/>
                </a:lnTo>
                <a:lnTo>
                  <a:pt x="1205" y="679"/>
                </a:lnTo>
                <a:close/>
              </a:path>
            </a:pathLst>
          </a:custGeom>
          <a:solidFill>
            <a:srgbClr val="7EDAF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1"/>
          <p:cNvSpPr>
            <a:spLocks/>
          </p:cNvSpPr>
          <p:nvPr/>
        </p:nvSpPr>
        <p:spPr bwMode="auto">
          <a:xfrm>
            <a:off x="8239960" y="1875570"/>
            <a:ext cx="1867859" cy="2077355"/>
          </a:xfrm>
          <a:custGeom>
            <a:avLst/>
            <a:gdLst>
              <a:gd name="T0" fmla="*/ 1175 w 1175"/>
              <a:gd name="T1" fmla="*/ 0 h 1291"/>
              <a:gd name="T2" fmla="*/ 1175 w 1175"/>
              <a:gd name="T3" fmla="*/ 1291 h 1291"/>
              <a:gd name="T4" fmla="*/ 1173 w 1175"/>
              <a:gd name="T5" fmla="*/ 1291 h 1291"/>
              <a:gd name="T6" fmla="*/ 0 w 1175"/>
              <a:gd name="T7" fmla="*/ 610 h 1291"/>
              <a:gd name="T8" fmla="*/ 1175 w 1175"/>
              <a:gd name="T9" fmla="*/ 0 h 1291"/>
              <a:gd name="T10" fmla="*/ 1175 w 1175"/>
              <a:gd name="T11" fmla="*/ 0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5" h="1291">
                <a:moveTo>
                  <a:pt x="1175" y="0"/>
                </a:moveTo>
                <a:lnTo>
                  <a:pt x="1175" y="1291"/>
                </a:lnTo>
                <a:lnTo>
                  <a:pt x="1173" y="1291"/>
                </a:lnTo>
                <a:lnTo>
                  <a:pt x="0" y="610"/>
                </a:lnTo>
                <a:lnTo>
                  <a:pt x="1175" y="0"/>
                </a:lnTo>
                <a:lnTo>
                  <a:pt x="1175" y="0"/>
                </a:lnTo>
                <a:close/>
              </a:path>
            </a:pathLst>
          </a:custGeom>
          <a:solidFill>
            <a:srgbClr val="29C5F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6135285" y="2823545"/>
            <a:ext cx="2076105" cy="2124019"/>
          </a:xfrm>
          <a:custGeom>
            <a:avLst/>
            <a:gdLst>
              <a:gd name="T0" fmla="*/ 1306 w 1306"/>
              <a:gd name="T1" fmla="*/ 0 h 1320"/>
              <a:gd name="T2" fmla="*/ 1306 w 1306"/>
              <a:gd name="T3" fmla="*/ 1320 h 1320"/>
              <a:gd name="T4" fmla="*/ 0 w 1306"/>
              <a:gd name="T5" fmla="*/ 682 h 1320"/>
              <a:gd name="T6" fmla="*/ 1306 w 1306"/>
              <a:gd name="T7" fmla="*/ 0 h 1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6" h="1320">
                <a:moveTo>
                  <a:pt x="1306" y="0"/>
                </a:moveTo>
                <a:lnTo>
                  <a:pt x="1306" y="1320"/>
                </a:lnTo>
                <a:lnTo>
                  <a:pt x="0" y="682"/>
                </a:lnTo>
                <a:lnTo>
                  <a:pt x="1306" y="0"/>
                </a:lnTo>
                <a:close/>
              </a:path>
            </a:pathLst>
          </a:custGeom>
          <a:solidFill>
            <a:srgbClr val="3CCB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-4" y="1"/>
            <a:ext cx="6648042" cy="4841118"/>
          </a:xfrm>
          <a:custGeom>
            <a:avLst/>
            <a:gdLst>
              <a:gd name="connsiteX0" fmla="*/ 0 w 6648038"/>
              <a:gd name="connsiteY0" fmla="*/ 0 h 4841115"/>
              <a:gd name="connsiteX1" fmla="*/ 1162864 w 6648038"/>
              <a:gd name="connsiteY1" fmla="*/ 0 h 4841115"/>
              <a:gd name="connsiteX2" fmla="*/ 6648038 w 6648038"/>
              <a:gd name="connsiteY2" fmla="*/ 3223965 h 4841115"/>
              <a:gd name="connsiteX3" fmla="*/ 3570444 w 6648038"/>
              <a:gd name="connsiteY3" fmla="*/ 4841115 h 4841115"/>
              <a:gd name="connsiteX4" fmla="*/ 0 w 6648038"/>
              <a:gd name="connsiteY4" fmla="*/ 2862839 h 48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48038" h="4841115">
                <a:moveTo>
                  <a:pt x="0" y="0"/>
                </a:moveTo>
                <a:lnTo>
                  <a:pt x="1162864" y="0"/>
                </a:lnTo>
                <a:lnTo>
                  <a:pt x="6648038" y="3223965"/>
                </a:lnTo>
                <a:lnTo>
                  <a:pt x="3570444" y="4841115"/>
                </a:lnTo>
                <a:lnTo>
                  <a:pt x="0" y="2862839"/>
                </a:lnTo>
                <a:close/>
              </a:path>
            </a:pathLst>
          </a:custGeom>
          <a:gradFill flip="none" rotWithShape="1">
            <a:gsLst>
              <a:gs pos="0">
                <a:srgbClr val="04BEFE">
                  <a:alpha val="52000"/>
                </a:srgbClr>
              </a:gs>
              <a:gs pos="100000">
                <a:srgbClr val="4498EC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>
            <a:off x="-1" y="1218884"/>
            <a:ext cx="4934380" cy="4524942"/>
          </a:xfrm>
          <a:custGeom>
            <a:avLst/>
            <a:gdLst>
              <a:gd name="connsiteX0" fmla="*/ 0 w 4927653"/>
              <a:gd name="connsiteY0" fmla="*/ 0 h 4464186"/>
              <a:gd name="connsiteX1" fmla="*/ 4927653 w 4927653"/>
              <a:gd name="connsiteY1" fmla="*/ 2867161 h 4464186"/>
              <a:gd name="connsiteX2" fmla="*/ 4357741 w 4927653"/>
              <a:gd name="connsiteY2" fmla="*/ 3164023 h 4464186"/>
              <a:gd name="connsiteX3" fmla="*/ 2228903 w 4927653"/>
              <a:gd name="connsiteY3" fmla="*/ 4272099 h 4464186"/>
              <a:gd name="connsiteX4" fmla="*/ 1984428 w 4927653"/>
              <a:gd name="connsiteY4" fmla="*/ 4392749 h 4464186"/>
              <a:gd name="connsiteX5" fmla="*/ 1857428 w 4927653"/>
              <a:gd name="connsiteY5" fmla="*/ 4464186 h 4464186"/>
              <a:gd name="connsiteX6" fmla="*/ 0 w 4927653"/>
              <a:gd name="connsiteY6" fmla="*/ 3491824 h 446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27653" h="4464186">
                <a:moveTo>
                  <a:pt x="0" y="0"/>
                </a:moveTo>
                <a:lnTo>
                  <a:pt x="4927653" y="2867161"/>
                </a:lnTo>
                <a:lnTo>
                  <a:pt x="4357741" y="3164023"/>
                </a:lnTo>
                <a:lnTo>
                  <a:pt x="2228903" y="4272099"/>
                </a:lnTo>
                <a:lnTo>
                  <a:pt x="1984428" y="4392749"/>
                </a:lnTo>
                <a:lnTo>
                  <a:pt x="1857428" y="4464186"/>
                </a:lnTo>
                <a:lnTo>
                  <a:pt x="0" y="3491824"/>
                </a:lnTo>
                <a:close/>
              </a:path>
            </a:pathLst>
          </a:custGeom>
          <a:solidFill>
            <a:srgbClr val="29C6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-1" y="1218886"/>
            <a:ext cx="4934380" cy="3207084"/>
          </a:xfrm>
          <a:custGeom>
            <a:avLst/>
            <a:gdLst>
              <a:gd name="connsiteX0" fmla="*/ 0 w 4927653"/>
              <a:gd name="connsiteY0" fmla="*/ 0 h 3164023"/>
              <a:gd name="connsiteX1" fmla="*/ 4927653 w 4927653"/>
              <a:gd name="connsiteY1" fmla="*/ 2867161 h 3164023"/>
              <a:gd name="connsiteX2" fmla="*/ 4357741 w 4927653"/>
              <a:gd name="connsiteY2" fmla="*/ 3164023 h 3164023"/>
              <a:gd name="connsiteX3" fmla="*/ 0 w 4927653"/>
              <a:gd name="connsiteY3" fmla="*/ 627164 h 31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7653" h="3164023">
                <a:moveTo>
                  <a:pt x="0" y="0"/>
                </a:moveTo>
                <a:lnTo>
                  <a:pt x="4927653" y="2867161"/>
                </a:lnTo>
                <a:lnTo>
                  <a:pt x="4357741" y="3164023"/>
                </a:lnTo>
                <a:lnTo>
                  <a:pt x="0" y="627164"/>
                </a:lnTo>
                <a:close/>
              </a:path>
            </a:pathLst>
          </a:custGeom>
          <a:gradFill flip="none" rotWithShape="1">
            <a:gsLst>
              <a:gs pos="0">
                <a:srgbClr val="38CAFE"/>
              </a:gs>
              <a:gs pos="53000">
                <a:srgbClr val="A9E8FF">
                  <a:alpha val="4000"/>
                </a:srgbClr>
              </a:gs>
              <a:gs pos="100000">
                <a:srgbClr val="FFFFFF">
                  <a:alpha val="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-7" y="1263878"/>
            <a:ext cx="12192007" cy="5202237"/>
          </a:xfrm>
          <a:custGeom>
            <a:avLst/>
            <a:gdLst>
              <a:gd name="connsiteX0" fmla="*/ 10215615 w 12175385"/>
              <a:gd name="connsiteY0" fmla="*/ 0 h 5132388"/>
              <a:gd name="connsiteX1" fmla="*/ 12175385 w 12175385"/>
              <a:gd name="connsiteY1" fmla="*/ 1133839 h 5132388"/>
              <a:gd name="connsiteX2" fmla="*/ 12175385 w 12175385"/>
              <a:gd name="connsiteY2" fmla="*/ 1914889 h 5132388"/>
              <a:gd name="connsiteX3" fmla="*/ 10215615 w 12175385"/>
              <a:gd name="connsiteY3" fmla="*/ 781050 h 5132388"/>
              <a:gd name="connsiteX4" fmla="*/ 1857428 w 12175385"/>
              <a:gd name="connsiteY4" fmla="*/ 5132388 h 5132388"/>
              <a:gd name="connsiteX5" fmla="*/ 0 w 12175385"/>
              <a:gd name="connsiteY5" fmla="*/ 4157340 h 5132388"/>
              <a:gd name="connsiteX6" fmla="*/ 0 w 12175385"/>
              <a:gd name="connsiteY6" fmla="*/ 3376290 h 5132388"/>
              <a:gd name="connsiteX7" fmla="*/ 1857428 w 12175385"/>
              <a:gd name="connsiteY7" fmla="*/ 4351338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75385" h="5132388">
                <a:moveTo>
                  <a:pt x="10215615" y="0"/>
                </a:moveTo>
                <a:lnTo>
                  <a:pt x="12175385" y="1133839"/>
                </a:lnTo>
                <a:lnTo>
                  <a:pt x="12175385" y="1914889"/>
                </a:lnTo>
                <a:lnTo>
                  <a:pt x="10215615" y="781050"/>
                </a:lnTo>
                <a:lnTo>
                  <a:pt x="1857428" y="5132388"/>
                </a:lnTo>
                <a:lnTo>
                  <a:pt x="0" y="4157340"/>
                </a:lnTo>
                <a:lnTo>
                  <a:pt x="0" y="3376290"/>
                </a:lnTo>
                <a:lnTo>
                  <a:pt x="1857428" y="4351338"/>
                </a:lnTo>
                <a:close/>
              </a:path>
            </a:pathLst>
          </a:custGeom>
          <a:solidFill>
            <a:srgbClr val="64E9FF"/>
          </a:solidFill>
          <a:ln>
            <a:noFill/>
          </a:ln>
          <a:effectLst>
            <a:outerShdw blurRad="76200" dist="50800" dir="5400000" algn="tl" rotWithShape="0">
              <a:schemeClr val="accent1">
                <a:lumMod val="75000"/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reeform 46"/>
          <p:cNvSpPr/>
          <p:nvPr/>
        </p:nvSpPr>
        <p:spPr>
          <a:xfrm>
            <a:off x="1" y="5470207"/>
            <a:ext cx="1863610" cy="1387793"/>
          </a:xfrm>
          <a:custGeom>
            <a:avLst/>
            <a:gdLst>
              <a:gd name="connsiteX0" fmla="*/ 0 w 1863609"/>
              <a:gd name="connsiteY0" fmla="*/ 0 h 1387792"/>
              <a:gd name="connsiteX1" fmla="*/ 1863609 w 1863609"/>
              <a:gd name="connsiteY1" fmla="*/ 990256 h 1387792"/>
              <a:gd name="connsiteX2" fmla="*/ 1113400 w 1863609"/>
              <a:gd name="connsiteY2" fmla="*/ 1387792 h 1387792"/>
              <a:gd name="connsiteX3" fmla="*/ 0 w 1863609"/>
              <a:gd name="connsiteY3" fmla="*/ 1387792 h 1387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3609" h="1387792">
                <a:moveTo>
                  <a:pt x="0" y="0"/>
                </a:moveTo>
                <a:lnTo>
                  <a:pt x="1863609" y="990256"/>
                </a:lnTo>
                <a:lnTo>
                  <a:pt x="1113400" y="1387792"/>
                </a:lnTo>
                <a:lnTo>
                  <a:pt x="0" y="1387792"/>
                </a:lnTo>
                <a:close/>
              </a:path>
            </a:pathLst>
          </a:custGeom>
          <a:solidFill>
            <a:srgbClr val="55D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1043093" y="3714784"/>
            <a:ext cx="27238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cap="none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CARE 4 U</a:t>
            </a:r>
          </a:p>
        </p:txBody>
      </p:sp>
      <p:sp>
        <p:nvSpPr>
          <p:cNvPr id="70" name="Freeform 31"/>
          <p:cNvSpPr>
            <a:spLocks/>
          </p:cNvSpPr>
          <p:nvPr/>
        </p:nvSpPr>
        <p:spPr bwMode="auto">
          <a:xfrm>
            <a:off x="653302" y="3372099"/>
            <a:ext cx="864230" cy="1171499"/>
          </a:xfrm>
          <a:custGeom>
            <a:avLst/>
            <a:gdLst>
              <a:gd name="T0" fmla="*/ 189 w 515"/>
              <a:gd name="T1" fmla="*/ 755 h 755"/>
              <a:gd name="T2" fmla="*/ 0 w 515"/>
              <a:gd name="T3" fmla="*/ 755 h 755"/>
              <a:gd name="T4" fmla="*/ 0 w 515"/>
              <a:gd name="T5" fmla="*/ 0 h 755"/>
              <a:gd name="T6" fmla="*/ 515 w 515"/>
              <a:gd name="T7" fmla="*/ 0 h 755"/>
              <a:gd name="T8" fmla="*/ 515 w 515"/>
              <a:gd name="T9" fmla="*/ 234 h 755"/>
              <a:gd name="T10" fmla="*/ 457 w 515"/>
              <a:gd name="T11" fmla="*/ 234 h 755"/>
              <a:gd name="T12" fmla="*/ 457 w 515"/>
              <a:gd name="T13" fmla="*/ 58 h 755"/>
              <a:gd name="T14" fmla="*/ 57 w 515"/>
              <a:gd name="T15" fmla="*/ 58 h 755"/>
              <a:gd name="T16" fmla="*/ 57 w 515"/>
              <a:gd name="T17" fmla="*/ 697 h 755"/>
              <a:gd name="T18" fmla="*/ 189 w 515"/>
              <a:gd name="T19" fmla="*/ 697 h 755"/>
              <a:gd name="T20" fmla="*/ 189 w 515"/>
              <a:gd name="T21" fmla="*/ 755 h 7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15" h="755">
                <a:moveTo>
                  <a:pt x="189" y="755"/>
                </a:moveTo>
                <a:lnTo>
                  <a:pt x="0" y="755"/>
                </a:lnTo>
                <a:lnTo>
                  <a:pt x="0" y="0"/>
                </a:lnTo>
                <a:lnTo>
                  <a:pt x="515" y="0"/>
                </a:lnTo>
                <a:lnTo>
                  <a:pt x="515" y="234"/>
                </a:lnTo>
                <a:lnTo>
                  <a:pt x="457" y="234"/>
                </a:lnTo>
                <a:lnTo>
                  <a:pt x="457" y="58"/>
                </a:lnTo>
                <a:lnTo>
                  <a:pt x="57" y="58"/>
                </a:lnTo>
                <a:lnTo>
                  <a:pt x="57" y="697"/>
                </a:lnTo>
                <a:lnTo>
                  <a:pt x="189" y="697"/>
                </a:lnTo>
                <a:lnTo>
                  <a:pt x="189" y="755"/>
                </a:lnTo>
                <a:close/>
              </a:path>
            </a:pathLst>
          </a:custGeom>
          <a:solidFill>
            <a:srgbClr val="92E3FC">
              <a:alpha val="86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70883" y="4766701"/>
            <a:ext cx="5735168" cy="1833562"/>
            <a:chOff x="6321683" y="4804801"/>
            <a:chExt cx="5735168" cy="1833562"/>
          </a:xfrm>
        </p:grpSpPr>
        <p:grpSp>
          <p:nvGrpSpPr>
            <p:cNvPr id="85" name="Group 84"/>
            <p:cNvGrpSpPr/>
            <p:nvPr/>
          </p:nvGrpSpPr>
          <p:grpSpPr>
            <a:xfrm>
              <a:off x="6515526" y="5167813"/>
              <a:ext cx="5541325" cy="1045984"/>
              <a:chOff x="6735866" y="5248768"/>
              <a:chExt cx="5541325" cy="1045984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6735866" y="5248768"/>
                <a:ext cx="5541325" cy="5847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3200" b="1" cap="none" spc="0" dirty="0">
                    <a:ln w="0">
                      <a:noFill/>
                    </a:ln>
                    <a:gradFill flip="none" rotWithShape="1">
                      <a:gsLst>
                        <a:gs pos="100000">
                          <a:srgbClr val="3CCBFA"/>
                        </a:gs>
                        <a:gs pos="0">
                          <a:srgbClr val="01B5F5"/>
                        </a:gs>
                      </a:gsLst>
                      <a:lin ang="0" scaled="0"/>
                      <a:tileRect/>
                    </a:gra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 HSS Management System</a:t>
                </a:r>
                <a:endParaRPr lang="en-US" sz="3200" b="1" cap="none" spc="0" dirty="0">
                  <a:ln w="0"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735866" y="5833087"/>
                <a:ext cx="4459619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2400" cap="none" spc="0" dirty="0">
                    <a:ln w="0">
                      <a:noFill/>
                    </a:ln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Presented by “Team Diplomats”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 flipH="1">
              <a:off x="6321683" y="4804801"/>
              <a:ext cx="15876" cy="1833562"/>
            </a:xfrm>
            <a:prstGeom prst="line">
              <a:avLst/>
            </a:prstGeom>
            <a:ln w="1270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80605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164EE5-BA3F-4E9D-917C-EBF9475C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Impact" panose="020B0806030902050204" pitchFamily="34" charset="0"/>
              </a:rPr>
              <a:t>Operational 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0399D98-8109-4916-AEE0-736E23ABE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055" y="1382280"/>
            <a:ext cx="10515600" cy="4351338"/>
          </a:xfrm>
        </p:spPr>
        <p:txBody>
          <a:bodyPr>
            <a:noAutofit/>
          </a:bodyPr>
          <a:lstStyle/>
          <a:p>
            <a:r>
              <a:rPr lang="en-US" sz="4000" b="1" dirty="0"/>
              <a:t>User level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i="1" dirty="0"/>
              <a:t>Amateur</a:t>
            </a:r>
          </a:p>
          <a:p>
            <a:r>
              <a:rPr lang="en-US" sz="4000" b="1" dirty="0"/>
              <a:t>User Interface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i="1" dirty="0"/>
              <a:t>User-friendly, efficient &amp; </a:t>
            </a:r>
            <a:r>
              <a:rPr lang="en-US" sz="3200" i="1" dirty="0" smtClean="0"/>
              <a:t>simple</a:t>
            </a:r>
          </a:p>
          <a:p>
            <a:r>
              <a:rPr lang="en-US" sz="4000" b="1" dirty="0" smtClean="0"/>
              <a:t>Troubleshooting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i="1" dirty="0" smtClean="0"/>
              <a:t>Proper actions to identify </a:t>
            </a:r>
            <a:r>
              <a:rPr lang="en-US" sz="3200" i="1" dirty="0" smtClean="0"/>
              <a:t>errors</a:t>
            </a:r>
            <a:endParaRPr lang="en-US" sz="3200" i="1" dirty="0"/>
          </a:p>
          <a:p>
            <a:r>
              <a:rPr lang="en-US" sz="4000" b="1" dirty="0"/>
              <a:t>Maintenance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i="1" dirty="0"/>
              <a:t>Optimized short </a:t>
            </a:r>
            <a:r>
              <a:rPr lang="en-US" sz="3200" i="1" dirty="0" smtClean="0"/>
              <a:t>run</a:t>
            </a:r>
            <a:endParaRPr lang="en-US" sz="3200" i="1" dirty="0"/>
          </a:p>
        </p:txBody>
      </p:sp>
      <p:sp>
        <p:nvSpPr>
          <p:cNvPr id="4" name="Freeform 19">
            <a:extLst>
              <a:ext uri="{FF2B5EF4-FFF2-40B4-BE49-F238E27FC236}">
                <a16:creationId xmlns="" xmlns:a16="http://schemas.microsoft.com/office/drawing/2014/main" id="{E89B7A3C-C710-4EB5-A71D-F8A6DD7EAEF0}"/>
              </a:ext>
            </a:extLst>
          </p:cNvPr>
          <p:cNvSpPr>
            <a:spLocks/>
          </p:cNvSpPr>
          <p:nvPr/>
        </p:nvSpPr>
        <p:spPr bwMode="auto">
          <a:xfrm>
            <a:off x="4094944" y="681037"/>
            <a:ext cx="539750" cy="493713"/>
          </a:xfrm>
          <a:custGeom>
            <a:avLst/>
            <a:gdLst>
              <a:gd name="T0" fmla="*/ 35 w 340"/>
              <a:gd name="T1" fmla="*/ 311 h 311"/>
              <a:gd name="T2" fmla="*/ 0 w 340"/>
              <a:gd name="T3" fmla="*/ 311 h 311"/>
              <a:gd name="T4" fmla="*/ 0 w 340"/>
              <a:gd name="T5" fmla="*/ 0 h 311"/>
              <a:gd name="T6" fmla="*/ 340 w 340"/>
              <a:gd name="T7" fmla="*/ 0 h 311"/>
              <a:gd name="T8" fmla="*/ 340 w 340"/>
              <a:gd name="T9" fmla="*/ 37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311">
                <a:moveTo>
                  <a:pt x="35" y="311"/>
                </a:moveTo>
                <a:lnTo>
                  <a:pt x="0" y="311"/>
                </a:lnTo>
                <a:lnTo>
                  <a:pt x="0" y="0"/>
                </a:lnTo>
                <a:lnTo>
                  <a:pt x="340" y="0"/>
                </a:lnTo>
                <a:lnTo>
                  <a:pt x="340" y="37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10800000" flipH="1">
            <a:off x="6658237" y="3834164"/>
            <a:ext cx="5533763" cy="3023836"/>
            <a:chOff x="237168" y="0"/>
            <a:chExt cx="5986473" cy="3272768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89056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26ED5B-81B5-4F8E-9915-5F2942AC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Impact" panose="020B0806030902050204" pitchFamily="34" charset="0"/>
              </a:rPr>
              <a:t>Project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A48F00-5021-4FC3-877C-79D2AB348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Analysis</a:t>
            </a:r>
          </a:p>
          <a:p>
            <a:r>
              <a:rPr lang="en-US" sz="4000" dirty="0"/>
              <a:t>Planning</a:t>
            </a:r>
          </a:p>
          <a:p>
            <a:r>
              <a:rPr lang="en-US" sz="4000" dirty="0"/>
              <a:t>Construction</a:t>
            </a:r>
          </a:p>
          <a:p>
            <a:r>
              <a:rPr lang="en-US" sz="4000" dirty="0"/>
              <a:t>Deployment</a:t>
            </a:r>
          </a:p>
        </p:txBody>
      </p:sp>
      <p:sp>
        <p:nvSpPr>
          <p:cNvPr id="4" name="Freeform 19">
            <a:extLst>
              <a:ext uri="{FF2B5EF4-FFF2-40B4-BE49-F238E27FC236}">
                <a16:creationId xmlns="" xmlns:a16="http://schemas.microsoft.com/office/drawing/2014/main" id="{9C504275-36A3-4753-B04D-CF4BE394D0D2}"/>
              </a:ext>
            </a:extLst>
          </p:cNvPr>
          <p:cNvSpPr>
            <a:spLocks/>
          </p:cNvSpPr>
          <p:nvPr/>
        </p:nvSpPr>
        <p:spPr bwMode="auto">
          <a:xfrm>
            <a:off x="4339492" y="681037"/>
            <a:ext cx="539750" cy="493713"/>
          </a:xfrm>
          <a:custGeom>
            <a:avLst/>
            <a:gdLst>
              <a:gd name="T0" fmla="*/ 35 w 340"/>
              <a:gd name="T1" fmla="*/ 311 h 311"/>
              <a:gd name="T2" fmla="*/ 0 w 340"/>
              <a:gd name="T3" fmla="*/ 311 h 311"/>
              <a:gd name="T4" fmla="*/ 0 w 340"/>
              <a:gd name="T5" fmla="*/ 0 h 311"/>
              <a:gd name="T6" fmla="*/ 340 w 340"/>
              <a:gd name="T7" fmla="*/ 0 h 311"/>
              <a:gd name="T8" fmla="*/ 340 w 340"/>
              <a:gd name="T9" fmla="*/ 37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311">
                <a:moveTo>
                  <a:pt x="35" y="311"/>
                </a:moveTo>
                <a:lnTo>
                  <a:pt x="0" y="311"/>
                </a:lnTo>
                <a:lnTo>
                  <a:pt x="0" y="0"/>
                </a:lnTo>
                <a:lnTo>
                  <a:pt x="340" y="0"/>
                </a:lnTo>
                <a:lnTo>
                  <a:pt x="340" y="37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10800000" flipH="1">
            <a:off x="5631072" y="3851130"/>
            <a:ext cx="5533763" cy="3023836"/>
            <a:chOff x="237168" y="0"/>
            <a:chExt cx="5986473" cy="3272768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50479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5335F6-3732-42E6-8FA2-0FE36C542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Impact" panose="020B0806030902050204" pitchFamily="34" charset="0"/>
              </a:rPr>
              <a:t>Analysis</a:t>
            </a:r>
          </a:p>
        </p:txBody>
      </p:sp>
      <p:sp>
        <p:nvSpPr>
          <p:cNvPr id="4" name="Freeform 19">
            <a:extLst>
              <a:ext uri="{FF2B5EF4-FFF2-40B4-BE49-F238E27FC236}">
                <a16:creationId xmlns="" xmlns:a16="http://schemas.microsoft.com/office/drawing/2014/main" id="{52307BDF-C361-470F-B3C5-8E8BBFB066A9}"/>
              </a:ext>
            </a:extLst>
          </p:cNvPr>
          <p:cNvSpPr>
            <a:spLocks/>
          </p:cNvSpPr>
          <p:nvPr/>
        </p:nvSpPr>
        <p:spPr bwMode="auto">
          <a:xfrm>
            <a:off x="5211362" y="681037"/>
            <a:ext cx="539750" cy="493713"/>
          </a:xfrm>
          <a:custGeom>
            <a:avLst/>
            <a:gdLst>
              <a:gd name="T0" fmla="*/ 35 w 340"/>
              <a:gd name="T1" fmla="*/ 311 h 311"/>
              <a:gd name="T2" fmla="*/ 0 w 340"/>
              <a:gd name="T3" fmla="*/ 311 h 311"/>
              <a:gd name="T4" fmla="*/ 0 w 340"/>
              <a:gd name="T5" fmla="*/ 0 h 311"/>
              <a:gd name="T6" fmla="*/ 340 w 340"/>
              <a:gd name="T7" fmla="*/ 0 h 311"/>
              <a:gd name="T8" fmla="*/ 340 w 340"/>
              <a:gd name="T9" fmla="*/ 37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311">
                <a:moveTo>
                  <a:pt x="35" y="311"/>
                </a:moveTo>
                <a:lnTo>
                  <a:pt x="0" y="311"/>
                </a:lnTo>
                <a:lnTo>
                  <a:pt x="0" y="0"/>
                </a:lnTo>
                <a:lnTo>
                  <a:pt x="340" y="0"/>
                </a:lnTo>
                <a:lnTo>
                  <a:pt x="340" y="37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DC00A206-D35D-4F6C-93B2-848E87902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19774294"/>
              </p:ext>
            </p:extLst>
          </p:nvPr>
        </p:nvGraphicFramePr>
        <p:xfrm>
          <a:off x="893619" y="2249285"/>
          <a:ext cx="10400413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48">
                  <a:extLst>
                    <a:ext uri="{9D8B030D-6E8A-4147-A177-3AD203B41FA5}">
                      <a16:colId xmlns="" xmlns:a16="http://schemas.microsoft.com/office/drawing/2014/main" val="1639683549"/>
                    </a:ext>
                  </a:extLst>
                </a:gridCol>
                <a:gridCol w="3557712">
                  <a:extLst>
                    <a:ext uri="{9D8B030D-6E8A-4147-A177-3AD203B41FA5}">
                      <a16:colId xmlns="" xmlns:a16="http://schemas.microsoft.com/office/drawing/2014/main" val="3728579814"/>
                    </a:ext>
                  </a:extLst>
                </a:gridCol>
                <a:gridCol w="2259199">
                  <a:extLst>
                    <a:ext uri="{9D8B030D-6E8A-4147-A177-3AD203B41FA5}">
                      <a16:colId xmlns="" xmlns:a16="http://schemas.microsoft.com/office/drawing/2014/main" val="3010297051"/>
                    </a:ext>
                  </a:extLst>
                </a:gridCol>
                <a:gridCol w="2565354">
                  <a:extLst>
                    <a:ext uri="{9D8B030D-6E8A-4147-A177-3AD203B41FA5}">
                      <a16:colId xmlns="" xmlns:a16="http://schemas.microsoft.com/office/drawing/2014/main" val="806340802"/>
                    </a:ext>
                  </a:extLst>
                </a:gridCol>
              </a:tblGrid>
              <a:tr h="935015">
                <a:tc>
                  <a:txBody>
                    <a:bodyPr/>
                    <a:lstStyle/>
                    <a:p>
                      <a:r>
                        <a:rPr lang="en-US" sz="32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Time </a:t>
                      </a:r>
                      <a:endParaRPr lang="en-US" sz="3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(</a:t>
                      </a:r>
                      <a:r>
                        <a:rPr lang="en-US" sz="3200" dirty="0"/>
                        <a:t>in week)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56384701"/>
                  </a:ext>
                </a:extLst>
              </a:tr>
              <a:tr h="9350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Project Study &amp; Goal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84299578"/>
                  </a:ext>
                </a:extLst>
              </a:tr>
              <a:tr h="935015">
                <a:tc>
                  <a:txBody>
                    <a:bodyPr/>
                    <a:lstStyle/>
                    <a:p>
                      <a:r>
                        <a:rPr lang="en-US" sz="32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Meeting with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5904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84185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76F3C0-3721-4FE6-92DE-05AF6E99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Impact" panose="020B0806030902050204" pitchFamily="34" charset="0"/>
              </a:rPr>
              <a:t>Planning</a:t>
            </a:r>
            <a:endParaRPr lang="en-US" sz="3200" dirty="0"/>
          </a:p>
        </p:txBody>
      </p:sp>
      <p:sp>
        <p:nvSpPr>
          <p:cNvPr id="4" name="Freeform 19">
            <a:extLst>
              <a:ext uri="{FF2B5EF4-FFF2-40B4-BE49-F238E27FC236}">
                <a16:creationId xmlns="" xmlns:a16="http://schemas.microsoft.com/office/drawing/2014/main" id="{6ADC9501-D46A-44B0-A294-CCED81AB3D9C}"/>
              </a:ext>
            </a:extLst>
          </p:cNvPr>
          <p:cNvSpPr>
            <a:spLocks/>
          </p:cNvSpPr>
          <p:nvPr/>
        </p:nvSpPr>
        <p:spPr bwMode="auto">
          <a:xfrm>
            <a:off x="5211362" y="681037"/>
            <a:ext cx="539750" cy="493713"/>
          </a:xfrm>
          <a:custGeom>
            <a:avLst/>
            <a:gdLst>
              <a:gd name="T0" fmla="*/ 35 w 340"/>
              <a:gd name="T1" fmla="*/ 311 h 311"/>
              <a:gd name="T2" fmla="*/ 0 w 340"/>
              <a:gd name="T3" fmla="*/ 311 h 311"/>
              <a:gd name="T4" fmla="*/ 0 w 340"/>
              <a:gd name="T5" fmla="*/ 0 h 311"/>
              <a:gd name="T6" fmla="*/ 340 w 340"/>
              <a:gd name="T7" fmla="*/ 0 h 311"/>
              <a:gd name="T8" fmla="*/ 340 w 340"/>
              <a:gd name="T9" fmla="*/ 37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311">
                <a:moveTo>
                  <a:pt x="35" y="311"/>
                </a:moveTo>
                <a:lnTo>
                  <a:pt x="0" y="311"/>
                </a:lnTo>
                <a:lnTo>
                  <a:pt x="0" y="0"/>
                </a:lnTo>
                <a:lnTo>
                  <a:pt x="340" y="0"/>
                </a:lnTo>
                <a:lnTo>
                  <a:pt x="340" y="37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="" xmlns:a16="http://schemas.microsoft.com/office/drawing/2014/main" id="{34EFAB2A-D1A6-4CC0-A649-C44F0FF61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07912789"/>
              </p:ext>
            </p:extLst>
          </p:nvPr>
        </p:nvGraphicFramePr>
        <p:xfrm>
          <a:off x="838200" y="1825625"/>
          <a:ext cx="10515600" cy="4043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0842">
                  <a:extLst>
                    <a:ext uri="{9D8B030D-6E8A-4147-A177-3AD203B41FA5}">
                      <a16:colId xmlns="" xmlns:a16="http://schemas.microsoft.com/office/drawing/2014/main" val="4109640516"/>
                    </a:ext>
                  </a:extLst>
                </a:gridCol>
                <a:gridCol w="3926958">
                  <a:extLst>
                    <a:ext uri="{9D8B030D-6E8A-4147-A177-3AD203B41FA5}">
                      <a16:colId xmlns="" xmlns:a16="http://schemas.microsoft.com/office/drawing/2014/main" val="306482687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1903271991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4045678793"/>
                    </a:ext>
                  </a:extLst>
                </a:gridCol>
              </a:tblGrid>
              <a:tr h="843424">
                <a:tc>
                  <a:txBody>
                    <a:bodyPr/>
                    <a:lstStyle/>
                    <a:p>
                      <a:r>
                        <a:rPr lang="en-US" sz="28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Time (in week)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37037111"/>
                  </a:ext>
                </a:extLst>
              </a:tr>
              <a:tr h="843424">
                <a:tc>
                  <a:txBody>
                    <a:bodyPr/>
                    <a:lstStyle/>
                    <a:p>
                      <a:r>
                        <a:rPr lang="en-US" sz="2800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Collecting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11446059"/>
                  </a:ext>
                </a:extLst>
              </a:tr>
              <a:tr h="843424">
                <a:tc>
                  <a:txBody>
                    <a:bodyPr/>
                    <a:lstStyle/>
                    <a:p>
                      <a:r>
                        <a:rPr lang="en-US" sz="2800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Detailed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79426363"/>
                  </a:ext>
                </a:extLst>
              </a:tr>
              <a:tr h="843424">
                <a:tc>
                  <a:txBody>
                    <a:bodyPr/>
                    <a:lstStyle/>
                    <a:p>
                      <a:r>
                        <a:rPr lang="en-US" sz="280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Proposition of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29236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0787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114BBE-2A21-41B0-BC27-B7B41CCB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Impact" panose="020B0806030902050204" pitchFamily="34" charset="0"/>
              </a:rPr>
              <a:t>Construction</a:t>
            </a:r>
            <a:endParaRPr lang="en-US" sz="32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EA0B7E48-6BA0-4EBA-8755-C3379B00B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050890582"/>
              </p:ext>
            </p:extLst>
          </p:nvPr>
        </p:nvGraphicFramePr>
        <p:xfrm>
          <a:off x="838200" y="1825624"/>
          <a:ext cx="10515599" cy="3852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572">
                  <a:extLst>
                    <a:ext uri="{9D8B030D-6E8A-4147-A177-3AD203B41FA5}">
                      <a16:colId xmlns="" xmlns:a16="http://schemas.microsoft.com/office/drawing/2014/main" val="697653914"/>
                    </a:ext>
                  </a:extLst>
                </a:gridCol>
                <a:gridCol w="3427227">
                  <a:extLst>
                    <a:ext uri="{9D8B030D-6E8A-4147-A177-3AD203B41FA5}">
                      <a16:colId xmlns="" xmlns:a16="http://schemas.microsoft.com/office/drawing/2014/main" val="2517830252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3702578561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82937809"/>
                    </a:ext>
                  </a:extLst>
                </a:gridCol>
              </a:tblGrid>
              <a:tr h="859373">
                <a:tc>
                  <a:txBody>
                    <a:bodyPr/>
                    <a:lstStyle/>
                    <a:p>
                      <a:r>
                        <a:rPr lang="en-US" sz="32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Time </a:t>
                      </a:r>
                      <a:endParaRPr lang="en-US" sz="3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(</a:t>
                      </a:r>
                      <a:r>
                        <a:rPr lang="en-US" sz="3200" dirty="0"/>
                        <a:t>in week)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86344036"/>
                  </a:ext>
                </a:extLst>
              </a:tr>
              <a:tr h="859373">
                <a:tc>
                  <a:txBody>
                    <a:bodyPr/>
                    <a:lstStyle/>
                    <a:p>
                      <a:r>
                        <a:rPr lang="en-US" sz="3200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Database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337077700"/>
                  </a:ext>
                </a:extLst>
              </a:tr>
              <a:tr h="859373">
                <a:tc>
                  <a:txBody>
                    <a:bodyPr/>
                    <a:lstStyle/>
                    <a:p>
                      <a:r>
                        <a:rPr lang="en-US" sz="320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UI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4817099"/>
                  </a:ext>
                </a:extLst>
              </a:tr>
              <a:tr h="859373">
                <a:tc>
                  <a:txBody>
                    <a:bodyPr/>
                    <a:lstStyle/>
                    <a:p>
                      <a:r>
                        <a:rPr lang="en-US" sz="320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67403616"/>
                  </a:ext>
                </a:extLst>
              </a:tr>
            </a:tbl>
          </a:graphicData>
        </a:graphic>
      </p:graphicFrame>
      <p:sp>
        <p:nvSpPr>
          <p:cNvPr id="4" name="Freeform 19">
            <a:extLst>
              <a:ext uri="{FF2B5EF4-FFF2-40B4-BE49-F238E27FC236}">
                <a16:creationId xmlns="" xmlns:a16="http://schemas.microsoft.com/office/drawing/2014/main" id="{0C119406-824E-4467-9CA3-67CE8F8883DF}"/>
              </a:ext>
            </a:extLst>
          </p:cNvPr>
          <p:cNvSpPr>
            <a:spLocks/>
          </p:cNvSpPr>
          <p:nvPr/>
        </p:nvSpPr>
        <p:spPr bwMode="auto">
          <a:xfrm>
            <a:off x="4871121" y="681037"/>
            <a:ext cx="539750" cy="493713"/>
          </a:xfrm>
          <a:custGeom>
            <a:avLst/>
            <a:gdLst>
              <a:gd name="T0" fmla="*/ 35 w 340"/>
              <a:gd name="T1" fmla="*/ 311 h 311"/>
              <a:gd name="T2" fmla="*/ 0 w 340"/>
              <a:gd name="T3" fmla="*/ 311 h 311"/>
              <a:gd name="T4" fmla="*/ 0 w 340"/>
              <a:gd name="T5" fmla="*/ 0 h 311"/>
              <a:gd name="T6" fmla="*/ 340 w 340"/>
              <a:gd name="T7" fmla="*/ 0 h 311"/>
              <a:gd name="T8" fmla="*/ 340 w 340"/>
              <a:gd name="T9" fmla="*/ 37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311">
                <a:moveTo>
                  <a:pt x="35" y="311"/>
                </a:moveTo>
                <a:lnTo>
                  <a:pt x="0" y="311"/>
                </a:lnTo>
                <a:lnTo>
                  <a:pt x="0" y="0"/>
                </a:lnTo>
                <a:lnTo>
                  <a:pt x="340" y="0"/>
                </a:lnTo>
                <a:lnTo>
                  <a:pt x="340" y="37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811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2AB524-BD2D-45FE-B11C-8F2CC806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Impact" panose="020B0806030902050204" pitchFamily="34" charset="0"/>
              </a:rPr>
              <a:t>Deployment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3DC2E96F-68FD-4F97-8746-D6C38F52C8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331533580"/>
              </p:ext>
            </p:extLst>
          </p:nvPr>
        </p:nvGraphicFramePr>
        <p:xfrm>
          <a:off x="838200" y="1825624"/>
          <a:ext cx="10515600" cy="3508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="" xmlns:a16="http://schemas.microsoft.com/office/drawing/2014/main" val="276081936"/>
                    </a:ext>
                  </a:extLst>
                </a:gridCol>
                <a:gridCol w="3352800">
                  <a:extLst>
                    <a:ext uri="{9D8B030D-6E8A-4147-A177-3AD203B41FA5}">
                      <a16:colId xmlns="" xmlns:a16="http://schemas.microsoft.com/office/drawing/2014/main" val="1855189586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4021782759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997365457"/>
                    </a:ext>
                  </a:extLst>
                </a:gridCol>
              </a:tblGrid>
              <a:tr h="887105">
                <a:tc>
                  <a:txBody>
                    <a:bodyPr/>
                    <a:lstStyle/>
                    <a:p>
                      <a:r>
                        <a:rPr lang="en-US" sz="32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Time </a:t>
                      </a:r>
                      <a:endParaRPr lang="en-US" sz="32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/>
                        <a:t>(</a:t>
                      </a:r>
                      <a:r>
                        <a:rPr lang="en-US" sz="3200" dirty="0"/>
                        <a:t>in week)</a:t>
                      </a:r>
                    </a:p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99147999"/>
                  </a:ext>
                </a:extLst>
              </a:tr>
              <a:tr h="887105">
                <a:tc>
                  <a:txBody>
                    <a:bodyPr/>
                    <a:lstStyle/>
                    <a:p>
                      <a:r>
                        <a:rPr lang="en-US" sz="320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Software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36761182"/>
                  </a:ext>
                </a:extLst>
              </a:tr>
              <a:tr h="887105">
                <a:tc>
                  <a:txBody>
                    <a:bodyPr/>
                    <a:lstStyle/>
                    <a:p>
                      <a:r>
                        <a:rPr lang="en-US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Feedback &amp; Launching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95708716"/>
                  </a:ext>
                </a:extLst>
              </a:tr>
            </a:tbl>
          </a:graphicData>
        </a:graphic>
      </p:graphicFrame>
      <p:sp>
        <p:nvSpPr>
          <p:cNvPr id="4" name="Freeform 19">
            <a:extLst>
              <a:ext uri="{FF2B5EF4-FFF2-40B4-BE49-F238E27FC236}">
                <a16:creationId xmlns="" xmlns:a16="http://schemas.microsoft.com/office/drawing/2014/main" id="{058298B5-7EEB-4850-8245-95AED189C9CB}"/>
              </a:ext>
            </a:extLst>
          </p:cNvPr>
          <p:cNvSpPr>
            <a:spLocks/>
          </p:cNvSpPr>
          <p:nvPr/>
        </p:nvSpPr>
        <p:spPr bwMode="auto">
          <a:xfrm>
            <a:off x="4924284" y="681037"/>
            <a:ext cx="539750" cy="493713"/>
          </a:xfrm>
          <a:custGeom>
            <a:avLst/>
            <a:gdLst>
              <a:gd name="T0" fmla="*/ 35 w 340"/>
              <a:gd name="T1" fmla="*/ 311 h 311"/>
              <a:gd name="T2" fmla="*/ 0 w 340"/>
              <a:gd name="T3" fmla="*/ 311 h 311"/>
              <a:gd name="T4" fmla="*/ 0 w 340"/>
              <a:gd name="T5" fmla="*/ 0 h 311"/>
              <a:gd name="T6" fmla="*/ 340 w 340"/>
              <a:gd name="T7" fmla="*/ 0 h 311"/>
              <a:gd name="T8" fmla="*/ 340 w 340"/>
              <a:gd name="T9" fmla="*/ 37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311">
                <a:moveTo>
                  <a:pt x="35" y="311"/>
                </a:moveTo>
                <a:lnTo>
                  <a:pt x="0" y="311"/>
                </a:lnTo>
                <a:lnTo>
                  <a:pt x="0" y="0"/>
                </a:lnTo>
                <a:lnTo>
                  <a:pt x="340" y="0"/>
                </a:lnTo>
                <a:lnTo>
                  <a:pt x="340" y="37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026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6C9534-7E07-41CA-BF7E-73E2D08E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732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Impact" panose="020B0806030902050204" pitchFamily="34" charset="0"/>
              </a:rPr>
              <a:t>Gantt Chart</a:t>
            </a:r>
          </a:p>
        </p:txBody>
      </p:sp>
      <p:sp>
        <p:nvSpPr>
          <p:cNvPr id="5" name="Freeform 19">
            <a:extLst>
              <a:ext uri="{FF2B5EF4-FFF2-40B4-BE49-F238E27FC236}">
                <a16:creationId xmlns="" xmlns:a16="http://schemas.microsoft.com/office/drawing/2014/main" id="{4A476287-11A3-466F-BB50-3B4CE856FE86}"/>
              </a:ext>
            </a:extLst>
          </p:cNvPr>
          <p:cNvSpPr>
            <a:spLocks/>
          </p:cNvSpPr>
          <p:nvPr/>
        </p:nvSpPr>
        <p:spPr bwMode="auto">
          <a:xfrm>
            <a:off x="4983269" y="500743"/>
            <a:ext cx="539750" cy="493713"/>
          </a:xfrm>
          <a:custGeom>
            <a:avLst/>
            <a:gdLst>
              <a:gd name="T0" fmla="*/ 35 w 340"/>
              <a:gd name="T1" fmla="*/ 311 h 311"/>
              <a:gd name="T2" fmla="*/ 0 w 340"/>
              <a:gd name="T3" fmla="*/ 311 h 311"/>
              <a:gd name="T4" fmla="*/ 0 w 340"/>
              <a:gd name="T5" fmla="*/ 0 h 311"/>
              <a:gd name="T6" fmla="*/ 340 w 340"/>
              <a:gd name="T7" fmla="*/ 0 h 311"/>
              <a:gd name="T8" fmla="*/ 340 w 340"/>
              <a:gd name="T9" fmla="*/ 37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311">
                <a:moveTo>
                  <a:pt x="35" y="311"/>
                </a:moveTo>
                <a:lnTo>
                  <a:pt x="0" y="311"/>
                </a:lnTo>
                <a:lnTo>
                  <a:pt x="0" y="0"/>
                </a:lnTo>
                <a:lnTo>
                  <a:pt x="340" y="0"/>
                </a:lnTo>
                <a:lnTo>
                  <a:pt x="340" y="37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E61E9645-8C35-401A-9412-F1E7B8BE55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4633"/>
            <a:ext cx="12192000" cy="439615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7622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413945-D976-4CBC-88DB-3547A242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Impact" panose="020B0806030902050204" pitchFamily="34" charset="0"/>
              </a:rPr>
              <a:t>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DA9F0E-5FBD-4600-BD80-E3D30B3BA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Backup for database</a:t>
            </a:r>
          </a:p>
          <a:p>
            <a:r>
              <a:rPr lang="en-US" sz="4000" dirty="0"/>
              <a:t>Secured Database &amp; Registration form with secured process</a:t>
            </a:r>
          </a:p>
          <a:p>
            <a:r>
              <a:rPr lang="en-US" sz="4000" dirty="0"/>
              <a:t>Timing Commitment</a:t>
            </a:r>
          </a:p>
          <a:p>
            <a:r>
              <a:rPr lang="en-US" sz="4000" dirty="0"/>
              <a:t>Hardware backup</a:t>
            </a:r>
          </a:p>
        </p:txBody>
      </p:sp>
      <p:sp>
        <p:nvSpPr>
          <p:cNvPr id="4" name="Freeform 19">
            <a:extLst>
              <a:ext uri="{FF2B5EF4-FFF2-40B4-BE49-F238E27FC236}">
                <a16:creationId xmlns="" xmlns:a16="http://schemas.microsoft.com/office/drawing/2014/main" id="{311D574A-E51A-4A51-B278-574131893100}"/>
              </a:ext>
            </a:extLst>
          </p:cNvPr>
          <p:cNvSpPr>
            <a:spLocks/>
          </p:cNvSpPr>
          <p:nvPr/>
        </p:nvSpPr>
        <p:spPr bwMode="auto">
          <a:xfrm>
            <a:off x="4871121" y="681037"/>
            <a:ext cx="539750" cy="493713"/>
          </a:xfrm>
          <a:custGeom>
            <a:avLst/>
            <a:gdLst>
              <a:gd name="T0" fmla="*/ 35 w 340"/>
              <a:gd name="T1" fmla="*/ 311 h 311"/>
              <a:gd name="T2" fmla="*/ 0 w 340"/>
              <a:gd name="T3" fmla="*/ 311 h 311"/>
              <a:gd name="T4" fmla="*/ 0 w 340"/>
              <a:gd name="T5" fmla="*/ 0 h 311"/>
              <a:gd name="T6" fmla="*/ 340 w 340"/>
              <a:gd name="T7" fmla="*/ 0 h 311"/>
              <a:gd name="T8" fmla="*/ 340 w 340"/>
              <a:gd name="T9" fmla="*/ 37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311">
                <a:moveTo>
                  <a:pt x="35" y="311"/>
                </a:moveTo>
                <a:lnTo>
                  <a:pt x="0" y="311"/>
                </a:lnTo>
                <a:lnTo>
                  <a:pt x="0" y="0"/>
                </a:lnTo>
                <a:lnTo>
                  <a:pt x="340" y="0"/>
                </a:lnTo>
                <a:lnTo>
                  <a:pt x="340" y="37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10800000" flipH="1">
            <a:off x="5631072" y="3851130"/>
            <a:ext cx="5533763" cy="3023836"/>
            <a:chOff x="237168" y="0"/>
            <a:chExt cx="5986473" cy="3272768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214121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-15793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F5FCFF"/>
              </a:gs>
              <a:gs pos="17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 flipH="1">
            <a:off x="6461207" y="-79262"/>
            <a:ext cx="5714999" cy="6325877"/>
            <a:chOff x="1" y="0"/>
            <a:chExt cx="5497282" cy="6084888"/>
          </a:xfrm>
        </p:grpSpPr>
        <p:sp>
          <p:nvSpPr>
            <p:cNvPr id="29" name="Freeform 28"/>
            <p:cNvSpPr/>
            <p:nvPr/>
          </p:nvSpPr>
          <p:spPr>
            <a:xfrm>
              <a:off x="1" y="541338"/>
              <a:ext cx="1668463" cy="4605338"/>
            </a:xfrm>
            <a:custGeom>
              <a:avLst/>
              <a:gdLst>
                <a:gd name="connsiteX0" fmla="*/ 1014246 w 1668463"/>
                <a:gd name="connsiteY0" fmla="*/ 0 h 4605338"/>
                <a:gd name="connsiteX1" fmla="*/ 1668463 w 1668463"/>
                <a:gd name="connsiteY1" fmla="*/ 4605338 h 4605338"/>
                <a:gd name="connsiteX2" fmla="*/ 432411 w 1668463"/>
                <a:gd name="connsiteY2" fmla="*/ 3247390 h 4605338"/>
                <a:gd name="connsiteX3" fmla="*/ 162373 w 1668463"/>
                <a:gd name="connsiteY3" fmla="*/ 1747524 h 4605338"/>
                <a:gd name="connsiteX4" fmla="*/ 9650 w 1668463"/>
                <a:gd name="connsiteY4" fmla="*/ 1597085 h 4605338"/>
                <a:gd name="connsiteX5" fmla="*/ 0 w 1668463"/>
                <a:gd name="connsiteY5" fmla="*/ 1591492 h 4605338"/>
                <a:gd name="connsiteX6" fmla="*/ 0 w 1668463"/>
                <a:gd name="connsiteY6" fmla="*/ 52991 h 4605338"/>
                <a:gd name="connsiteX7" fmla="*/ 75921 w 1668463"/>
                <a:gd name="connsiteY7" fmla="*/ 49025 h 4605338"/>
                <a:gd name="connsiteX8" fmla="*/ 1014246 w 1668463"/>
                <a:gd name="connsiteY8" fmla="*/ 0 h 4605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8463" h="4605338">
                  <a:moveTo>
                    <a:pt x="1014246" y="0"/>
                  </a:moveTo>
                  <a:cubicBezTo>
                    <a:pt x="1014246" y="0"/>
                    <a:pt x="1014246" y="0"/>
                    <a:pt x="1668463" y="4605338"/>
                  </a:cubicBezTo>
                  <a:cubicBezTo>
                    <a:pt x="763695" y="4416116"/>
                    <a:pt x="407356" y="3959756"/>
                    <a:pt x="432411" y="3247390"/>
                  </a:cubicBezTo>
                  <a:cubicBezTo>
                    <a:pt x="446331" y="2765986"/>
                    <a:pt x="329407" y="1972921"/>
                    <a:pt x="162373" y="1747524"/>
                  </a:cubicBezTo>
                  <a:cubicBezTo>
                    <a:pt x="122702" y="1694653"/>
                    <a:pt x="72592" y="1641956"/>
                    <a:pt x="9650" y="1597085"/>
                  </a:cubicBezTo>
                  <a:lnTo>
                    <a:pt x="0" y="1591492"/>
                  </a:lnTo>
                  <a:lnTo>
                    <a:pt x="0" y="52991"/>
                  </a:lnTo>
                  <a:lnTo>
                    <a:pt x="75921" y="49025"/>
                  </a:lnTo>
                  <a:cubicBezTo>
                    <a:pt x="326438" y="35936"/>
                    <a:pt x="634766" y="19827"/>
                    <a:pt x="1014246" y="0"/>
                  </a:cubicBezTo>
                  <a:close/>
                </a:path>
              </a:pathLst>
            </a:custGeom>
            <a:gradFill flip="none" rotWithShape="1">
              <a:gsLst>
                <a:gs pos="51000">
                  <a:srgbClr val="3EDCFC"/>
                </a:gs>
                <a:gs pos="7000">
                  <a:srgbClr val="20BEEB"/>
                </a:gs>
                <a:gs pos="86000">
                  <a:srgbClr val="01A0D9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603375" y="1162050"/>
              <a:ext cx="3556000" cy="3859213"/>
            </a:xfrm>
            <a:custGeom>
              <a:avLst/>
              <a:gdLst>
                <a:gd name="T0" fmla="*/ 1124 w 1277"/>
                <a:gd name="T1" fmla="*/ 446 h 1387"/>
                <a:gd name="T2" fmla="*/ 914 w 1277"/>
                <a:gd name="T3" fmla="*/ 1260 h 1387"/>
                <a:gd name="T4" fmla="*/ 152 w 1277"/>
                <a:gd name="T5" fmla="*/ 904 h 1387"/>
                <a:gd name="T6" fmla="*/ 345 w 1277"/>
                <a:gd name="T7" fmla="*/ 84 h 1387"/>
                <a:gd name="T8" fmla="*/ 1124 w 1277"/>
                <a:gd name="T9" fmla="*/ 446 h 1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387">
                  <a:moveTo>
                    <a:pt x="1124" y="446"/>
                  </a:moveTo>
                  <a:cubicBezTo>
                    <a:pt x="1277" y="770"/>
                    <a:pt x="1182" y="1134"/>
                    <a:pt x="914" y="1260"/>
                  </a:cubicBezTo>
                  <a:cubicBezTo>
                    <a:pt x="646" y="1387"/>
                    <a:pt x="305" y="1228"/>
                    <a:pt x="152" y="904"/>
                  </a:cubicBezTo>
                  <a:cubicBezTo>
                    <a:pt x="0" y="581"/>
                    <a:pt x="77" y="210"/>
                    <a:pt x="345" y="84"/>
                  </a:cubicBezTo>
                  <a:cubicBezTo>
                    <a:pt x="613" y="0"/>
                    <a:pt x="972" y="123"/>
                    <a:pt x="1124" y="446"/>
                  </a:cubicBezTo>
                  <a:close/>
                </a:path>
              </a:pathLst>
            </a:custGeom>
            <a:gradFill flip="none" rotWithShape="1">
              <a:gsLst>
                <a:gs pos="64000">
                  <a:srgbClr val="3EDCFC"/>
                </a:gs>
                <a:gs pos="100000">
                  <a:srgbClr val="20BEEB"/>
                </a:gs>
                <a:gs pos="0">
                  <a:srgbClr val="01A0D9"/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419100" y="2016125"/>
              <a:ext cx="2990850" cy="3598863"/>
            </a:xfrm>
            <a:prstGeom prst="ellipse">
              <a:avLst/>
            </a:prstGeom>
            <a:gradFill flip="none" rotWithShape="1">
              <a:gsLst>
                <a:gs pos="5000">
                  <a:srgbClr val="3EDCFC"/>
                </a:gs>
                <a:gs pos="88000">
                  <a:srgbClr val="01A0D9"/>
                </a:gs>
              </a:gsLst>
              <a:lin ang="4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763588" y="2006600"/>
              <a:ext cx="4403725" cy="4078288"/>
            </a:xfrm>
            <a:custGeom>
              <a:avLst/>
              <a:gdLst>
                <a:gd name="T0" fmla="*/ 1223 w 1582"/>
                <a:gd name="T1" fmla="*/ 0 h 1465"/>
                <a:gd name="T2" fmla="*/ 1581 w 1582"/>
                <a:gd name="T3" fmla="*/ 663 h 1465"/>
                <a:gd name="T4" fmla="*/ 785 w 1582"/>
                <a:gd name="T5" fmla="*/ 1464 h 1465"/>
                <a:gd name="T6" fmla="*/ 0 w 1582"/>
                <a:gd name="T7" fmla="*/ 824 h 1465"/>
                <a:gd name="T8" fmla="*/ 1223 w 1582"/>
                <a:gd name="T9" fmla="*/ 0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82" h="1465">
                  <a:moveTo>
                    <a:pt x="1223" y="0"/>
                  </a:moveTo>
                  <a:cubicBezTo>
                    <a:pt x="1438" y="142"/>
                    <a:pt x="1580" y="386"/>
                    <a:pt x="1581" y="663"/>
                  </a:cubicBezTo>
                  <a:cubicBezTo>
                    <a:pt x="1582" y="1104"/>
                    <a:pt x="1226" y="1463"/>
                    <a:pt x="785" y="1464"/>
                  </a:cubicBezTo>
                  <a:cubicBezTo>
                    <a:pt x="398" y="1465"/>
                    <a:pt x="74" y="1190"/>
                    <a:pt x="0" y="824"/>
                  </a:cubicBezTo>
                  <a:lnTo>
                    <a:pt x="122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50800" dir="2700000" algn="t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1085850" y="2752725"/>
              <a:ext cx="3781425" cy="2947988"/>
            </a:xfrm>
            <a:custGeom>
              <a:avLst/>
              <a:gdLst>
                <a:gd name="T0" fmla="*/ 1358 w 1358"/>
                <a:gd name="T1" fmla="*/ 312 h 1059"/>
                <a:gd name="T2" fmla="*/ 611 w 1358"/>
                <a:gd name="T3" fmla="*/ 1059 h 1059"/>
                <a:gd name="T4" fmla="*/ 0 w 1358"/>
                <a:gd name="T5" fmla="*/ 740 h 1059"/>
                <a:gd name="T6" fmla="*/ 558 w 1358"/>
                <a:gd name="T7" fmla="*/ 979 h 1059"/>
                <a:gd name="T8" fmla="*/ 1321 w 1358"/>
                <a:gd name="T9" fmla="*/ 232 h 1059"/>
                <a:gd name="T10" fmla="*/ 1283 w 1358"/>
                <a:gd name="T11" fmla="*/ 0 h 1059"/>
                <a:gd name="T12" fmla="*/ 1306 w 1358"/>
                <a:gd name="T13" fmla="*/ 39 h 1059"/>
                <a:gd name="T14" fmla="*/ 1358 w 1358"/>
                <a:gd name="T15" fmla="*/ 312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8" h="1059">
                  <a:moveTo>
                    <a:pt x="1358" y="312"/>
                  </a:moveTo>
                  <a:cubicBezTo>
                    <a:pt x="1358" y="724"/>
                    <a:pt x="1023" y="1059"/>
                    <a:pt x="611" y="1059"/>
                  </a:cubicBezTo>
                  <a:cubicBezTo>
                    <a:pt x="362" y="1059"/>
                    <a:pt x="136" y="934"/>
                    <a:pt x="0" y="740"/>
                  </a:cubicBezTo>
                  <a:cubicBezTo>
                    <a:pt x="141" y="888"/>
                    <a:pt x="341" y="979"/>
                    <a:pt x="558" y="979"/>
                  </a:cubicBezTo>
                  <a:cubicBezTo>
                    <a:pt x="979" y="979"/>
                    <a:pt x="1321" y="644"/>
                    <a:pt x="1321" y="232"/>
                  </a:cubicBezTo>
                  <a:cubicBezTo>
                    <a:pt x="1321" y="152"/>
                    <a:pt x="1308" y="74"/>
                    <a:pt x="1283" y="0"/>
                  </a:cubicBezTo>
                  <a:cubicBezTo>
                    <a:pt x="1291" y="13"/>
                    <a:pt x="1299" y="25"/>
                    <a:pt x="1306" y="39"/>
                  </a:cubicBezTo>
                  <a:cubicBezTo>
                    <a:pt x="1339" y="125"/>
                    <a:pt x="1358" y="217"/>
                    <a:pt x="1358" y="3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1" y="0"/>
              <a:ext cx="4878137" cy="5099452"/>
            </a:xfrm>
            <a:custGeom>
              <a:avLst/>
              <a:gdLst>
                <a:gd name="connsiteX0" fmla="*/ 0 w 4878137"/>
                <a:gd name="connsiteY0" fmla="*/ 0 h 5099452"/>
                <a:gd name="connsiteX1" fmla="*/ 2316870 w 4878137"/>
                <a:gd name="connsiteY1" fmla="*/ 0 h 5099452"/>
                <a:gd name="connsiteX2" fmla="*/ 2314360 w 4878137"/>
                <a:gd name="connsiteY2" fmla="*/ 45173 h 5099452"/>
                <a:gd name="connsiteX3" fmla="*/ 3725600 w 4878137"/>
                <a:gd name="connsiteY3" fmla="*/ 1620458 h 5099452"/>
                <a:gd name="connsiteX4" fmla="*/ 4084674 w 4878137"/>
                <a:gd name="connsiteY4" fmla="*/ 1809714 h 5099452"/>
                <a:gd name="connsiteX5" fmla="*/ 4877975 w 4878137"/>
                <a:gd name="connsiteY5" fmla="*/ 3318202 h 5099452"/>
                <a:gd name="connsiteX6" fmla="*/ 3032506 w 4878137"/>
                <a:gd name="connsiteY6" fmla="*/ 5099443 h 5099452"/>
                <a:gd name="connsiteX7" fmla="*/ 1200955 w 4878137"/>
                <a:gd name="connsiteY7" fmla="*/ 3646619 h 5099452"/>
                <a:gd name="connsiteX8" fmla="*/ 1167553 w 4878137"/>
                <a:gd name="connsiteY8" fmla="*/ 3343251 h 5099452"/>
                <a:gd name="connsiteX9" fmla="*/ 315798 w 4878137"/>
                <a:gd name="connsiteY9" fmla="*/ 1116700 h 5099452"/>
                <a:gd name="connsiteX10" fmla="*/ 51364 w 4878137"/>
                <a:gd name="connsiteY10" fmla="*/ 952492 h 5099452"/>
                <a:gd name="connsiteX11" fmla="*/ 0 w 4878137"/>
                <a:gd name="connsiteY11" fmla="*/ 908218 h 509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78137" h="5099452">
                  <a:moveTo>
                    <a:pt x="0" y="0"/>
                  </a:moveTo>
                  <a:lnTo>
                    <a:pt x="2316870" y="0"/>
                  </a:lnTo>
                  <a:lnTo>
                    <a:pt x="2314360" y="45173"/>
                  </a:lnTo>
                  <a:cubicBezTo>
                    <a:pt x="2303226" y="960842"/>
                    <a:pt x="3063125" y="1289258"/>
                    <a:pt x="3725600" y="1620458"/>
                  </a:cubicBezTo>
                  <a:cubicBezTo>
                    <a:pt x="3853642" y="1670555"/>
                    <a:pt x="3973333" y="1734568"/>
                    <a:pt x="4084674" y="1809714"/>
                  </a:cubicBezTo>
                  <a:cubicBezTo>
                    <a:pt x="4571788" y="2143697"/>
                    <a:pt x="4886325" y="2697552"/>
                    <a:pt x="4877975" y="3318202"/>
                  </a:cubicBezTo>
                  <a:cubicBezTo>
                    <a:pt x="4864057" y="4300668"/>
                    <a:pt x="4045704" y="5093877"/>
                    <a:pt x="3032506" y="5099443"/>
                  </a:cubicBezTo>
                  <a:cubicBezTo>
                    <a:pt x="2133432" y="5102226"/>
                    <a:pt x="1373532" y="4481575"/>
                    <a:pt x="1200955" y="3646619"/>
                  </a:cubicBezTo>
                  <a:cubicBezTo>
                    <a:pt x="1181470" y="3546424"/>
                    <a:pt x="1170336" y="3446229"/>
                    <a:pt x="1167553" y="3343251"/>
                  </a:cubicBezTo>
                  <a:cubicBezTo>
                    <a:pt x="1033944" y="2207710"/>
                    <a:pt x="964356" y="1581493"/>
                    <a:pt x="315798" y="1116700"/>
                  </a:cubicBezTo>
                  <a:cubicBezTo>
                    <a:pt x="223942" y="1069386"/>
                    <a:pt x="134869" y="1013722"/>
                    <a:pt x="51364" y="952492"/>
                  </a:cubicBezTo>
                  <a:lnTo>
                    <a:pt x="0" y="908218"/>
                  </a:lnTo>
                  <a:close/>
                </a:path>
              </a:pathLst>
            </a:custGeom>
            <a:gradFill flip="none" rotWithShape="1">
              <a:gsLst>
                <a:gs pos="48000">
                  <a:srgbClr val="3EDCFC"/>
                </a:gs>
                <a:gs pos="100000">
                  <a:srgbClr val="01A0D9"/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1" y="1"/>
              <a:ext cx="4956175" cy="5789613"/>
            </a:xfrm>
            <a:custGeom>
              <a:avLst/>
              <a:gdLst>
                <a:gd name="connsiteX0" fmla="*/ 0 w 4956175"/>
                <a:gd name="connsiteY0" fmla="*/ 0 h 5789613"/>
                <a:gd name="connsiteX1" fmla="*/ 1935821 w 4956175"/>
                <a:gd name="connsiteY1" fmla="*/ 0 h 5789613"/>
                <a:gd name="connsiteX2" fmla="*/ 1961083 w 4956175"/>
                <a:gd name="connsiteY2" fmla="*/ 159993 h 5789613"/>
                <a:gd name="connsiteX3" fmla="*/ 3569855 w 4956175"/>
                <a:gd name="connsiteY3" fmla="*/ 1600751 h 5789613"/>
                <a:gd name="connsiteX4" fmla="*/ 3990205 w 4956175"/>
                <a:gd name="connsiteY4" fmla="*/ 1820632 h 5789613"/>
                <a:gd name="connsiteX5" fmla="*/ 4956175 w 4956175"/>
                <a:gd name="connsiteY5" fmla="*/ 3621425 h 5789613"/>
                <a:gd name="connsiteX6" fmla="*/ 2787614 w 4956175"/>
                <a:gd name="connsiteY6" fmla="*/ 5789613 h 5789613"/>
                <a:gd name="connsiteX7" fmla="*/ 663594 w 4956175"/>
                <a:gd name="connsiteY7" fmla="*/ 4044486 h 5789613"/>
                <a:gd name="connsiteX8" fmla="*/ 621837 w 4956175"/>
                <a:gd name="connsiteY8" fmla="*/ 3688224 h 5789613"/>
                <a:gd name="connsiteX9" fmla="*/ 13771 w 4956175"/>
                <a:gd name="connsiteY9" fmla="*/ 1414437 h 5789613"/>
                <a:gd name="connsiteX10" fmla="*/ 0 w 4956175"/>
                <a:gd name="connsiteY10" fmla="*/ 1399141 h 578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56175" h="5789613">
                  <a:moveTo>
                    <a:pt x="0" y="0"/>
                  </a:moveTo>
                  <a:lnTo>
                    <a:pt x="1935821" y="0"/>
                  </a:lnTo>
                  <a:lnTo>
                    <a:pt x="1961083" y="159993"/>
                  </a:lnTo>
                  <a:cubicBezTo>
                    <a:pt x="2133949" y="949590"/>
                    <a:pt x="2890266" y="1271975"/>
                    <a:pt x="3569855" y="1600751"/>
                  </a:cubicBezTo>
                  <a:cubicBezTo>
                    <a:pt x="3717395" y="1659201"/>
                    <a:pt x="3859368" y="1731566"/>
                    <a:pt x="3990205" y="1820632"/>
                  </a:cubicBezTo>
                  <a:cubicBezTo>
                    <a:pt x="4572015" y="2207510"/>
                    <a:pt x="4956175" y="2869935"/>
                    <a:pt x="4956175" y="3621425"/>
                  </a:cubicBezTo>
                  <a:cubicBezTo>
                    <a:pt x="4956175" y="4818243"/>
                    <a:pt x="3984638" y="5789613"/>
                    <a:pt x="2787614" y="5789613"/>
                  </a:cubicBezTo>
                  <a:cubicBezTo>
                    <a:pt x="1738131" y="5789613"/>
                    <a:pt x="861242" y="5038123"/>
                    <a:pt x="663594" y="4044486"/>
                  </a:cubicBezTo>
                  <a:cubicBezTo>
                    <a:pt x="641324" y="3930371"/>
                    <a:pt x="627405" y="3810689"/>
                    <a:pt x="621837" y="3688224"/>
                  </a:cubicBezTo>
                  <a:cubicBezTo>
                    <a:pt x="501961" y="2602738"/>
                    <a:pt x="426190" y="1915971"/>
                    <a:pt x="13771" y="1414437"/>
                  </a:cubicBezTo>
                  <a:lnTo>
                    <a:pt x="0" y="1399141"/>
                  </a:lnTo>
                  <a:close/>
                </a:path>
              </a:pathLst>
            </a:custGeom>
            <a:blipFill dpi="0" rotWithShape="0">
              <a:blip r:embed="rId2" cstate="email">
                <a:extLst>
                  <a:ext uri="{28A0092B-C50C-407E-A947-70E740481C1C}">
                    <a14:useLocalDpi xmlns="" xmlns:a14="http://schemas.microsoft.com/office/drawing/2010/main"/>
                  </a:ext>
                  <a:ext uri="{837473B0-CC2E-450A-ABE3-18F120FF3D39}">
                    <a1611:picAttrSrcUrl xmlns="" xmlns:a1611="http://schemas.microsoft.com/office/drawing/2016/11/main" r:i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088015" y="543813"/>
              <a:ext cx="3409268" cy="1046406"/>
              <a:chOff x="2185989" y="674445"/>
              <a:chExt cx="3409268" cy="1046406"/>
            </a:xfrm>
          </p:grpSpPr>
          <p:sp>
            <p:nvSpPr>
              <p:cNvPr id="37" name="Freeform 36"/>
              <p:cNvSpPr>
                <a:spLocks/>
              </p:cNvSpPr>
              <p:nvPr/>
            </p:nvSpPr>
            <p:spPr bwMode="auto">
              <a:xfrm>
                <a:off x="2185989" y="1222096"/>
                <a:ext cx="3287712" cy="498755"/>
              </a:xfrm>
              <a:custGeom>
                <a:avLst/>
                <a:gdLst>
                  <a:gd name="T0" fmla="*/ 16 w 968"/>
                  <a:gd name="T1" fmla="*/ 128 h 168"/>
                  <a:gd name="T2" fmla="*/ 952 w 968"/>
                  <a:gd name="T3" fmla="*/ 168 h 168"/>
                  <a:gd name="T4" fmla="*/ 968 w 968"/>
                  <a:gd name="T5" fmla="*/ 152 h 168"/>
                  <a:gd name="T6" fmla="*/ 968 w 968"/>
                  <a:gd name="T7" fmla="*/ 16 h 168"/>
                  <a:gd name="T8" fmla="*/ 952 w 968"/>
                  <a:gd name="T9" fmla="*/ 0 h 168"/>
                  <a:gd name="T10" fmla="*/ 16 w 968"/>
                  <a:gd name="T11" fmla="*/ 0 h 168"/>
                  <a:gd name="T12" fmla="*/ 0 w 968"/>
                  <a:gd name="T13" fmla="*/ 16 h 168"/>
                  <a:gd name="T14" fmla="*/ 0 w 968"/>
                  <a:gd name="T15" fmla="*/ 112 h 168"/>
                  <a:gd name="T16" fmla="*/ 16 w 968"/>
                  <a:gd name="T17" fmla="*/ 12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8" h="168">
                    <a:moveTo>
                      <a:pt x="16" y="128"/>
                    </a:moveTo>
                    <a:cubicBezTo>
                      <a:pt x="952" y="168"/>
                      <a:pt x="952" y="168"/>
                      <a:pt x="952" y="168"/>
                    </a:cubicBezTo>
                    <a:cubicBezTo>
                      <a:pt x="961" y="168"/>
                      <a:pt x="968" y="161"/>
                      <a:pt x="968" y="152"/>
                    </a:cubicBezTo>
                    <a:cubicBezTo>
                      <a:pt x="968" y="16"/>
                      <a:pt x="968" y="16"/>
                      <a:pt x="968" y="16"/>
                    </a:cubicBezTo>
                    <a:cubicBezTo>
                      <a:pt x="968" y="8"/>
                      <a:pt x="961" y="0"/>
                      <a:pt x="952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8" y="0"/>
                      <a:pt x="0" y="8"/>
                      <a:pt x="0" y="16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21"/>
                      <a:pt x="8" y="128"/>
                      <a:pt x="16" y="128"/>
                    </a:cubicBezTo>
                    <a:close/>
                  </a:path>
                </a:pathLst>
              </a:custGeom>
              <a:gradFill flip="none" rotWithShape="1">
                <a:gsLst>
                  <a:gs pos="65000">
                    <a:srgbClr val="109CC2"/>
                  </a:gs>
                  <a:gs pos="13000">
                    <a:srgbClr val="21C0EC">
                      <a:alpha val="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2185989" y="674445"/>
                <a:ext cx="3409268" cy="903993"/>
              </a:xfrm>
              <a:custGeom>
                <a:avLst/>
                <a:gdLst>
                  <a:gd name="T0" fmla="*/ 952 w 968"/>
                  <a:gd name="T1" fmla="*/ 304 h 304"/>
                  <a:gd name="T2" fmla="*/ 16 w 968"/>
                  <a:gd name="T3" fmla="*/ 304 h 304"/>
                  <a:gd name="T4" fmla="*/ 0 w 968"/>
                  <a:gd name="T5" fmla="*/ 288 h 304"/>
                  <a:gd name="T6" fmla="*/ 0 w 968"/>
                  <a:gd name="T7" fmla="*/ 16 h 304"/>
                  <a:gd name="T8" fmla="*/ 16 w 968"/>
                  <a:gd name="T9" fmla="*/ 0 h 304"/>
                  <a:gd name="T10" fmla="*/ 952 w 968"/>
                  <a:gd name="T11" fmla="*/ 0 h 304"/>
                  <a:gd name="T12" fmla="*/ 968 w 968"/>
                  <a:gd name="T13" fmla="*/ 16 h 304"/>
                  <a:gd name="T14" fmla="*/ 968 w 968"/>
                  <a:gd name="T15" fmla="*/ 288 h 304"/>
                  <a:gd name="T16" fmla="*/ 952 w 968"/>
                  <a:gd name="T17" fmla="*/ 304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8" h="304">
                    <a:moveTo>
                      <a:pt x="952" y="304"/>
                    </a:moveTo>
                    <a:cubicBezTo>
                      <a:pt x="16" y="304"/>
                      <a:pt x="16" y="304"/>
                      <a:pt x="16" y="304"/>
                    </a:cubicBezTo>
                    <a:cubicBezTo>
                      <a:pt x="8" y="304"/>
                      <a:pt x="0" y="297"/>
                      <a:pt x="0" y="28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8"/>
                      <a:pt x="8" y="0"/>
                      <a:pt x="16" y="0"/>
                    </a:cubicBezTo>
                    <a:cubicBezTo>
                      <a:pt x="952" y="0"/>
                      <a:pt x="952" y="0"/>
                      <a:pt x="952" y="0"/>
                    </a:cubicBezTo>
                    <a:cubicBezTo>
                      <a:pt x="961" y="0"/>
                      <a:pt x="968" y="8"/>
                      <a:pt x="968" y="16"/>
                    </a:cubicBezTo>
                    <a:cubicBezTo>
                      <a:pt x="968" y="288"/>
                      <a:pt x="968" y="288"/>
                      <a:pt x="968" y="288"/>
                    </a:cubicBezTo>
                    <a:cubicBezTo>
                      <a:pt x="968" y="297"/>
                      <a:pt x="961" y="304"/>
                      <a:pt x="952" y="304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EBFCFF"/>
                  </a:gs>
                  <a:gs pos="0">
                    <a:schemeClr val="bg1"/>
                  </a:gs>
                </a:gsLst>
                <a:lin ang="81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206562" y="882494"/>
                <a:ext cx="2468824" cy="4440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2400" cap="none" spc="200" dirty="0">
                    <a:ln w="0">
                      <a:noFill/>
                    </a:ln>
                    <a:solidFill>
                      <a:srgbClr val="27C5EF"/>
                    </a:solidFill>
                    <a:latin typeface="Impact" panose="020B0806030902050204" pitchFamily="34" charset="0"/>
                  </a:rPr>
                  <a:t>Tea</a:t>
                </a:r>
                <a:r>
                  <a:rPr lang="en-US" sz="2400" spc="200" dirty="0">
                    <a:ln w="0">
                      <a:noFill/>
                    </a:ln>
                    <a:solidFill>
                      <a:srgbClr val="27C5EF"/>
                    </a:solidFill>
                    <a:latin typeface="Impact" panose="020B0806030902050204" pitchFamily="34" charset="0"/>
                  </a:rPr>
                  <a:t>m Diplomats</a:t>
                </a:r>
                <a:endParaRPr lang="en-US" sz="2400" cap="none" spc="200" dirty="0">
                  <a:ln w="0">
                    <a:noFill/>
                  </a:ln>
                  <a:solidFill>
                    <a:srgbClr val="27C5EF"/>
                  </a:solidFill>
                  <a:latin typeface="Impact" panose="020B0806030902050204" pitchFamily="34" charset="0"/>
                </a:endParaRPr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982754" y="2510831"/>
            <a:ext cx="3986706" cy="1906691"/>
            <a:chOff x="6658683" y="-185672"/>
            <a:chExt cx="3986706" cy="1906691"/>
          </a:xfrm>
        </p:grpSpPr>
        <p:grpSp>
          <p:nvGrpSpPr>
            <p:cNvPr id="52" name="Group 51"/>
            <p:cNvGrpSpPr/>
            <p:nvPr/>
          </p:nvGrpSpPr>
          <p:grpSpPr>
            <a:xfrm>
              <a:off x="6658683" y="-185672"/>
              <a:ext cx="3986706" cy="1902584"/>
              <a:chOff x="6884719" y="-185672"/>
              <a:chExt cx="3986706" cy="1902584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7343362" y="982694"/>
                <a:ext cx="1772345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2000" b="1" dirty="0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CONTACT US</a:t>
                </a:r>
                <a:endParaRPr lang="en-US" sz="2000" b="1" cap="none" spc="0" dirty="0">
                  <a:ln w="0">
                    <a:noFill/>
                  </a:ln>
                  <a:solidFill>
                    <a:srgbClr val="29C6F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343362" y="1378358"/>
                <a:ext cx="35280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</a:rPr>
                  <a:t>abdullahmaruf86@gmail.com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="" xmlns:a16="http://schemas.microsoft.com/office/drawing/2014/main" id="{AE03C767-93F9-4F52-A0A2-7362575E631C}"/>
                  </a:ext>
                </a:extLst>
              </p:cNvPr>
              <p:cNvSpPr/>
              <p:nvPr/>
            </p:nvSpPr>
            <p:spPr>
              <a:xfrm>
                <a:off x="6884719" y="-185672"/>
                <a:ext cx="3833614" cy="830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4800" b="1" dirty="0">
                    <a:ln w="0"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THANK YOU</a:t>
                </a:r>
                <a:endParaRPr lang="en-US" sz="4800" b="1" cap="none" spc="0" dirty="0">
                  <a:ln w="0">
                    <a:noFill/>
                  </a:ln>
                  <a:solidFill>
                    <a:srgbClr val="29C6FA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769826" y="917877"/>
              <a:ext cx="166551" cy="803142"/>
              <a:chOff x="6769826" y="917877"/>
              <a:chExt cx="166551" cy="803142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6853101" y="917877"/>
                <a:ext cx="0" cy="803142"/>
              </a:xfrm>
              <a:prstGeom prst="line">
                <a:avLst/>
              </a:prstGeom>
              <a:ln>
                <a:solidFill>
                  <a:srgbClr val="29C6FA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Rectangle 46"/>
              <p:cNvSpPr/>
              <p:nvPr/>
            </p:nvSpPr>
            <p:spPr>
              <a:xfrm>
                <a:off x="6769826" y="1236173"/>
                <a:ext cx="166551" cy="166551"/>
              </a:xfrm>
              <a:prstGeom prst="rect">
                <a:avLst/>
              </a:prstGeom>
              <a:solidFill>
                <a:srgbClr val="29C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1" name="Freeform 5"/>
          <p:cNvSpPr>
            <a:spLocks/>
          </p:cNvSpPr>
          <p:nvPr/>
        </p:nvSpPr>
        <p:spPr bwMode="auto">
          <a:xfrm>
            <a:off x="1117954" y="2855490"/>
            <a:ext cx="3957264" cy="3089283"/>
          </a:xfrm>
          <a:custGeom>
            <a:avLst/>
            <a:gdLst>
              <a:gd name="T0" fmla="*/ 1358 w 1358"/>
              <a:gd name="T1" fmla="*/ 312 h 1059"/>
              <a:gd name="T2" fmla="*/ 611 w 1358"/>
              <a:gd name="T3" fmla="*/ 1059 h 1059"/>
              <a:gd name="T4" fmla="*/ 0 w 1358"/>
              <a:gd name="T5" fmla="*/ 740 h 1059"/>
              <a:gd name="T6" fmla="*/ 558 w 1358"/>
              <a:gd name="T7" fmla="*/ 979 h 1059"/>
              <a:gd name="T8" fmla="*/ 1321 w 1358"/>
              <a:gd name="T9" fmla="*/ 232 h 1059"/>
              <a:gd name="T10" fmla="*/ 1283 w 1358"/>
              <a:gd name="T11" fmla="*/ 0 h 1059"/>
              <a:gd name="T12" fmla="*/ 1306 w 1358"/>
              <a:gd name="T13" fmla="*/ 39 h 1059"/>
              <a:gd name="T14" fmla="*/ 1358 w 1358"/>
              <a:gd name="T15" fmla="*/ 312 h 1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58" h="1059">
                <a:moveTo>
                  <a:pt x="1358" y="312"/>
                </a:moveTo>
                <a:cubicBezTo>
                  <a:pt x="1358" y="724"/>
                  <a:pt x="1023" y="1059"/>
                  <a:pt x="611" y="1059"/>
                </a:cubicBezTo>
                <a:cubicBezTo>
                  <a:pt x="362" y="1059"/>
                  <a:pt x="136" y="934"/>
                  <a:pt x="0" y="740"/>
                </a:cubicBezTo>
                <a:cubicBezTo>
                  <a:pt x="141" y="888"/>
                  <a:pt x="341" y="979"/>
                  <a:pt x="558" y="979"/>
                </a:cubicBezTo>
                <a:cubicBezTo>
                  <a:pt x="979" y="979"/>
                  <a:pt x="1321" y="644"/>
                  <a:pt x="1321" y="232"/>
                </a:cubicBezTo>
                <a:cubicBezTo>
                  <a:pt x="1321" y="152"/>
                  <a:pt x="1308" y="74"/>
                  <a:pt x="1283" y="0"/>
                </a:cubicBezTo>
                <a:cubicBezTo>
                  <a:pt x="1291" y="13"/>
                  <a:pt x="1299" y="25"/>
                  <a:pt x="1306" y="39"/>
                </a:cubicBezTo>
                <a:cubicBezTo>
                  <a:pt x="1339" y="125"/>
                  <a:pt x="1358" y="217"/>
                  <a:pt x="1358" y="312"/>
                </a:cubicBezTo>
                <a:close/>
              </a:path>
            </a:pathLst>
          </a:custGeom>
          <a:solidFill>
            <a:srgbClr val="FFFFFF">
              <a:alpha val="41000"/>
            </a:srgbClr>
          </a:solidFill>
          <a:ln w="11113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563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reeform 120"/>
          <p:cNvSpPr/>
          <p:nvPr/>
        </p:nvSpPr>
        <p:spPr>
          <a:xfrm>
            <a:off x="0" y="-1554561"/>
            <a:ext cx="12192000" cy="6858000"/>
          </a:xfrm>
          <a:custGeom>
            <a:avLst/>
            <a:gdLst>
              <a:gd name="connsiteX0" fmla="*/ 105232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398845 h 6858000"/>
              <a:gd name="connsiteX3" fmla="*/ 12106031 w 12192000"/>
              <a:gd name="connsiteY3" fmla="*/ 4418734 h 6858000"/>
              <a:gd name="connsiteX4" fmla="*/ 7236250 w 12192000"/>
              <a:gd name="connsiteY4" fmla="*/ 4634577 h 6858000"/>
              <a:gd name="connsiteX5" fmla="*/ 3877451 w 12192000"/>
              <a:gd name="connsiteY5" fmla="*/ 6757126 h 6858000"/>
              <a:gd name="connsiteX6" fmla="*/ 3800340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3661609 h 6858000"/>
              <a:gd name="connsiteX9" fmla="*/ 114844 w 12192000"/>
              <a:gd name="connsiteY9" fmla="*/ 3648787 h 6858000"/>
              <a:gd name="connsiteX10" fmla="*/ 1443788 w 12192000"/>
              <a:gd name="connsiteY10" fmla="*/ 2811320 h 6858000"/>
              <a:gd name="connsiteX11" fmla="*/ 6140714 w 12192000"/>
              <a:gd name="connsiteY11" fmla="*/ 1459714 h 6858000"/>
              <a:gd name="connsiteX12" fmla="*/ 10415284 w 12192000"/>
              <a:gd name="connsiteY12" fmla="*/ 1063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0523226" y="0"/>
                </a:moveTo>
                <a:lnTo>
                  <a:pt x="12192000" y="0"/>
                </a:lnTo>
                <a:lnTo>
                  <a:pt x="12192000" y="4398845"/>
                </a:lnTo>
                <a:lnTo>
                  <a:pt x="12106031" y="4418734"/>
                </a:lnTo>
                <a:cubicBezTo>
                  <a:pt x="10322516" y="4806074"/>
                  <a:pt x="8860477" y="4550230"/>
                  <a:pt x="7236250" y="4634577"/>
                </a:cubicBezTo>
                <a:cubicBezTo>
                  <a:pt x="5752923" y="4711692"/>
                  <a:pt x="4840379" y="5522739"/>
                  <a:pt x="3877451" y="6757126"/>
                </a:cubicBezTo>
                <a:lnTo>
                  <a:pt x="3800340" y="6858000"/>
                </a:lnTo>
                <a:lnTo>
                  <a:pt x="0" y="6858000"/>
                </a:lnTo>
                <a:lnTo>
                  <a:pt x="0" y="3661609"/>
                </a:lnTo>
                <a:lnTo>
                  <a:pt x="114844" y="3648787"/>
                </a:lnTo>
                <a:cubicBezTo>
                  <a:pt x="570604" y="3570783"/>
                  <a:pt x="1017211" y="3302379"/>
                  <a:pt x="1443788" y="2811320"/>
                </a:cubicBezTo>
                <a:cubicBezTo>
                  <a:pt x="2683216" y="1395327"/>
                  <a:pt x="3839629" y="1147006"/>
                  <a:pt x="6140714" y="1459714"/>
                </a:cubicBezTo>
                <a:cubicBezTo>
                  <a:pt x="7035270" y="1583877"/>
                  <a:pt x="9224514" y="1167099"/>
                  <a:pt x="10415284" y="106311"/>
                </a:cubicBezTo>
                <a:close/>
              </a:path>
            </a:pathLst>
          </a:custGeom>
          <a:gradFill>
            <a:gsLst>
              <a:gs pos="100000">
                <a:srgbClr val="EBFCFF"/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78144" y="0"/>
            <a:ext cx="5986473" cy="3272768"/>
            <a:chOff x="237168" y="0"/>
            <a:chExt cx="5986473" cy="3272768"/>
          </a:xfrm>
        </p:grpSpPr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85351" y="628734"/>
            <a:ext cx="1649078" cy="1566311"/>
            <a:chOff x="1328201" y="1004168"/>
            <a:chExt cx="1363548" cy="1295109"/>
          </a:xfrm>
        </p:grpSpPr>
        <p:sp>
          <p:nvSpPr>
            <p:cNvPr id="21" name="Rectangle 20"/>
            <p:cNvSpPr/>
            <p:nvPr/>
          </p:nvSpPr>
          <p:spPr>
            <a:xfrm>
              <a:off x="1741136" y="1408575"/>
              <a:ext cx="950613" cy="89070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3200" cap="none" spc="200" dirty="0">
                  <a:ln w="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OUR</a:t>
              </a:r>
            </a:p>
            <a:p>
              <a:r>
                <a:rPr lang="en-US" sz="3200" spc="200" dirty="0">
                  <a:ln w="0">
                    <a:noFill/>
                  </a:ln>
                  <a:solidFill>
                    <a:schemeClr val="bg1"/>
                  </a:solidFill>
                  <a:latin typeface="Impact" panose="020B0806030902050204" pitchFamily="34" charset="0"/>
                </a:rPr>
                <a:t>TEAM</a:t>
              </a:r>
              <a:endParaRPr lang="en-US" sz="3200" cap="none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2" name="Freeform 31"/>
            <p:cNvSpPr>
              <a:spLocks/>
            </p:cNvSpPr>
            <p:nvPr/>
          </p:nvSpPr>
          <p:spPr bwMode="auto">
            <a:xfrm>
              <a:off x="1328201" y="1004168"/>
              <a:ext cx="864230" cy="1171499"/>
            </a:xfrm>
            <a:custGeom>
              <a:avLst/>
              <a:gdLst>
                <a:gd name="T0" fmla="*/ 189 w 515"/>
                <a:gd name="T1" fmla="*/ 755 h 755"/>
                <a:gd name="T2" fmla="*/ 0 w 515"/>
                <a:gd name="T3" fmla="*/ 755 h 755"/>
                <a:gd name="T4" fmla="*/ 0 w 515"/>
                <a:gd name="T5" fmla="*/ 0 h 755"/>
                <a:gd name="T6" fmla="*/ 515 w 515"/>
                <a:gd name="T7" fmla="*/ 0 h 755"/>
                <a:gd name="T8" fmla="*/ 515 w 515"/>
                <a:gd name="T9" fmla="*/ 234 h 755"/>
                <a:gd name="T10" fmla="*/ 457 w 515"/>
                <a:gd name="T11" fmla="*/ 234 h 755"/>
                <a:gd name="T12" fmla="*/ 457 w 515"/>
                <a:gd name="T13" fmla="*/ 58 h 755"/>
                <a:gd name="T14" fmla="*/ 57 w 515"/>
                <a:gd name="T15" fmla="*/ 58 h 755"/>
                <a:gd name="T16" fmla="*/ 57 w 515"/>
                <a:gd name="T17" fmla="*/ 697 h 755"/>
                <a:gd name="T18" fmla="*/ 189 w 515"/>
                <a:gd name="T19" fmla="*/ 697 h 755"/>
                <a:gd name="T20" fmla="*/ 189 w 515"/>
                <a:gd name="T21" fmla="*/ 755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5" h="755">
                  <a:moveTo>
                    <a:pt x="189" y="755"/>
                  </a:moveTo>
                  <a:lnTo>
                    <a:pt x="0" y="755"/>
                  </a:lnTo>
                  <a:lnTo>
                    <a:pt x="0" y="0"/>
                  </a:lnTo>
                  <a:lnTo>
                    <a:pt x="515" y="0"/>
                  </a:lnTo>
                  <a:lnTo>
                    <a:pt x="515" y="234"/>
                  </a:lnTo>
                  <a:lnTo>
                    <a:pt x="457" y="234"/>
                  </a:lnTo>
                  <a:lnTo>
                    <a:pt x="457" y="58"/>
                  </a:lnTo>
                  <a:lnTo>
                    <a:pt x="57" y="58"/>
                  </a:lnTo>
                  <a:lnTo>
                    <a:pt x="57" y="697"/>
                  </a:lnTo>
                  <a:lnTo>
                    <a:pt x="189" y="697"/>
                  </a:lnTo>
                  <a:lnTo>
                    <a:pt x="189" y="755"/>
                  </a:lnTo>
                  <a:close/>
                </a:path>
              </a:pathLst>
            </a:custGeom>
            <a:solidFill>
              <a:srgbClr val="92E3FC">
                <a:alpha val="8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976444" y="4294518"/>
            <a:ext cx="2811154" cy="663068"/>
            <a:chOff x="7140687" y="561572"/>
            <a:chExt cx="4152957" cy="602789"/>
          </a:xfrm>
        </p:grpSpPr>
        <p:sp>
          <p:nvSpPr>
            <p:cNvPr id="89" name="Rectangle 88"/>
            <p:cNvSpPr/>
            <p:nvPr/>
          </p:nvSpPr>
          <p:spPr>
            <a:xfrm>
              <a:off x="7140687" y="561572"/>
              <a:ext cx="4152957" cy="36373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>
                  <a:ln w="0">
                    <a:noFill/>
                  </a:ln>
                  <a:solidFill>
                    <a:srgbClr val="76767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Abdullah Basar Maruf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394818" y="884564"/>
              <a:ext cx="3644685" cy="279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CSE06307404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115340" y="4429723"/>
            <a:ext cx="2847254" cy="663068"/>
            <a:chOff x="7114022" y="561572"/>
            <a:chExt cx="4206286" cy="602789"/>
          </a:xfrm>
        </p:grpSpPr>
        <p:sp>
          <p:nvSpPr>
            <p:cNvPr id="103" name="Rectangle 102"/>
            <p:cNvSpPr/>
            <p:nvPr/>
          </p:nvSpPr>
          <p:spPr>
            <a:xfrm>
              <a:off x="7114022" y="561572"/>
              <a:ext cx="4206286" cy="36373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>
                  <a:ln w="0">
                    <a:noFill/>
                  </a:ln>
                  <a:solidFill>
                    <a:srgbClr val="76767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Nur Mohammed Rana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394818" y="884564"/>
              <a:ext cx="3644685" cy="279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CSE06307478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6242844" y="2431150"/>
            <a:ext cx="2626681" cy="663069"/>
            <a:chOff x="7276955" y="561572"/>
            <a:chExt cx="3880431" cy="602789"/>
          </a:xfrm>
        </p:grpSpPr>
        <p:sp>
          <p:nvSpPr>
            <p:cNvPr id="110" name="Rectangle 109"/>
            <p:cNvSpPr/>
            <p:nvPr/>
          </p:nvSpPr>
          <p:spPr>
            <a:xfrm>
              <a:off x="7276955" y="561572"/>
              <a:ext cx="3880431" cy="36373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>
                  <a:ln w="0">
                    <a:noFill/>
                  </a:ln>
                  <a:solidFill>
                    <a:srgbClr val="76767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Tanvir Ahmed Rahat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394818" y="884564"/>
              <a:ext cx="3644684" cy="279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CSE06307397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 rot="10800000" flipH="1">
            <a:off x="5631072" y="3851130"/>
            <a:ext cx="5533763" cy="3023836"/>
            <a:chOff x="237168" y="0"/>
            <a:chExt cx="5986473" cy="3272768"/>
          </a:xfrm>
        </p:grpSpPr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5" name="Freeform 20"/>
          <p:cNvSpPr>
            <a:spLocks/>
          </p:cNvSpPr>
          <p:nvPr/>
        </p:nvSpPr>
        <p:spPr bwMode="auto">
          <a:xfrm>
            <a:off x="5360706" y="6124917"/>
            <a:ext cx="2609331" cy="455182"/>
          </a:xfrm>
          <a:custGeom>
            <a:avLst/>
            <a:gdLst>
              <a:gd name="T0" fmla="*/ 16 w 968"/>
              <a:gd name="T1" fmla="*/ 128 h 168"/>
              <a:gd name="T2" fmla="*/ 952 w 968"/>
              <a:gd name="T3" fmla="*/ 168 h 168"/>
              <a:gd name="T4" fmla="*/ 968 w 968"/>
              <a:gd name="T5" fmla="*/ 152 h 168"/>
              <a:gd name="T6" fmla="*/ 968 w 968"/>
              <a:gd name="T7" fmla="*/ 16 h 168"/>
              <a:gd name="T8" fmla="*/ 952 w 968"/>
              <a:gd name="T9" fmla="*/ 0 h 168"/>
              <a:gd name="T10" fmla="*/ 16 w 968"/>
              <a:gd name="T11" fmla="*/ 0 h 168"/>
              <a:gd name="T12" fmla="*/ 0 w 968"/>
              <a:gd name="T13" fmla="*/ 16 h 168"/>
              <a:gd name="T14" fmla="*/ 0 w 968"/>
              <a:gd name="T15" fmla="*/ 112 h 168"/>
              <a:gd name="T16" fmla="*/ 16 w 968"/>
              <a:gd name="T17" fmla="*/ 12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8" h="168">
                <a:moveTo>
                  <a:pt x="16" y="128"/>
                </a:moveTo>
                <a:cubicBezTo>
                  <a:pt x="952" y="168"/>
                  <a:pt x="952" y="168"/>
                  <a:pt x="952" y="168"/>
                </a:cubicBezTo>
                <a:cubicBezTo>
                  <a:pt x="961" y="168"/>
                  <a:pt x="968" y="161"/>
                  <a:pt x="968" y="152"/>
                </a:cubicBezTo>
                <a:cubicBezTo>
                  <a:pt x="968" y="16"/>
                  <a:pt x="968" y="16"/>
                  <a:pt x="968" y="16"/>
                </a:cubicBezTo>
                <a:cubicBezTo>
                  <a:pt x="968" y="8"/>
                  <a:pt x="961" y="0"/>
                  <a:pt x="952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0" y="8"/>
                  <a:pt x="0" y="1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21"/>
                  <a:pt x="8" y="128"/>
                  <a:pt x="16" y="128"/>
                </a:cubicBezTo>
                <a:close/>
              </a:path>
            </a:pathLst>
          </a:custGeom>
          <a:gradFill flip="none" rotWithShape="1">
            <a:gsLst>
              <a:gs pos="44000">
                <a:srgbClr val="109CC2"/>
              </a:gs>
              <a:gs pos="0">
                <a:srgbClr val="21C0EC">
                  <a:alpha val="0"/>
                </a:srgbClr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21"/>
          <p:cNvSpPr>
            <a:spLocks/>
          </p:cNvSpPr>
          <p:nvPr/>
        </p:nvSpPr>
        <p:spPr bwMode="auto">
          <a:xfrm>
            <a:off x="5360706" y="5577265"/>
            <a:ext cx="2609331" cy="825017"/>
          </a:xfrm>
          <a:custGeom>
            <a:avLst/>
            <a:gdLst>
              <a:gd name="T0" fmla="*/ 952 w 968"/>
              <a:gd name="T1" fmla="*/ 304 h 304"/>
              <a:gd name="T2" fmla="*/ 16 w 968"/>
              <a:gd name="T3" fmla="*/ 304 h 304"/>
              <a:gd name="T4" fmla="*/ 0 w 968"/>
              <a:gd name="T5" fmla="*/ 288 h 304"/>
              <a:gd name="T6" fmla="*/ 0 w 968"/>
              <a:gd name="T7" fmla="*/ 16 h 304"/>
              <a:gd name="T8" fmla="*/ 16 w 968"/>
              <a:gd name="T9" fmla="*/ 0 h 304"/>
              <a:gd name="T10" fmla="*/ 952 w 968"/>
              <a:gd name="T11" fmla="*/ 0 h 304"/>
              <a:gd name="T12" fmla="*/ 968 w 968"/>
              <a:gd name="T13" fmla="*/ 16 h 304"/>
              <a:gd name="T14" fmla="*/ 968 w 968"/>
              <a:gd name="T15" fmla="*/ 288 h 304"/>
              <a:gd name="T16" fmla="*/ 952 w 968"/>
              <a:gd name="T17" fmla="*/ 304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8" h="304">
                <a:moveTo>
                  <a:pt x="952" y="304"/>
                </a:moveTo>
                <a:cubicBezTo>
                  <a:pt x="16" y="304"/>
                  <a:pt x="16" y="304"/>
                  <a:pt x="16" y="304"/>
                </a:cubicBezTo>
                <a:cubicBezTo>
                  <a:pt x="8" y="304"/>
                  <a:pt x="0" y="297"/>
                  <a:pt x="0" y="28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cubicBezTo>
                  <a:pt x="952" y="0"/>
                  <a:pt x="952" y="0"/>
                  <a:pt x="952" y="0"/>
                </a:cubicBezTo>
                <a:cubicBezTo>
                  <a:pt x="961" y="0"/>
                  <a:pt x="968" y="8"/>
                  <a:pt x="968" y="16"/>
                </a:cubicBezTo>
                <a:cubicBezTo>
                  <a:pt x="968" y="288"/>
                  <a:pt x="968" y="288"/>
                  <a:pt x="968" y="288"/>
                </a:cubicBezTo>
                <a:cubicBezTo>
                  <a:pt x="968" y="297"/>
                  <a:pt x="961" y="304"/>
                  <a:pt x="952" y="304"/>
                </a:cubicBezTo>
                <a:close/>
              </a:path>
            </a:pathLst>
          </a:custGeom>
          <a:gradFill flip="none" rotWithShape="1">
            <a:gsLst>
              <a:gs pos="100000">
                <a:srgbClr val="EBFCFF"/>
              </a:gs>
              <a:gs pos="0">
                <a:schemeClr val="bg1"/>
              </a:gs>
            </a:gsLst>
            <a:lin ang="81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9" name="Rectangle 138"/>
          <p:cNvSpPr/>
          <p:nvPr/>
        </p:nvSpPr>
        <p:spPr>
          <a:xfrm>
            <a:off x="5601655" y="5773478"/>
            <a:ext cx="23196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cap="none" spc="200" dirty="0">
                <a:ln w="0">
                  <a:noFill/>
                </a:ln>
                <a:solidFill>
                  <a:srgbClr val="27C5EF"/>
                </a:solidFill>
                <a:latin typeface="Impact" panose="020B0806030902050204" pitchFamily="34" charset="0"/>
              </a:rPr>
              <a:t>Team Diplomats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77A9D54B-0CD9-4753-8551-1F91D2E82407}"/>
              </a:ext>
            </a:extLst>
          </p:cNvPr>
          <p:cNvGrpSpPr/>
          <p:nvPr/>
        </p:nvGrpSpPr>
        <p:grpSpPr>
          <a:xfrm>
            <a:off x="332809" y="5958309"/>
            <a:ext cx="2673104" cy="663068"/>
            <a:chOff x="7242662" y="561572"/>
            <a:chExt cx="3949013" cy="602789"/>
          </a:xfrm>
        </p:grpSpPr>
        <p:sp>
          <p:nvSpPr>
            <p:cNvPr id="43" name="Rectangle 42">
              <a:extLst>
                <a:ext uri="{FF2B5EF4-FFF2-40B4-BE49-F238E27FC236}">
                  <a16:creationId xmlns="" xmlns:a16="http://schemas.microsoft.com/office/drawing/2014/main" id="{65256F90-1066-40B8-ACF3-F6D73F613969}"/>
                </a:ext>
              </a:extLst>
            </p:cNvPr>
            <p:cNvSpPr/>
            <p:nvPr/>
          </p:nvSpPr>
          <p:spPr>
            <a:xfrm>
              <a:off x="7242662" y="561572"/>
              <a:ext cx="3949013" cy="36373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000" b="1" dirty="0">
                  <a:ln w="0">
                    <a:noFill/>
                  </a:ln>
                  <a:solidFill>
                    <a:srgbClr val="767676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Khadija Akhter Rono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="" xmlns:a16="http://schemas.microsoft.com/office/drawing/2014/main" id="{6C6E4A1C-3C0D-42EC-BC51-E41F00E0AE6B}"/>
                </a:ext>
              </a:extLst>
            </p:cNvPr>
            <p:cNvSpPr txBox="1"/>
            <p:nvPr/>
          </p:nvSpPr>
          <p:spPr>
            <a:xfrm>
              <a:off x="7394818" y="884564"/>
              <a:ext cx="3644685" cy="279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CSe06307480</a:t>
              </a:r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="" xmlns:a16="http://schemas.microsoft.com/office/drawing/2014/main" id="{E259546E-693B-4427-8916-BC15DE2F27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644" y="213983"/>
            <a:ext cx="1457694" cy="21870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F099667-B6A0-456B-A943-12C96F26D1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990" y="1974600"/>
            <a:ext cx="1694054" cy="226761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77A1DCB-DF35-4F7A-9DE7-E0854225D1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41" y="3788137"/>
            <a:ext cx="1608027" cy="21440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3EF4CC55-E8EB-4A38-99BC-3A85F9B55C3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172" t="6645" r="30623"/>
          <a:stretch/>
        </p:blipFill>
        <p:spPr>
          <a:xfrm>
            <a:off x="3729909" y="2202490"/>
            <a:ext cx="1618110" cy="22271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150590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agenda-list-icon-vector-9592177.jpg"/>
          <p:cNvPicPr>
            <a:picLocks noChangeAspect="1"/>
          </p:cNvPicPr>
          <p:nvPr/>
        </p:nvPicPr>
        <p:blipFill>
          <a:blip r:embed="rId2"/>
          <a:srcRect r="-877" b="7677"/>
          <a:stretch>
            <a:fillRect/>
          </a:stretch>
        </p:blipFill>
        <p:spPr>
          <a:xfrm>
            <a:off x="581891" y="0"/>
            <a:ext cx="3965372" cy="4156364"/>
          </a:xfrm>
          <a:prstGeom prst="rect">
            <a:avLst/>
          </a:prstGeom>
        </p:spPr>
      </p:pic>
      <p:grpSp>
        <p:nvGrpSpPr>
          <p:cNvPr id="95" name="Group 94"/>
          <p:cNvGrpSpPr/>
          <p:nvPr/>
        </p:nvGrpSpPr>
        <p:grpSpPr>
          <a:xfrm>
            <a:off x="4659859" y="3675199"/>
            <a:ext cx="1539498" cy="109728"/>
            <a:chOff x="6432882" y="1014568"/>
            <a:chExt cx="1539498" cy="109728"/>
          </a:xfrm>
        </p:grpSpPr>
        <p:cxnSp>
          <p:nvCxnSpPr>
            <p:cNvPr id="96" name="Straight Connector 95"/>
            <p:cNvCxnSpPr/>
            <p:nvPr/>
          </p:nvCxnSpPr>
          <p:spPr>
            <a:xfrm flipV="1">
              <a:off x="6432882" y="1069432"/>
              <a:ext cx="1539498" cy="15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7862652" y="1014568"/>
              <a:ext cx="109728" cy="109728"/>
            </a:xfrm>
            <a:prstGeom prst="ellipse">
              <a:avLst/>
            </a:pr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545040" y="4947441"/>
            <a:ext cx="1539498" cy="109728"/>
            <a:chOff x="6432882" y="1014568"/>
            <a:chExt cx="1539498" cy="109728"/>
          </a:xfrm>
        </p:grpSpPr>
        <p:cxnSp>
          <p:nvCxnSpPr>
            <p:cNvPr id="99" name="Straight Connector 98"/>
            <p:cNvCxnSpPr/>
            <p:nvPr/>
          </p:nvCxnSpPr>
          <p:spPr>
            <a:xfrm flipV="1">
              <a:off x="6432882" y="1069432"/>
              <a:ext cx="1539498" cy="15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7862652" y="1014568"/>
              <a:ext cx="109728" cy="109728"/>
            </a:xfrm>
            <a:prstGeom prst="ellipse">
              <a:avLst/>
            </a:pr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2483783" y="6114183"/>
            <a:ext cx="1539498" cy="109728"/>
            <a:chOff x="6432882" y="1014568"/>
            <a:chExt cx="1539498" cy="109728"/>
          </a:xfrm>
        </p:grpSpPr>
        <p:cxnSp>
          <p:nvCxnSpPr>
            <p:cNvPr id="102" name="Straight Connector 101"/>
            <p:cNvCxnSpPr/>
            <p:nvPr/>
          </p:nvCxnSpPr>
          <p:spPr>
            <a:xfrm flipV="1">
              <a:off x="6432882" y="1069432"/>
              <a:ext cx="1539498" cy="15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7862652" y="1014568"/>
              <a:ext cx="109728" cy="109728"/>
            </a:xfrm>
            <a:prstGeom prst="ellipse">
              <a:avLst/>
            </a:pr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655615" y="882870"/>
            <a:ext cx="1539498" cy="109728"/>
            <a:chOff x="6432882" y="1014568"/>
            <a:chExt cx="1539498" cy="109728"/>
          </a:xfrm>
        </p:grpSpPr>
        <p:cxnSp>
          <p:nvCxnSpPr>
            <p:cNvPr id="84" name="Straight Connector 83"/>
            <p:cNvCxnSpPr/>
            <p:nvPr/>
          </p:nvCxnSpPr>
          <p:spPr>
            <a:xfrm flipV="1">
              <a:off x="6432882" y="1069432"/>
              <a:ext cx="1539498" cy="15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7862652" y="1014568"/>
              <a:ext cx="109728" cy="109728"/>
            </a:xfrm>
            <a:prstGeom prst="ellipse">
              <a:avLst/>
            </a:pr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831118" y="2372867"/>
            <a:ext cx="1539498" cy="109728"/>
            <a:chOff x="6432882" y="1014568"/>
            <a:chExt cx="1539498" cy="109728"/>
          </a:xfrm>
        </p:grpSpPr>
        <p:cxnSp>
          <p:nvCxnSpPr>
            <p:cNvPr id="93" name="Straight Connector 92"/>
            <p:cNvCxnSpPr/>
            <p:nvPr/>
          </p:nvCxnSpPr>
          <p:spPr>
            <a:xfrm flipV="1">
              <a:off x="6432882" y="1069432"/>
              <a:ext cx="1539498" cy="15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7862652" y="1014568"/>
              <a:ext cx="109728" cy="109728"/>
            </a:xfrm>
            <a:prstGeom prst="ellipse">
              <a:avLst/>
            </a:pr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Freeform 5"/>
          <p:cNvSpPr>
            <a:spLocks/>
          </p:cNvSpPr>
          <p:nvPr/>
        </p:nvSpPr>
        <p:spPr bwMode="auto">
          <a:xfrm>
            <a:off x="2399088" y="0"/>
            <a:ext cx="4532161" cy="6141465"/>
          </a:xfrm>
          <a:custGeom>
            <a:avLst/>
            <a:gdLst>
              <a:gd name="T0" fmla="*/ 1414 w 1475"/>
              <a:gd name="T1" fmla="*/ 425 h 1999"/>
              <a:gd name="T2" fmla="*/ 91 w 1475"/>
              <a:gd name="T3" fmla="*/ 1945 h 1999"/>
              <a:gd name="T4" fmla="*/ 0 w 1475"/>
              <a:gd name="T5" fmla="*/ 1999 h 1999"/>
              <a:gd name="T6" fmla="*/ 1258 w 1475"/>
              <a:gd name="T7" fmla="*/ 553 h 1999"/>
              <a:gd name="T8" fmla="*/ 1241 w 1475"/>
              <a:gd name="T9" fmla="*/ 316 h 1999"/>
              <a:gd name="T10" fmla="*/ 878 w 1475"/>
              <a:gd name="T11" fmla="*/ 0 h 1999"/>
              <a:gd name="T12" fmla="*/ 1181 w 1475"/>
              <a:gd name="T13" fmla="*/ 0 h 1999"/>
              <a:gd name="T14" fmla="*/ 1397 w 1475"/>
              <a:gd name="T15" fmla="*/ 188 h 1999"/>
              <a:gd name="T16" fmla="*/ 1414 w 1475"/>
              <a:gd name="T17" fmla="*/ 425 h 1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5" h="1999">
                <a:moveTo>
                  <a:pt x="1414" y="425"/>
                </a:moveTo>
                <a:cubicBezTo>
                  <a:pt x="91" y="1945"/>
                  <a:pt x="91" y="1945"/>
                  <a:pt x="91" y="1945"/>
                </a:cubicBezTo>
                <a:cubicBezTo>
                  <a:pt x="66" y="1973"/>
                  <a:pt x="34" y="1991"/>
                  <a:pt x="0" y="1999"/>
                </a:cubicBezTo>
                <a:cubicBezTo>
                  <a:pt x="1258" y="553"/>
                  <a:pt x="1258" y="553"/>
                  <a:pt x="1258" y="553"/>
                </a:cubicBezTo>
                <a:cubicBezTo>
                  <a:pt x="1319" y="483"/>
                  <a:pt x="1311" y="377"/>
                  <a:pt x="1241" y="316"/>
                </a:cubicBezTo>
                <a:cubicBezTo>
                  <a:pt x="878" y="0"/>
                  <a:pt x="878" y="0"/>
                  <a:pt x="878" y="0"/>
                </a:cubicBezTo>
                <a:cubicBezTo>
                  <a:pt x="1181" y="0"/>
                  <a:pt x="1181" y="0"/>
                  <a:pt x="1181" y="0"/>
                </a:cubicBezTo>
                <a:cubicBezTo>
                  <a:pt x="1397" y="188"/>
                  <a:pt x="1397" y="188"/>
                  <a:pt x="1397" y="188"/>
                </a:cubicBezTo>
                <a:cubicBezTo>
                  <a:pt x="1467" y="249"/>
                  <a:pt x="1475" y="355"/>
                  <a:pt x="1414" y="425"/>
                </a:cubicBezTo>
                <a:close/>
              </a:path>
            </a:pathLst>
          </a:custGeom>
          <a:gradFill flip="none" rotWithShape="1">
            <a:gsLst>
              <a:gs pos="0">
                <a:srgbClr val="1B4B7F"/>
              </a:gs>
              <a:gs pos="48000">
                <a:srgbClr val="25A7FF"/>
              </a:gs>
              <a:gs pos="100000">
                <a:srgbClr val="64E9FF"/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1" y="3183913"/>
            <a:ext cx="2835285" cy="2582489"/>
          </a:xfrm>
          <a:custGeom>
            <a:avLst/>
            <a:gdLst>
              <a:gd name="T0" fmla="*/ 923 w 923"/>
              <a:gd name="T1" fmla="*/ 639 h 841"/>
              <a:gd name="T2" fmla="*/ 814 w 923"/>
              <a:gd name="T3" fmla="*/ 764 h 841"/>
              <a:gd name="T4" fmla="*/ 577 w 923"/>
              <a:gd name="T5" fmla="*/ 780 h 841"/>
              <a:gd name="T6" fmla="*/ 0 w 923"/>
              <a:gd name="T7" fmla="*/ 283 h 841"/>
              <a:gd name="T8" fmla="*/ 0 w 923"/>
              <a:gd name="T9" fmla="*/ 0 h 841"/>
              <a:gd name="T10" fmla="*/ 705 w 923"/>
              <a:gd name="T11" fmla="*/ 623 h 841"/>
              <a:gd name="T12" fmla="*/ 923 w 923"/>
              <a:gd name="T13" fmla="*/ 639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3" h="841">
                <a:moveTo>
                  <a:pt x="923" y="639"/>
                </a:moveTo>
                <a:cubicBezTo>
                  <a:pt x="814" y="764"/>
                  <a:pt x="814" y="764"/>
                  <a:pt x="814" y="764"/>
                </a:cubicBezTo>
                <a:cubicBezTo>
                  <a:pt x="753" y="834"/>
                  <a:pt x="647" y="841"/>
                  <a:pt x="577" y="78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0"/>
                  <a:pt x="0" y="0"/>
                  <a:pt x="0" y="0"/>
                </a:cubicBezTo>
                <a:cubicBezTo>
                  <a:pt x="705" y="623"/>
                  <a:pt x="705" y="623"/>
                  <a:pt x="705" y="623"/>
                </a:cubicBezTo>
                <a:cubicBezTo>
                  <a:pt x="767" y="678"/>
                  <a:pt x="856" y="682"/>
                  <a:pt x="923" y="639"/>
                </a:cubicBezTo>
                <a:close/>
              </a:path>
            </a:pathLst>
          </a:custGeom>
          <a:gradFill>
            <a:gsLst>
              <a:gs pos="0">
                <a:srgbClr val="04BEFE">
                  <a:alpha val="52000"/>
                </a:srgbClr>
              </a:gs>
              <a:gs pos="100000">
                <a:srgbClr val="4498EC">
                  <a:alpha val="0"/>
                </a:srgbClr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1" y="3914214"/>
            <a:ext cx="3978652" cy="2380913"/>
          </a:xfrm>
          <a:custGeom>
            <a:avLst/>
            <a:gdLst>
              <a:gd name="T0" fmla="*/ 1288 w 1295"/>
              <a:gd name="T1" fmla="*/ 30 h 775"/>
              <a:gd name="T2" fmla="*/ 709 w 1295"/>
              <a:gd name="T3" fmla="*/ 698 h 775"/>
              <a:gd name="T4" fmla="*/ 472 w 1295"/>
              <a:gd name="T5" fmla="*/ 714 h 775"/>
              <a:gd name="T6" fmla="*/ 0 w 1295"/>
              <a:gd name="T7" fmla="*/ 300 h 775"/>
              <a:gd name="T8" fmla="*/ 0 w 1295"/>
              <a:gd name="T9" fmla="*/ 44 h 775"/>
              <a:gd name="T10" fmla="*/ 577 w 1295"/>
              <a:gd name="T11" fmla="*/ 542 h 775"/>
              <a:gd name="T12" fmla="*/ 814 w 1295"/>
              <a:gd name="T13" fmla="*/ 526 h 775"/>
              <a:gd name="T14" fmla="*/ 923 w 1295"/>
              <a:gd name="T15" fmla="*/ 401 h 775"/>
              <a:gd name="T16" fmla="*/ 1263 w 1295"/>
              <a:gd name="T17" fmla="*/ 8 h 775"/>
              <a:gd name="T18" fmla="*/ 1286 w 1295"/>
              <a:gd name="T19" fmla="*/ 5 h 775"/>
              <a:gd name="T20" fmla="*/ 1288 w 1295"/>
              <a:gd name="T21" fmla="*/ 30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95" h="775">
                <a:moveTo>
                  <a:pt x="1288" y="30"/>
                </a:moveTo>
                <a:cubicBezTo>
                  <a:pt x="709" y="698"/>
                  <a:pt x="709" y="698"/>
                  <a:pt x="709" y="698"/>
                </a:cubicBezTo>
                <a:cubicBezTo>
                  <a:pt x="648" y="768"/>
                  <a:pt x="542" y="775"/>
                  <a:pt x="472" y="714"/>
                </a:cubicBezTo>
                <a:cubicBezTo>
                  <a:pt x="0" y="300"/>
                  <a:pt x="0" y="300"/>
                  <a:pt x="0" y="300"/>
                </a:cubicBezTo>
                <a:cubicBezTo>
                  <a:pt x="0" y="44"/>
                  <a:pt x="0" y="44"/>
                  <a:pt x="0" y="44"/>
                </a:cubicBezTo>
                <a:cubicBezTo>
                  <a:pt x="577" y="542"/>
                  <a:pt x="577" y="542"/>
                  <a:pt x="577" y="542"/>
                </a:cubicBezTo>
                <a:cubicBezTo>
                  <a:pt x="647" y="603"/>
                  <a:pt x="753" y="596"/>
                  <a:pt x="814" y="526"/>
                </a:cubicBezTo>
                <a:cubicBezTo>
                  <a:pt x="923" y="401"/>
                  <a:pt x="923" y="401"/>
                  <a:pt x="923" y="401"/>
                </a:cubicBezTo>
                <a:cubicBezTo>
                  <a:pt x="1263" y="8"/>
                  <a:pt x="1263" y="8"/>
                  <a:pt x="1263" y="8"/>
                </a:cubicBezTo>
                <a:cubicBezTo>
                  <a:pt x="1269" y="1"/>
                  <a:pt x="1279" y="0"/>
                  <a:pt x="1286" y="5"/>
                </a:cubicBezTo>
                <a:cubicBezTo>
                  <a:pt x="1294" y="11"/>
                  <a:pt x="1295" y="22"/>
                  <a:pt x="1288" y="30"/>
                </a:cubicBezTo>
                <a:close/>
              </a:path>
            </a:pathLst>
          </a:custGeom>
          <a:gradFill>
            <a:gsLst>
              <a:gs pos="0">
                <a:srgbClr val="1B4B7F"/>
              </a:gs>
              <a:gs pos="48000">
                <a:srgbClr val="25A7FF"/>
              </a:gs>
              <a:gs pos="100000">
                <a:srgbClr val="64E9FF"/>
              </a:gs>
            </a:gsLst>
            <a:lin ang="162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4046396" y="3210349"/>
            <a:ext cx="543595" cy="606381"/>
          </a:xfrm>
          <a:custGeom>
            <a:avLst/>
            <a:gdLst>
              <a:gd name="T0" fmla="*/ 168 w 177"/>
              <a:gd name="T1" fmla="*/ 5 h 197"/>
              <a:gd name="T2" fmla="*/ 168 w 177"/>
              <a:gd name="T3" fmla="*/ 5 h 197"/>
              <a:gd name="T4" fmla="*/ 171 w 177"/>
              <a:gd name="T5" fmla="*/ 29 h 197"/>
              <a:gd name="T6" fmla="*/ 32 w 177"/>
              <a:gd name="T7" fmla="*/ 189 h 197"/>
              <a:gd name="T8" fmla="*/ 9 w 177"/>
              <a:gd name="T9" fmla="*/ 192 h 197"/>
              <a:gd name="T10" fmla="*/ 9 w 177"/>
              <a:gd name="T11" fmla="*/ 192 h 197"/>
              <a:gd name="T12" fmla="*/ 7 w 177"/>
              <a:gd name="T13" fmla="*/ 168 h 197"/>
              <a:gd name="T14" fmla="*/ 145 w 177"/>
              <a:gd name="T15" fmla="*/ 8 h 197"/>
              <a:gd name="T16" fmla="*/ 168 w 177"/>
              <a:gd name="T17" fmla="*/ 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7" h="197">
                <a:moveTo>
                  <a:pt x="168" y="5"/>
                </a:moveTo>
                <a:cubicBezTo>
                  <a:pt x="168" y="5"/>
                  <a:pt x="168" y="5"/>
                  <a:pt x="168" y="5"/>
                </a:cubicBezTo>
                <a:cubicBezTo>
                  <a:pt x="176" y="11"/>
                  <a:pt x="177" y="22"/>
                  <a:pt x="171" y="29"/>
                </a:cubicBezTo>
                <a:cubicBezTo>
                  <a:pt x="32" y="189"/>
                  <a:pt x="32" y="189"/>
                  <a:pt x="32" y="189"/>
                </a:cubicBezTo>
                <a:cubicBezTo>
                  <a:pt x="26" y="196"/>
                  <a:pt x="16" y="197"/>
                  <a:pt x="9" y="192"/>
                </a:cubicBezTo>
                <a:cubicBezTo>
                  <a:pt x="9" y="192"/>
                  <a:pt x="9" y="192"/>
                  <a:pt x="9" y="192"/>
                </a:cubicBezTo>
                <a:cubicBezTo>
                  <a:pt x="1" y="186"/>
                  <a:pt x="0" y="175"/>
                  <a:pt x="7" y="168"/>
                </a:cubicBezTo>
                <a:cubicBezTo>
                  <a:pt x="145" y="8"/>
                  <a:pt x="145" y="8"/>
                  <a:pt x="145" y="8"/>
                </a:cubicBezTo>
                <a:cubicBezTo>
                  <a:pt x="151" y="1"/>
                  <a:pt x="161" y="0"/>
                  <a:pt x="168" y="5"/>
                </a:cubicBezTo>
                <a:close/>
              </a:path>
            </a:pathLst>
          </a:custGeom>
          <a:gradFill>
            <a:gsLst>
              <a:gs pos="0">
                <a:srgbClr val="04BEFE">
                  <a:alpha val="52000"/>
                </a:srgbClr>
              </a:gs>
              <a:gs pos="100000">
                <a:srgbClr val="4498EC">
                  <a:alpha val="0"/>
                </a:srgbClr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4664343" y="2812153"/>
            <a:ext cx="269320" cy="290798"/>
          </a:xfrm>
          <a:custGeom>
            <a:avLst/>
            <a:gdLst>
              <a:gd name="T0" fmla="*/ 82 w 88"/>
              <a:gd name="T1" fmla="*/ 30 h 95"/>
              <a:gd name="T2" fmla="*/ 32 w 88"/>
              <a:gd name="T3" fmla="*/ 87 h 95"/>
              <a:gd name="T4" fmla="*/ 9 w 88"/>
              <a:gd name="T5" fmla="*/ 90 h 95"/>
              <a:gd name="T6" fmla="*/ 9 w 88"/>
              <a:gd name="T7" fmla="*/ 90 h 95"/>
              <a:gd name="T8" fmla="*/ 7 w 88"/>
              <a:gd name="T9" fmla="*/ 65 h 95"/>
              <a:gd name="T10" fmla="*/ 56 w 88"/>
              <a:gd name="T11" fmla="*/ 8 h 95"/>
              <a:gd name="T12" fmla="*/ 79 w 88"/>
              <a:gd name="T13" fmla="*/ 6 h 95"/>
              <a:gd name="T14" fmla="*/ 79 w 88"/>
              <a:gd name="T15" fmla="*/ 6 h 95"/>
              <a:gd name="T16" fmla="*/ 82 w 88"/>
              <a:gd name="T17" fmla="*/ 3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95">
                <a:moveTo>
                  <a:pt x="82" y="30"/>
                </a:moveTo>
                <a:cubicBezTo>
                  <a:pt x="32" y="87"/>
                  <a:pt x="32" y="87"/>
                  <a:pt x="32" y="87"/>
                </a:cubicBezTo>
                <a:cubicBezTo>
                  <a:pt x="26" y="94"/>
                  <a:pt x="16" y="95"/>
                  <a:pt x="9" y="90"/>
                </a:cubicBezTo>
                <a:cubicBezTo>
                  <a:pt x="9" y="90"/>
                  <a:pt x="9" y="90"/>
                  <a:pt x="9" y="90"/>
                </a:cubicBezTo>
                <a:cubicBezTo>
                  <a:pt x="1" y="84"/>
                  <a:pt x="0" y="73"/>
                  <a:pt x="7" y="65"/>
                </a:cubicBezTo>
                <a:cubicBezTo>
                  <a:pt x="56" y="8"/>
                  <a:pt x="56" y="8"/>
                  <a:pt x="56" y="8"/>
                </a:cubicBezTo>
                <a:cubicBezTo>
                  <a:pt x="62" y="1"/>
                  <a:pt x="72" y="0"/>
                  <a:pt x="79" y="6"/>
                </a:cubicBezTo>
                <a:cubicBezTo>
                  <a:pt x="79" y="6"/>
                  <a:pt x="79" y="6"/>
                  <a:pt x="79" y="6"/>
                </a:cubicBezTo>
                <a:cubicBezTo>
                  <a:pt x="87" y="12"/>
                  <a:pt x="88" y="23"/>
                  <a:pt x="82" y="30"/>
                </a:cubicBezTo>
                <a:close/>
              </a:path>
            </a:pathLst>
          </a:custGeom>
          <a:gradFill>
            <a:gsLst>
              <a:gs pos="0">
                <a:srgbClr val="04BEFE">
                  <a:alpha val="52000"/>
                </a:srgbClr>
              </a:gs>
              <a:gs pos="100000">
                <a:srgbClr val="4498EC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7"/>
          <p:cNvSpPr>
            <a:spLocks/>
          </p:cNvSpPr>
          <p:nvPr/>
        </p:nvSpPr>
        <p:spPr bwMode="auto">
          <a:xfrm>
            <a:off x="957" y="2265573"/>
            <a:ext cx="2835285" cy="2582489"/>
          </a:xfrm>
          <a:custGeom>
            <a:avLst/>
            <a:gdLst>
              <a:gd name="T0" fmla="*/ 923 w 923"/>
              <a:gd name="T1" fmla="*/ 639 h 841"/>
              <a:gd name="T2" fmla="*/ 814 w 923"/>
              <a:gd name="T3" fmla="*/ 764 h 841"/>
              <a:gd name="T4" fmla="*/ 577 w 923"/>
              <a:gd name="T5" fmla="*/ 780 h 841"/>
              <a:gd name="T6" fmla="*/ 0 w 923"/>
              <a:gd name="T7" fmla="*/ 283 h 841"/>
              <a:gd name="T8" fmla="*/ 0 w 923"/>
              <a:gd name="T9" fmla="*/ 0 h 841"/>
              <a:gd name="T10" fmla="*/ 705 w 923"/>
              <a:gd name="T11" fmla="*/ 623 h 841"/>
              <a:gd name="T12" fmla="*/ 923 w 923"/>
              <a:gd name="T13" fmla="*/ 639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23" h="841">
                <a:moveTo>
                  <a:pt x="923" y="639"/>
                </a:moveTo>
                <a:cubicBezTo>
                  <a:pt x="814" y="764"/>
                  <a:pt x="814" y="764"/>
                  <a:pt x="814" y="764"/>
                </a:cubicBezTo>
                <a:cubicBezTo>
                  <a:pt x="753" y="834"/>
                  <a:pt x="647" y="841"/>
                  <a:pt x="577" y="780"/>
                </a:cubicBezTo>
                <a:cubicBezTo>
                  <a:pt x="0" y="283"/>
                  <a:pt x="0" y="283"/>
                  <a:pt x="0" y="283"/>
                </a:cubicBezTo>
                <a:cubicBezTo>
                  <a:pt x="0" y="0"/>
                  <a:pt x="0" y="0"/>
                  <a:pt x="0" y="0"/>
                </a:cubicBezTo>
                <a:cubicBezTo>
                  <a:pt x="705" y="623"/>
                  <a:pt x="705" y="623"/>
                  <a:pt x="705" y="623"/>
                </a:cubicBezTo>
                <a:cubicBezTo>
                  <a:pt x="767" y="678"/>
                  <a:pt x="856" y="682"/>
                  <a:pt x="923" y="639"/>
                </a:cubicBezTo>
                <a:close/>
              </a:path>
            </a:pathLst>
          </a:custGeom>
          <a:gradFill>
            <a:gsLst>
              <a:gs pos="0">
                <a:srgbClr val="04BEFE">
                  <a:alpha val="22000"/>
                </a:srgbClr>
              </a:gs>
              <a:gs pos="100000">
                <a:srgbClr val="4498EC">
                  <a:alpha val="0"/>
                </a:srgbClr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6281DA7-131D-4597-8F75-90E424690386}"/>
              </a:ext>
            </a:extLst>
          </p:cNvPr>
          <p:cNvGrpSpPr/>
          <p:nvPr/>
        </p:nvGrpSpPr>
        <p:grpSpPr>
          <a:xfrm>
            <a:off x="219456" y="3309675"/>
            <a:ext cx="2436872" cy="1731090"/>
            <a:chOff x="206961" y="3524288"/>
            <a:chExt cx="2013944" cy="1300592"/>
          </a:xfrm>
        </p:grpSpPr>
        <p:sp>
          <p:nvSpPr>
            <p:cNvPr id="69" name="Rectangle 68"/>
            <p:cNvSpPr/>
            <p:nvPr/>
          </p:nvSpPr>
          <p:spPr>
            <a:xfrm>
              <a:off x="767338" y="3923055"/>
              <a:ext cx="1453567" cy="90182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3600" cap="none" spc="200" dirty="0">
                  <a:ln w="0">
                    <a:noFill/>
                  </a:ln>
                  <a:solidFill>
                    <a:schemeClr val="tx2">
                      <a:lumMod val="50000"/>
                    </a:schemeClr>
                  </a:solidFill>
                  <a:latin typeface="Impact" panose="020B0806030902050204" pitchFamily="34" charset="0"/>
                </a:rPr>
                <a:t>OU</a:t>
              </a:r>
              <a:r>
                <a:rPr lang="en-US" sz="3600" spc="200" dirty="0">
                  <a:ln w="0">
                    <a:noFill/>
                  </a:ln>
                  <a:solidFill>
                    <a:schemeClr val="tx2">
                      <a:lumMod val="50000"/>
                    </a:schemeClr>
                  </a:solidFill>
                  <a:latin typeface="Impact" panose="020B0806030902050204" pitchFamily="34" charset="0"/>
                </a:rPr>
                <a:t>R</a:t>
              </a:r>
            </a:p>
            <a:p>
              <a:r>
                <a:rPr lang="en-US" sz="3600" cap="none" spc="200" dirty="0">
                  <a:ln w="0">
                    <a:noFill/>
                  </a:ln>
                  <a:solidFill>
                    <a:schemeClr val="tx2">
                      <a:lumMod val="50000"/>
                    </a:schemeClr>
                  </a:solidFill>
                  <a:latin typeface="Impact" panose="020B0806030902050204" pitchFamily="34" charset="0"/>
                </a:rPr>
                <a:t>AGENDA</a:t>
              </a:r>
            </a:p>
          </p:txBody>
        </p:sp>
        <p:sp>
          <p:nvSpPr>
            <p:cNvPr id="70" name="Freeform 31"/>
            <p:cNvSpPr>
              <a:spLocks/>
            </p:cNvSpPr>
            <p:nvPr/>
          </p:nvSpPr>
          <p:spPr bwMode="auto">
            <a:xfrm>
              <a:off x="206961" y="3524288"/>
              <a:ext cx="864230" cy="1171499"/>
            </a:xfrm>
            <a:custGeom>
              <a:avLst/>
              <a:gdLst>
                <a:gd name="T0" fmla="*/ 189 w 515"/>
                <a:gd name="T1" fmla="*/ 755 h 755"/>
                <a:gd name="T2" fmla="*/ 0 w 515"/>
                <a:gd name="T3" fmla="*/ 755 h 755"/>
                <a:gd name="T4" fmla="*/ 0 w 515"/>
                <a:gd name="T5" fmla="*/ 0 h 755"/>
                <a:gd name="T6" fmla="*/ 515 w 515"/>
                <a:gd name="T7" fmla="*/ 0 h 755"/>
                <a:gd name="T8" fmla="*/ 515 w 515"/>
                <a:gd name="T9" fmla="*/ 234 h 755"/>
                <a:gd name="T10" fmla="*/ 457 w 515"/>
                <a:gd name="T11" fmla="*/ 234 h 755"/>
                <a:gd name="T12" fmla="*/ 457 w 515"/>
                <a:gd name="T13" fmla="*/ 58 h 755"/>
                <a:gd name="T14" fmla="*/ 57 w 515"/>
                <a:gd name="T15" fmla="*/ 58 h 755"/>
                <a:gd name="T16" fmla="*/ 57 w 515"/>
                <a:gd name="T17" fmla="*/ 697 h 755"/>
                <a:gd name="T18" fmla="*/ 189 w 515"/>
                <a:gd name="T19" fmla="*/ 697 h 755"/>
                <a:gd name="T20" fmla="*/ 189 w 515"/>
                <a:gd name="T21" fmla="*/ 755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5" h="755">
                  <a:moveTo>
                    <a:pt x="189" y="755"/>
                  </a:moveTo>
                  <a:lnTo>
                    <a:pt x="0" y="755"/>
                  </a:lnTo>
                  <a:lnTo>
                    <a:pt x="0" y="0"/>
                  </a:lnTo>
                  <a:lnTo>
                    <a:pt x="515" y="0"/>
                  </a:lnTo>
                  <a:lnTo>
                    <a:pt x="515" y="234"/>
                  </a:lnTo>
                  <a:lnTo>
                    <a:pt x="457" y="234"/>
                  </a:lnTo>
                  <a:lnTo>
                    <a:pt x="457" y="58"/>
                  </a:lnTo>
                  <a:lnTo>
                    <a:pt x="57" y="58"/>
                  </a:lnTo>
                  <a:lnTo>
                    <a:pt x="57" y="697"/>
                  </a:lnTo>
                  <a:lnTo>
                    <a:pt x="189" y="697"/>
                  </a:lnTo>
                  <a:lnTo>
                    <a:pt x="189" y="755"/>
                  </a:lnTo>
                  <a:close/>
                </a:path>
              </a:pathLst>
            </a:custGeom>
            <a:solidFill>
              <a:srgbClr val="92E3FC">
                <a:alpha val="8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961126" y="313153"/>
            <a:ext cx="1280160" cy="1280160"/>
            <a:chOff x="5858313" y="444851"/>
            <a:chExt cx="1280160" cy="1280160"/>
          </a:xfrm>
        </p:grpSpPr>
        <p:sp>
          <p:nvSpPr>
            <p:cNvPr id="33" name="Oval 19"/>
            <p:cNvSpPr>
              <a:spLocks noChangeArrowheads="1"/>
            </p:cNvSpPr>
            <p:nvPr/>
          </p:nvSpPr>
          <p:spPr bwMode="auto">
            <a:xfrm>
              <a:off x="5858313" y="444851"/>
              <a:ext cx="1280160" cy="12801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20"/>
            <p:cNvSpPr>
              <a:spLocks noChangeArrowheads="1"/>
            </p:cNvSpPr>
            <p:nvPr/>
          </p:nvSpPr>
          <p:spPr bwMode="auto">
            <a:xfrm>
              <a:off x="5986626" y="573165"/>
              <a:ext cx="1023531" cy="1023531"/>
            </a:xfrm>
            <a:prstGeom prst="ellipse">
              <a:avLst/>
            </a:prstGeom>
            <a:gradFill flip="none" rotWithShape="1"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29"/>
            <p:cNvSpPr>
              <a:spLocks noEditPoints="1"/>
            </p:cNvSpPr>
            <p:nvPr/>
          </p:nvSpPr>
          <p:spPr bwMode="auto">
            <a:xfrm>
              <a:off x="6239643" y="796363"/>
              <a:ext cx="517496" cy="546139"/>
            </a:xfrm>
            <a:custGeom>
              <a:avLst/>
              <a:gdLst>
                <a:gd name="T0" fmla="*/ 201 w 456"/>
                <a:gd name="T1" fmla="*/ 370 h 481"/>
                <a:gd name="T2" fmla="*/ 174 w 456"/>
                <a:gd name="T3" fmla="*/ 481 h 481"/>
                <a:gd name="T4" fmla="*/ 271 w 456"/>
                <a:gd name="T5" fmla="*/ 420 h 481"/>
                <a:gd name="T6" fmla="*/ 259 w 456"/>
                <a:gd name="T7" fmla="*/ 408 h 481"/>
                <a:gd name="T8" fmla="*/ 259 w 456"/>
                <a:gd name="T9" fmla="*/ 449 h 481"/>
                <a:gd name="T10" fmla="*/ 220 w 456"/>
                <a:gd name="T11" fmla="*/ 437 h 481"/>
                <a:gd name="T12" fmla="*/ 203 w 456"/>
                <a:gd name="T13" fmla="*/ 414 h 481"/>
                <a:gd name="T14" fmla="*/ 204 w 456"/>
                <a:gd name="T15" fmla="*/ 386 h 481"/>
                <a:gd name="T16" fmla="*/ 228 w 456"/>
                <a:gd name="T17" fmla="*/ 354 h 481"/>
                <a:gd name="T18" fmla="*/ 252 w 456"/>
                <a:gd name="T19" fmla="*/ 386 h 481"/>
                <a:gd name="T20" fmla="*/ 149 w 456"/>
                <a:gd name="T21" fmla="*/ 338 h 481"/>
                <a:gd name="T22" fmla="*/ 51 w 456"/>
                <a:gd name="T23" fmla="*/ 330 h 481"/>
                <a:gd name="T24" fmla="*/ 28 w 456"/>
                <a:gd name="T25" fmla="*/ 426 h 481"/>
                <a:gd name="T26" fmla="*/ 111 w 456"/>
                <a:gd name="T27" fmla="*/ 374 h 481"/>
                <a:gd name="T28" fmla="*/ 98 w 456"/>
                <a:gd name="T29" fmla="*/ 394 h 481"/>
                <a:gd name="T30" fmla="*/ 66 w 456"/>
                <a:gd name="T31" fmla="*/ 386 h 481"/>
                <a:gd name="T32" fmla="*/ 55 w 456"/>
                <a:gd name="T33" fmla="*/ 367 h 481"/>
                <a:gd name="T34" fmla="*/ 54 w 456"/>
                <a:gd name="T35" fmla="*/ 347 h 481"/>
                <a:gd name="T36" fmla="*/ 74 w 456"/>
                <a:gd name="T37" fmla="*/ 322 h 481"/>
                <a:gd name="T38" fmla="*/ 95 w 456"/>
                <a:gd name="T39" fmla="*/ 347 h 481"/>
                <a:gd name="T40" fmla="*/ 93 w 456"/>
                <a:gd name="T41" fmla="*/ 367 h 481"/>
                <a:gd name="T42" fmla="*/ 404 w 456"/>
                <a:gd name="T43" fmla="*/ 330 h 481"/>
                <a:gd name="T44" fmla="*/ 306 w 456"/>
                <a:gd name="T45" fmla="*/ 338 h 481"/>
                <a:gd name="T46" fmla="*/ 381 w 456"/>
                <a:gd name="T47" fmla="*/ 400 h 481"/>
                <a:gd name="T48" fmla="*/ 456 w 456"/>
                <a:gd name="T49" fmla="*/ 338 h 481"/>
                <a:gd name="T50" fmla="*/ 389 w 456"/>
                <a:gd name="T51" fmla="*/ 386 h 481"/>
                <a:gd name="T52" fmla="*/ 358 w 456"/>
                <a:gd name="T53" fmla="*/ 394 h 481"/>
                <a:gd name="T54" fmla="*/ 356 w 456"/>
                <a:gd name="T55" fmla="*/ 361 h 481"/>
                <a:gd name="T56" fmla="*/ 369 w 456"/>
                <a:gd name="T57" fmla="*/ 345 h 481"/>
                <a:gd name="T58" fmla="*/ 389 w 456"/>
                <a:gd name="T59" fmla="*/ 337 h 481"/>
                <a:gd name="T60" fmla="*/ 419 w 456"/>
                <a:gd name="T61" fmla="*/ 349 h 481"/>
                <a:gd name="T62" fmla="*/ 401 w 456"/>
                <a:gd name="T63" fmla="*/ 376 h 481"/>
                <a:gd name="T64" fmla="*/ 129 w 456"/>
                <a:gd name="T65" fmla="*/ 283 h 481"/>
                <a:gd name="T66" fmla="*/ 263 w 456"/>
                <a:gd name="T67" fmla="*/ 182 h 481"/>
                <a:gd name="T68" fmla="*/ 160 w 456"/>
                <a:gd name="T69" fmla="*/ 126 h 481"/>
                <a:gd name="T70" fmla="*/ 147 w 456"/>
                <a:gd name="T71" fmla="*/ 266 h 481"/>
                <a:gd name="T72" fmla="*/ 227 w 456"/>
                <a:gd name="T73" fmla="*/ 77 h 481"/>
                <a:gd name="T74" fmla="*/ 177 w 456"/>
                <a:gd name="T75" fmla="*/ 126 h 481"/>
                <a:gd name="T76" fmla="*/ 218 w 456"/>
                <a:gd name="T77" fmla="*/ 46 h 481"/>
                <a:gd name="T78" fmla="*/ 236 w 456"/>
                <a:gd name="T79" fmla="*/ 46 h 481"/>
                <a:gd name="T80" fmla="*/ 310 w 456"/>
                <a:gd name="T81" fmla="*/ 31 h 481"/>
                <a:gd name="T82" fmla="*/ 307 w 456"/>
                <a:gd name="T83" fmla="*/ 117 h 481"/>
                <a:gd name="T84" fmla="*/ 307 w 456"/>
                <a:gd name="T85" fmla="*/ 135 h 481"/>
                <a:gd name="T86" fmla="*/ 132 w 456"/>
                <a:gd name="T87" fmla="*/ 43 h 481"/>
                <a:gd name="T88" fmla="*/ 164 w 456"/>
                <a:gd name="T89" fmla="*/ 75 h 481"/>
                <a:gd name="T90" fmla="*/ 101 w 456"/>
                <a:gd name="T91" fmla="*/ 11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6" h="481">
                  <a:moveTo>
                    <a:pt x="254" y="370"/>
                  </a:moveTo>
                  <a:cubicBezTo>
                    <a:pt x="228" y="316"/>
                    <a:pt x="228" y="316"/>
                    <a:pt x="228" y="316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141" y="379"/>
                    <a:pt x="141" y="379"/>
                    <a:pt x="141" y="379"/>
                  </a:cubicBezTo>
                  <a:cubicBezTo>
                    <a:pt x="185" y="420"/>
                    <a:pt x="185" y="420"/>
                    <a:pt x="185" y="420"/>
                  </a:cubicBezTo>
                  <a:cubicBezTo>
                    <a:pt x="174" y="481"/>
                    <a:pt x="174" y="481"/>
                    <a:pt x="174" y="481"/>
                  </a:cubicBezTo>
                  <a:cubicBezTo>
                    <a:pt x="228" y="451"/>
                    <a:pt x="228" y="451"/>
                    <a:pt x="228" y="451"/>
                  </a:cubicBezTo>
                  <a:cubicBezTo>
                    <a:pt x="281" y="481"/>
                    <a:pt x="281" y="481"/>
                    <a:pt x="281" y="481"/>
                  </a:cubicBezTo>
                  <a:cubicBezTo>
                    <a:pt x="271" y="420"/>
                    <a:pt x="271" y="420"/>
                    <a:pt x="271" y="420"/>
                  </a:cubicBezTo>
                  <a:cubicBezTo>
                    <a:pt x="314" y="379"/>
                    <a:pt x="314" y="379"/>
                    <a:pt x="314" y="379"/>
                  </a:cubicBezTo>
                  <a:lnTo>
                    <a:pt x="254" y="370"/>
                  </a:lnTo>
                  <a:close/>
                  <a:moveTo>
                    <a:pt x="259" y="408"/>
                  </a:moveTo>
                  <a:cubicBezTo>
                    <a:pt x="253" y="414"/>
                    <a:pt x="253" y="414"/>
                    <a:pt x="253" y="414"/>
                  </a:cubicBezTo>
                  <a:cubicBezTo>
                    <a:pt x="254" y="423"/>
                    <a:pt x="254" y="423"/>
                    <a:pt x="254" y="423"/>
                  </a:cubicBezTo>
                  <a:cubicBezTo>
                    <a:pt x="259" y="449"/>
                    <a:pt x="259" y="449"/>
                    <a:pt x="259" y="449"/>
                  </a:cubicBezTo>
                  <a:cubicBezTo>
                    <a:pt x="236" y="437"/>
                    <a:pt x="236" y="437"/>
                    <a:pt x="236" y="437"/>
                  </a:cubicBezTo>
                  <a:cubicBezTo>
                    <a:pt x="228" y="432"/>
                    <a:pt x="228" y="432"/>
                    <a:pt x="228" y="432"/>
                  </a:cubicBezTo>
                  <a:cubicBezTo>
                    <a:pt x="220" y="437"/>
                    <a:pt x="220" y="437"/>
                    <a:pt x="220" y="437"/>
                  </a:cubicBezTo>
                  <a:cubicBezTo>
                    <a:pt x="197" y="449"/>
                    <a:pt x="197" y="449"/>
                    <a:pt x="197" y="449"/>
                  </a:cubicBezTo>
                  <a:cubicBezTo>
                    <a:pt x="201" y="423"/>
                    <a:pt x="201" y="423"/>
                    <a:pt x="201" y="423"/>
                  </a:cubicBezTo>
                  <a:cubicBezTo>
                    <a:pt x="203" y="414"/>
                    <a:pt x="203" y="414"/>
                    <a:pt x="203" y="414"/>
                  </a:cubicBezTo>
                  <a:cubicBezTo>
                    <a:pt x="196" y="408"/>
                    <a:pt x="196" y="408"/>
                    <a:pt x="196" y="408"/>
                  </a:cubicBezTo>
                  <a:cubicBezTo>
                    <a:pt x="178" y="390"/>
                    <a:pt x="178" y="390"/>
                    <a:pt x="178" y="390"/>
                  </a:cubicBezTo>
                  <a:cubicBezTo>
                    <a:pt x="204" y="386"/>
                    <a:pt x="204" y="386"/>
                    <a:pt x="204" y="386"/>
                  </a:cubicBezTo>
                  <a:cubicBezTo>
                    <a:pt x="212" y="385"/>
                    <a:pt x="212" y="385"/>
                    <a:pt x="212" y="385"/>
                  </a:cubicBezTo>
                  <a:cubicBezTo>
                    <a:pt x="216" y="377"/>
                    <a:pt x="216" y="377"/>
                    <a:pt x="216" y="377"/>
                  </a:cubicBezTo>
                  <a:cubicBezTo>
                    <a:pt x="228" y="354"/>
                    <a:pt x="228" y="354"/>
                    <a:pt x="228" y="354"/>
                  </a:cubicBezTo>
                  <a:cubicBezTo>
                    <a:pt x="239" y="377"/>
                    <a:pt x="239" y="377"/>
                    <a:pt x="239" y="377"/>
                  </a:cubicBezTo>
                  <a:cubicBezTo>
                    <a:pt x="243" y="385"/>
                    <a:pt x="243" y="385"/>
                    <a:pt x="243" y="385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78" y="390"/>
                    <a:pt x="278" y="390"/>
                    <a:pt x="278" y="390"/>
                  </a:cubicBezTo>
                  <a:lnTo>
                    <a:pt x="259" y="408"/>
                  </a:lnTo>
                  <a:close/>
                  <a:moveTo>
                    <a:pt x="149" y="338"/>
                  </a:moveTo>
                  <a:cubicBezTo>
                    <a:pt x="97" y="330"/>
                    <a:pt x="97" y="330"/>
                    <a:pt x="97" y="330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51" y="330"/>
                    <a:pt x="51" y="330"/>
                    <a:pt x="51" y="33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37" y="374"/>
                    <a:pt x="37" y="374"/>
                    <a:pt x="37" y="374"/>
                  </a:cubicBezTo>
                  <a:cubicBezTo>
                    <a:pt x="28" y="426"/>
                    <a:pt x="28" y="426"/>
                    <a:pt x="28" y="426"/>
                  </a:cubicBezTo>
                  <a:cubicBezTo>
                    <a:pt x="74" y="400"/>
                    <a:pt x="74" y="400"/>
                    <a:pt x="74" y="400"/>
                  </a:cubicBezTo>
                  <a:cubicBezTo>
                    <a:pt x="120" y="426"/>
                    <a:pt x="120" y="426"/>
                    <a:pt x="120" y="426"/>
                  </a:cubicBezTo>
                  <a:cubicBezTo>
                    <a:pt x="111" y="374"/>
                    <a:pt x="111" y="374"/>
                    <a:pt x="111" y="374"/>
                  </a:cubicBezTo>
                  <a:lnTo>
                    <a:pt x="149" y="338"/>
                  </a:lnTo>
                  <a:close/>
                  <a:moveTo>
                    <a:pt x="95" y="376"/>
                  </a:moveTo>
                  <a:cubicBezTo>
                    <a:pt x="98" y="394"/>
                    <a:pt x="98" y="394"/>
                    <a:pt x="98" y="394"/>
                  </a:cubicBezTo>
                  <a:cubicBezTo>
                    <a:pt x="82" y="386"/>
                    <a:pt x="82" y="386"/>
                    <a:pt x="82" y="386"/>
                  </a:cubicBezTo>
                  <a:cubicBezTo>
                    <a:pt x="74" y="381"/>
                    <a:pt x="74" y="381"/>
                    <a:pt x="74" y="381"/>
                  </a:cubicBezTo>
                  <a:cubicBezTo>
                    <a:pt x="66" y="386"/>
                    <a:pt x="66" y="386"/>
                    <a:pt x="66" y="386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4" y="376"/>
                    <a:pt x="54" y="376"/>
                    <a:pt x="54" y="376"/>
                  </a:cubicBezTo>
                  <a:cubicBezTo>
                    <a:pt x="55" y="367"/>
                    <a:pt x="55" y="367"/>
                    <a:pt x="55" y="367"/>
                  </a:cubicBezTo>
                  <a:cubicBezTo>
                    <a:pt x="49" y="361"/>
                    <a:pt x="49" y="361"/>
                    <a:pt x="49" y="361"/>
                  </a:cubicBezTo>
                  <a:cubicBezTo>
                    <a:pt x="36" y="349"/>
                    <a:pt x="36" y="349"/>
                    <a:pt x="36" y="349"/>
                  </a:cubicBezTo>
                  <a:cubicBezTo>
                    <a:pt x="54" y="347"/>
                    <a:pt x="54" y="347"/>
                    <a:pt x="54" y="347"/>
                  </a:cubicBezTo>
                  <a:cubicBezTo>
                    <a:pt x="63" y="345"/>
                    <a:pt x="63" y="345"/>
                    <a:pt x="63" y="345"/>
                  </a:cubicBezTo>
                  <a:cubicBezTo>
                    <a:pt x="67" y="337"/>
                    <a:pt x="67" y="337"/>
                    <a:pt x="67" y="337"/>
                  </a:cubicBezTo>
                  <a:cubicBezTo>
                    <a:pt x="74" y="322"/>
                    <a:pt x="74" y="322"/>
                    <a:pt x="74" y="322"/>
                  </a:cubicBezTo>
                  <a:cubicBezTo>
                    <a:pt x="82" y="337"/>
                    <a:pt x="82" y="337"/>
                    <a:pt x="82" y="337"/>
                  </a:cubicBezTo>
                  <a:cubicBezTo>
                    <a:pt x="86" y="345"/>
                    <a:pt x="86" y="345"/>
                    <a:pt x="86" y="345"/>
                  </a:cubicBezTo>
                  <a:cubicBezTo>
                    <a:pt x="95" y="347"/>
                    <a:pt x="95" y="347"/>
                    <a:pt x="95" y="347"/>
                  </a:cubicBezTo>
                  <a:cubicBezTo>
                    <a:pt x="112" y="349"/>
                    <a:pt x="112" y="349"/>
                    <a:pt x="112" y="349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93" y="367"/>
                    <a:pt x="93" y="367"/>
                    <a:pt x="93" y="367"/>
                  </a:cubicBezTo>
                  <a:lnTo>
                    <a:pt x="95" y="376"/>
                  </a:lnTo>
                  <a:close/>
                  <a:moveTo>
                    <a:pt x="456" y="338"/>
                  </a:moveTo>
                  <a:cubicBezTo>
                    <a:pt x="404" y="330"/>
                    <a:pt x="404" y="330"/>
                    <a:pt x="404" y="330"/>
                  </a:cubicBezTo>
                  <a:cubicBezTo>
                    <a:pt x="381" y="284"/>
                    <a:pt x="381" y="284"/>
                    <a:pt x="381" y="284"/>
                  </a:cubicBezTo>
                  <a:cubicBezTo>
                    <a:pt x="358" y="330"/>
                    <a:pt x="358" y="330"/>
                    <a:pt x="358" y="330"/>
                  </a:cubicBezTo>
                  <a:cubicBezTo>
                    <a:pt x="306" y="338"/>
                    <a:pt x="306" y="338"/>
                    <a:pt x="306" y="338"/>
                  </a:cubicBezTo>
                  <a:cubicBezTo>
                    <a:pt x="344" y="374"/>
                    <a:pt x="344" y="374"/>
                    <a:pt x="344" y="374"/>
                  </a:cubicBezTo>
                  <a:cubicBezTo>
                    <a:pt x="335" y="426"/>
                    <a:pt x="335" y="426"/>
                    <a:pt x="335" y="426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427" y="426"/>
                    <a:pt x="427" y="426"/>
                    <a:pt x="427" y="426"/>
                  </a:cubicBezTo>
                  <a:cubicBezTo>
                    <a:pt x="418" y="374"/>
                    <a:pt x="418" y="374"/>
                    <a:pt x="418" y="374"/>
                  </a:cubicBezTo>
                  <a:lnTo>
                    <a:pt x="456" y="338"/>
                  </a:lnTo>
                  <a:close/>
                  <a:moveTo>
                    <a:pt x="401" y="376"/>
                  </a:moveTo>
                  <a:cubicBezTo>
                    <a:pt x="405" y="394"/>
                    <a:pt x="405" y="394"/>
                    <a:pt x="405" y="394"/>
                  </a:cubicBezTo>
                  <a:cubicBezTo>
                    <a:pt x="389" y="386"/>
                    <a:pt x="389" y="386"/>
                    <a:pt x="389" y="386"/>
                  </a:cubicBezTo>
                  <a:cubicBezTo>
                    <a:pt x="381" y="381"/>
                    <a:pt x="381" y="381"/>
                    <a:pt x="381" y="381"/>
                  </a:cubicBezTo>
                  <a:cubicBezTo>
                    <a:pt x="373" y="386"/>
                    <a:pt x="373" y="386"/>
                    <a:pt x="373" y="386"/>
                  </a:cubicBezTo>
                  <a:cubicBezTo>
                    <a:pt x="358" y="394"/>
                    <a:pt x="358" y="394"/>
                    <a:pt x="358" y="394"/>
                  </a:cubicBezTo>
                  <a:cubicBezTo>
                    <a:pt x="361" y="376"/>
                    <a:pt x="361" y="376"/>
                    <a:pt x="361" y="376"/>
                  </a:cubicBezTo>
                  <a:cubicBezTo>
                    <a:pt x="362" y="367"/>
                    <a:pt x="362" y="367"/>
                    <a:pt x="362" y="367"/>
                  </a:cubicBezTo>
                  <a:cubicBezTo>
                    <a:pt x="356" y="361"/>
                    <a:pt x="356" y="361"/>
                    <a:pt x="356" y="361"/>
                  </a:cubicBezTo>
                  <a:cubicBezTo>
                    <a:pt x="343" y="349"/>
                    <a:pt x="343" y="349"/>
                    <a:pt x="343" y="349"/>
                  </a:cubicBezTo>
                  <a:cubicBezTo>
                    <a:pt x="361" y="347"/>
                    <a:pt x="361" y="347"/>
                    <a:pt x="361" y="347"/>
                  </a:cubicBezTo>
                  <a:cubicBezTo>
                    <a:pt x="369" y="345"/>
                    <a:pt x="369" y="345"/>
                    <a:pt x="369" y="345"/>
                  </a:cubicBezTo>
                  <a:cubicBezTo>
                    <a:pt x="373" y="337"/>
                    <a:pt x="373" y="337"/>
                    <a:pt x="373" y="337"/>
                  </a:cubicBezTo>
                  <a:cubicBezTo>
                    <a:pt x="381" y="322"/>
                    <a:pt x="381" y="322"/>
                    <a:pt x="381" y="322"/>
                  </a:cubicBezTo>
                  <a:cubicBezTo>
                    <a:pt x="389" y="337"/>
                    <a:pt x="389" y="337"/>
                    <a:pt x="389" y="337"/>
                  </a:cubicBezTo>
                  <a:cubicBezTo>
                    <a:pt x="393" y="345"/>
                    <a:pt x="393" y="345"/>
                    <a:pt x="393" y="345"/>
                  </a:cubicBezTo>
                  <a:cubicBezTo>
                    <a:pt x="401" y="347"/>
                    <a:pt x="401" y="347"/>
                    <a:pt x="401" y="347"/>
                  </a:cubicBezTo>
                  <a:cubicBezTo>
                    <a:pt x="419" y="349"/>
                    <a:pt x="419" y="349"/>
                    <a:pt x="419" y="349"/>
                  </a:cubicBezTo>
                  <a:cubicBezTo>
                    <a:pt x="407" y="361"/>
                    <a:pt x="407" y="361"/>
                    <a:pt x="407" y="361"/>
                  </a:cubicBezTo>
                  <a:cubicBezTo>
                    <a:pt x="400" y="367"/>
                    <a:pt x="400" y="367"/>
                    <a:pt x="400" y="367"/>
                  </a:cubicBezTo>
                  <a:lnTo>
                    <a:pt x="401" y="376"/>
                  </a:lnTo>
                  <a:close/>
                  <a:moveTo>
                    <a:pt x="191" y="183"/>
                  </a:moveTo>
                  <a:cubicBezTo>
                    <a:pt x="155" y="197"/>
                    <a:pt x="129" y="233"/>
                    <a:pt x="129" y="274"/>
                  </a:cubicBezTo>
                  <a:cubicBezTo>
                    <a:pt x="129" y="283"/>
                    <a:pt x="129" y="283"/>
                    <a:pt x="129" y="283"/>
                  </a:cubicBezTo>
                  <a:cubicBezTo>
                    <a:pt x="327" y="283"/>
                    <a:pt x="327" y="283"/>
                    <a:pt x="327" y="283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7" y="232"/>
                    <a:pt x="300" y="197"/>
                    <a:pt x="263" y="182"/>
                  </a:cubicBezTo>
                  <a:cubicBezTo>
                    <a:pt x="282" y="170"/>
                    <a:pt x="294" y="150"/>
                    <a:pt x="294" y="126"/>
                  </a:cubicBezTo>
                  <a:cubicBezTo>
                    <a:pt x="294" y="89"/>
                    <a:pt x="264" y="59"/>
                    <a:pt x="227" y="59"/>
                  </a:cubicBezTo>
                  <a:cubicBezTo>
                    <a:pt x="190" y="59"/>
                    <a:pt x="160" y="89"/>
                    <a:pt x="160" y="126"/>
                  </a:cubicBezTo>
                  <a:cubicBezTo>
                    <a:pt x="160" y="150"/>
                    <a:pt x="172" y="171"/>
                    <a:pt x="191" y="183"/>
                  </a:cubicBezTo>
                  <a:close/>
                  <a:moveTo>
                    <a:pt x="309" y="266"/>
                  </a:moveTo>
                  <a:cubicBezTo>
                    <a:pt x="147" y="266"/>
                    <a:pt x="147" y="266"/>
                    <a:pt x="147" y="266"/>
                  </a:cubicBezTo>
                  <a:cubicBezTo>
                    <a:pt x="151" y="225"/>
                    <a:pt x="186" y="193"/>
                    <a:pt x="228" y="193"/>
                  </a:cubicBezTo>
                  <a:cubicBezTo>
                    <a:pt x="270" y="193"/>
                    <a:pt x="304" y="225"/>
                    <a:pt x="309" y="266"/>
                  </a:cubicBezTo>
                  <a:close/>
                  <a:moveTo>
                    <a:pt x="227" y="77"/>
                  </a:moveTo>
                  <a:cubicBezTo>
                    <a:pt x="254" y="77"/>
                    <a:pt x="276" y="99"/>
                    <a:pt x="276" y="126"/>
                  </a:cubicBezTo>
                  <a:cubicBezTo>
                    <a:pt x="276" y="153"/>
                    <a:pt x="254" y="175"/>
                    <a:pt x="227" y="175"/>
                  </a:cubicBezTo>
                  <a:cubicBezTo>
                    <a:pt x="200" y="175"/>
                    <a:pt x="177" y="153"/>
                    <a:pt x="177" y="126"/>
                  </a:cubicBezTo>
                  <a:cubicBezTo>
                    <a:pt x="177" y="99"/>
                    <a:pt x="200" y="77"/>
                    <a:pt x="227" y="77"/>
                  </a:cubicBezTo>
                  <a:close/>
                  <a:moveTo>
                    <a:pt x="236" y="46"/>
                  </a:moveTo>
                  <a:cubicBezTo>
                    <a:pt x="218" y="46"/>
                    <a:pt x="218" y="46"/>
                    <a:pt x="218" y="46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6" y="0"/>
                    <a:pt x="236" y="0"/>
                    <a:pt x="236" y="0"/>
                  </a:cubicBezTo>
                  <a:lnTo>
                    <a:pt x="236" y="46"/>
                  </a:lnTo>
                  <a:close/>
                  <a:moveTo>
                    <a:pt x="290" y="75"/>
                  </a:moveTo>
                  <a:cubicBezTo>
                    <a:pt x="277" y="63"/>
                    <a:pt x="277" y="63"/>
                    <a:pt x="277" y="63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22" y="43"/>
                    <a:pt x="322" y="43"/>
                    <a:pt x="322" y="43"/>
                  </a:cubicBezTo>
                  <a:lnTo>
                    <a:pt x="290" y="75"/>
                  </a:lnTo>
                  <a:close/>
                  <a:moveTo>
                    <a:pt x="307" y="117"/>
                  </a:moveTo>
                  <a:cubicBezTo>
                    <a:pt x="353" y="117"/>
                    <a:pt x="353" y="117"/>
                    <a:pt x="353" y="117"/>
                  </a:cubicBezTo>
                  <a:cubicBezTo>
                    <a:pt x="353" y="135"/>
                    <a:pt x="353" y="135"/>
                    <a:pt x="353" y="135"/>
                  </a:cubicBezTo>
                  <a:cubicBezTo>
                    <a:pt x="307" y="135"/>
                    <a:pt x="307" y="135"/>
                    <a:pt x="307" y="135"/>
                  </a:cubicBezTo>
                  <a:lnTo>
                    <a:pt x="307" y="117"/>
                  </a:lnTo>
                  <a:close/>
                  <a:moveTo>
                    <a:pt x="164" y="75"/>
                  </a:moveTo>
                  <a:cubicBezTo>
                    <a:pt x="132" y="43"/>
                    <a:pt x="132" y="43"/>
                    <a:pt x="132" y="43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76" y="63"/>
                    <a:pt x="176" y="63"/>
                    <a:pt x="176" y="63"/>
                  </a:cubicBezTo>
                  <a:lnTo>
                    <a:pt x="164" y="75"/>
                  </a:lnTo>
                  <a:close/>
                  <a:moveTo>
                    <a:pt x="146" y="135"/>
                  </a:moveTo>
                  <a:cubicBezTo>
                    <a:pt x="101" y="135"/>
                    <a:pt x="101" y="135"/>
                    <a:pt x="101" y="135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146" y="117"/>
                    <a:pt x="146" y="117"/>
                    <a:pt x="146" y="117"/>
                  </a:cubicBezTo>
                  <a:lnTo>
                    <a:pt x="146" y="1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8500397" y="711505"/>
            <a:ext cx="24334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 smtClean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Easy to Access</a:t>
            </a:r>
            <a:endParaRPr lang="en-US" sz="2400" b="1" cap="none" spc="0" dirty="0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5074551" y="1683840"/>
            <a:ext cx="1280160" cy="1280160"/>
            <a:chOff x="5074551" y="1758790"/>
            <a:chExt cx="1280160" cy="1280160"/>
          </a:xfrm>
        </p:grpSpPr>
        <p:grpSp>
          <p:nvGrpSpPr>
            <p:cNvPr id="49" name="Group 48"/>
            <p:cNvGrpSpPr/>
            <p:nvPr/>
          </p:nvGrpSpPr>
          <p:grpSpPr>
            <a:xfrm>
              <a:off x="5074551" y="1758790"/>
              <a:ext cx="1280160" cy="1280160"/>
              <a:chOff x="5442991" y="1385888"/>
              <a:chExt cx="1362075" cy="1362075"/>
            </a:xfrm>
          </p:grpSpPr>
          <p:sp>
            <p:nvSpPr>
              <p:cNvPr id="50" name="Oval 19"/>
              <p:cNvSpPr>
                <a:spLocks noChangeArrowheads="1"/>
              </p:cNvSpPr>
              <p:nvPr/>
            </p:nvSpPr>
            <p:spPr bwMode="auto">
              <a:xfrm>
                <a:off x="5442991" y="1385888"/>
                <a:ext cx="1362075" cy="1362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Oval 20"/>
              <p:cNvSpPr>
                <a:spLocks noChangeArrowheads="1"/>
              </p:cNvSpPr>
              <p:nvPr/>
            </p:nvSpPr>
            <p:spPr bwMode="auto">
              <a:xfrm>
                <a:off x="5579516" y="1522413"/>
                <a:ext cx="1089025" cy="108902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007FD6"/>
                  </a:gs>
                  <a:gs pos="0">
                    <a:srgbClr val="09DC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0" name="Freeform 33"/>
            <p:cNvSpPr>
              <a:spLocks noEditPoints="1"/>
            </p:cNvSpPr>
            <p:nvPr/>
          </p:nvSpPr>
          <p:spPr bwMode="auto">
            <a:xfrm>
              <a:off x="5478187" y="2141685"/>
              <a:ext cx="472889" cy="514370"/>
            </a:xfrm>
            <a:custGeom>
              <a:avLst/>
              <a:gdLst>
                <a:gd name="T0" fmla="*/ 223 w 300"/>
                <a:gd name="T1" fmla="*/ 236 h 326"/>
                <a:gd name="T2" fmla="*/ 198 w 300"/>
                <a:gd name="T3" fmla="*/ 218 h 326"/>
                <a:gd name="T4" fmla="*/ 102 w 300"/>
                <a:gd name="T5" fmla="*/ 218 h 326"/>
                <a:gd name="T6" fmla="*/ 77 w 300"/>
                <a:gd name="T7" fmla="*/ 236 h 326"/>
                <a:gd name="T8" fmla="*/ 0 w 300"/>
                <a:gd name="T9" fmla="*/ 295 h 326"/>
                <a:gd name="T10" fmla="*/ 135 w 300"/>
                <a:gd name="T11" fmla="*/ 326 h 326"/>
                <a:gd name="T12" fmla="*/ 165 w 300"/>
                <a:gd name="T13" fmla="*/ 326 h 326"/>
                <a:gd name="T14" fmla="*/ 291 w 300"/>
                <a:gd name="T15" fmla="*/ 265 h 326"/>
                <a:gd name="T16" fmla="*/ 10 w 300"/>
                <a:gd name="T17" fmla="*/ 295 h 326"/>
                <a:gd name="T18" fmla="*/ 120 w 300"/>
                <a:gd name="T19" fmla="*/ 301 h 326"/>
                <a:gd name="T20" fmla="*/ 135 w 300"/>
                <a:gd name="T21" fmla="*/ 297 h 326"/>
                <a:gd name="T22" fmla="*/ 86 w 300"/>
                <a:gd name="T23" fmla="*/ 241 h 326"/>
                <a:gd name="T24" fmla="*/ 141 w 300"/>
                <a:gd name="T25" fmla="*/ 316 h 326"/>
                <a:gd name="T26" fmla="*/ 156 w 300"/>
                <a:gd name="T27" fmla="*/ 301 h 326"/>
                <a:gd name="T28" fmla="*/ 155 w 300"/>
                <a:gd name="T29" fmla="*/ 291 h 326"/>
                <a:gd name="T30" fmla="*/ 150 w 300"/>
                <a:gd name="T31" fmla="*/ 273 h 326"/>
                <a:gd name="T32" fmla="*/ 204 w 300"/>
                <a:gd name="T33" fmla="*/ 226 h 326"/>
                <a:gd name="T34" fmla="*/ 157 w 300"/>
                <a:gd name="T35" fmla="*/ 266 h 326"/>
                <a:gd name="T36" fmla="*/ 165 w 300"/>
                <a:gd name="T37" fmla="*/ 297 h 326"/>
                <a:gd name="T38" fmla="*/ 181 w 300"/>
                <a:gd name="T39" fmla="*/ 301 h 326"/>
                <a:gd name="T40" fmla="*/ 290 w 300"/>
                <a:gd name="T41" fmla="*/ 295 h 326"/>
                <a:gd name="T42" fmla="*/ 70 w 300"/>
                <a:gd name="T43" fmla="*/ 231 h 326"/>
                <a:gd name="T44" fmla="*/ 97 w 300"/>
                <a:gd name="T45" fmla="*/ 198 h 326"/>
                <a:gd name="T46" fmla="*/ 196 w 300"/>
                <a:gd name="T47" fmla="*/ 208 h 326"/>
                <a:gd name="T48" fmla="*/ 230 w 300"/>
                <a:gd name="T49" fmla="*/ 106 h 326"/>
                <a:gd name="T50" fmla="*/ 230 w 300"/>
                <a:gd name="T51" fmla="*/ 18 h 326"/>
                <a:gd name="T52" fmla="*/ 229 w 300"/>
                <a:gd name="T53" fmla="*/ 18 h 326"/>
                <a:gd name="T54" fmla="*/ 228 w 300"/>
                <a:gd name="T55" fmla="*/ 17 h 326"/>
                <a:gd name="T56" fmla="*/ 228 w 300"/>
                <a:gd name="T57" fmla="*/ 16 h 326"/>
                <a:gd name="T58" fmla="*/ 227 w 300"/>
                <a:gd name="T59" fmla="*/ 16 h 326"/>
                <a:gd name="T60" fmla="*/ 226 w 300"/>
                <a:gd name="T61" fmla="*/ 16 h 326"/>
                <a:gd name="T62" fmla="*/ 225 w 300"/>
                <a:gd name="T63" fmla="*/ 16 h 326"/>
                <a:gd name="T64" fmla="*/ 104 w 300"/>
                <a:gd name="T65" fmla="*/ 16 h 326"/>
                <a:gd name="T66" fmla="*/ 70 w 300"/>
                <a:gd name="T67" fmla="*/ 106 h 326"/>
                <a:gd name="T68" fmla="*/ 209 w 300"/>
                <a:gd name="T69" fmla="*/ 195 h 326"/>
                <a:gd name="T70" fmla="*/ 150 w 300"/>
                <a:gd name="T71" fmla="*/ 186 h 326"/>
                <a:gd name="T72" fmla="*/ 181 w 300"/>
                <a:gd name="T73" fmla="*/ 205 h 326"/>
                <a:gd name="T74" fmla="*/ 85 w 300"/>
                <a:gd name="T75" fmla="*/ 130 h 326"/>
                <a:gd name="T76" fmla="*/ 215 w 300"/>
                <a:gd name="T77" fmla="*/ 116 h 326"/>
                <a:gd name="T78" fmla="*/ 206 w 300"/>
                <a:gd name="T79" fmla="*/ 191 h 326"/>
                <a:gd name="T80" fmla="*/ 233 w 300"/>
                <a:gd name="T81" fmla="*/ 166 h 326"/>
                <a:gd name="T82" fmla="*/ 160 w 300"/>
                <a:gd name="T83" fmla="*/ 186 h 326"/>
                <a:gd name="T84" fmla="*/ 225 w 300"/>
                <a:gd name="T85" fmla="*/ 116 h 326"/>
                <a:gd name="T86" fmla="*/ 230 w 300"/>
                <a:gd name="T87" fmla="*/ 156 h 326"/>
                <a:gd name="T88" fmla="*/ 104 w 300"/>
                <a:gd name="T89" fmla="*/ 26 h 326"/>
                <a:gd name="T90" fmla="*/ 222 w 300"/>
                <a:gd name="T91" fmla="*/ 26 h 326"/>
                <a:gd name="T92" fmla="*/ 94 w 300"/>
                <a:gd name="T93" fmla="*/ 71 h 326"/>
                <a:gd name="T94" fmla="*/ 94 w 300"/>
                <a:gd name="T95" fmla="*/ 71 h 326"/>
                <a:gd name="T96" fmla="*/ 91 w 300"/>
                <a:gd name="T97" fmla="*/ 73 h 326"/>
                <a:gd name="T98" fmla="*/ 91 w 300"/>
                <a:gd name="T99" fmla="*/ 73 h 326"/>
                <a:gd name="T100" fmla="*/ 75 w 300"/>
                <a:gd name="T101" fmla="*/ 61 h 326"/>
                <a:gd name="T102" fmla="*/ 73 w 300"/>
                <a:gd name="T103" fmla="*/ 116 h 326"/>
                <a:gd name="T104" fmla="*/ 70 w 300"/>
                <a:gd name="T105" fmla="*/ 15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00" h="326">
                  <a:moveTo>
                    <a:pt x="291" y="265"/>
                  </a:moveTo>
                  <a:cubicBezTo>
                    <a:pt x="284" y="255"/>
                    <a:pt x="274" y="248"/>
                    <a:pt x="263" y="245"/>
                  </a:cubicBezTo>
                  <a:cubicBezTo>
                    <a:pt x="263" y="245"/>
                    <a:pt x="263" y="245"/>
                    <a:pt x="263" y="245"/>
                  </a:cubicBezTo>
                  <a:cubicBezTo>
                    <a:pt x="223" y="236"/>
                    <a:pt x="223" y="236"/>
                    <a:pt x="223" y="236"/>
                  </a:cubicBezTo>
                  <a:cubicBezTo>
                    <a:pt x="212" y="220"/>
                    <a:pt x="212" y="220"/>
                    <a:pt x="212" y="220"/>
                  </a:cubicBezTo>
                  <a:cubicBezTo>
                    <a:pt x="212" y="220"/>
                    <a:pt x="212" y="220"/>
                    <a:pt x="212" y="220"/>
                  </a:cubicBezTo>
                  <a:cubicBezTo>
                    <a:pt x="211" y="218"/>
                    <a:pt x="208" y="216"/>
                    <a:pt x="205" y="216"/>
                  </a:cubicBezTo>
                  <a:cubicBezTo>
                    <a:pt x="203" y="216"/>
                    <a:pt x="200" y="216"/>
                    <a:pt x="198" y="218"/>
                  </a:cubicBezTo>
                  <a:cubicBezTo>
                    <a:pt x="198" y="218"/>
                    <a:pt x="198" y="218"/>
                    <a:pt x="198" y="218"/>
                  </a:cubicBezTo>
                  <a:cubicBezTo>
                    <a:pt x="150" y="259"/>
                    <a:pt x="150" y="259"/>
                    <a:pt x="150" y="259"/>
                  </a:cubicBezTo>
                  <a:cubicBezTo>
                    <a:pt x="102" y="218"/>
                    <a:pt x="102" y="218"/>
                    <a:pt x="102" y="218"/>
                  </a:cubicBezTo>
                  <a:cubicBezTo>
                    <a:pt x="102" y="218"/>
                    <a:pt x="102" y="218"/>
                    <a:pt x="102" y="218"/>
                  </a:cubicBezTo>
                  <a:cubicBezTo>
                    <a:pt x="100" y="216"/>
                    <a:pt x="97" y="216"/>
                    <a:pt x="95" y="216"/>
                  </a:cubicBezTo>
                  <a:cubicBezTo>
                    <a:pt x="92" y="216"/>
                    <a:pt x="90" y="218"/>
                    <a:pt x="88" y="220"/>
                  </a:cubicBezTo>
                  <a:cubicBezTo>
                    <a:pt x="88" y="220"/>
                    <a:pt x="88" y="220"/>
                    <a:pt x="88" y="220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37" y="245"/>
                    <a:pt x="37" y="245"/>
                    <a:pt x="37" y="245"/>
                  </a:cubicBezTo>
                  <a:cubicBezTo>
                    <a:pt x="37" y="245"/>
                    <a:pt x="37" y="245"/>
                    <a:pt x="37" y="245"/>
                  </a:cubicBezTo>
                  <a:cubicBezTo>
                    <a:pt x="26" y="248"/>
                    <a:pt x="16" y="255"/>
                    <a:pt x="10" y="265"/>
                  </a:cubicBezTo>
                  <a:cubicBezTo>
                    <a:pt x="4" y="274"/>
                    <a:pt x="0" y="284"/>
                    <a:pt x="0" y="29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18"/>
                    <a:pt x="9" y="326"/>
                    <a:pt x="20" y="326"/>
                  </a:cubicBezTo>
                  <a:cubicBezTo>
                    <a:pt x="135" y="326"/>
                    <a:pt x="135" y="326"/>
                    <a:pt x="135" y="326"/>
                  </a:cubicBezTo>
                  <a:cubicBezTo>
                    <a:pt x="135" y="326"/>
                    <a:pt x="135" y="326"/>
                    <a:pt x="135" y="326"/>
                  </a:cubicBezTo>
                  <a:cubicBezTo>
                    <a:pt x="135" y="326"/>
                    <a:pt x="135" y="326"/>
                    <a:pt x="135" y="326"/>
                  </a:cubicBezTo>
                  <a:cubicBezTo>
                    <a:pt x="165" y="326"/>
                    <a:pt x="165" y="326"/>
                    <a:pt x="165" y="326"/>
                  </a:cubicBezTo>
                  <a:cubicBezTo>
                    <a:pt x="165" y="326"/>
                    <a:pt x="165" y="326"/>
                    <a:pt x="165" y="326"/>
                  </a:cubicBezTo>
                  <a:cubicBezTo>
                    <a:pt x="165" y="326"/>
                    <a:pt x="165" y="326"/>
                    <a:pt x="165" y="326"/>
                  </a:cubicBezTo>
                  <a:cubicBezTo>
                    <a:pt x="280" y="326"/>
                    <a:pt x="280" y="326"/>
                    <a:pt x="280" y="326"/>
                  </a:cubicBezTo>
                  <a:cubicBezTo>
                    <a:pt x="291" y="326"/>
                    <a:pt x="300" y="318"/>
                    <a:pt x="300" y="308"/>
                  </a:cubicBezTo>
                  <a:cubicBezTo>
                    <a:pt x="300" y="295"/>
                    <a:pt x="300" y="295"/>
                    <a:pt x="300" y="295"/>
                  </a:cubicBezTo>
                  <a:cubicBezTo>
                    <a:pt x="300" y="284"/>
                    <a:pt x="297" y="274"/>
                    <a:pt x="291" y="265"/>
                  </a:cubicBezTo>
                  <a:close/>
                  <a:moveTo>
                    <a:pt x="131" y="316"/>
                  </a:moveTo>
                  <a:cubicBezTo>
                    <a:pt x="20" y="316"/>
                    <a:pt x="20" y="316"/>
                    <a:pt x="20" y="316"/>
                  </a:cubicBezTo>
                  <a:cubicBezTo>
                    <a:pt x="15" y="316"/>
                    <a:pt x="10" y="312"/>
                    <a:pt x="10" y="308"/>
                  </a:cubicBezTo>
                  <a:cubicBezTo>
                    <a:pt x="10" y="295"/>
                    <a:pt x="10" y="295"/>
                    <a:pt x="10" y="295"/>
                  </a:cubicBezTo>
                  <a:cubicBezTo>
                    <a:pt x="10" y="279"/>
                    <a:pt x="20" y="260"/>
                    <a:pt x="39" y="254"/>
                  </a:cubicBezTo>
                  <a:cubicBezTo>
                    <a:pt x="78" y="246"/>
                    <a:pt x="78" y="246"/>
                    <a:pt x="78" y="246"/>
                  </a:cubicBezTo>
                  <a:cubicBezTo>
                    <a:pt x="116" y="299"/>
                    <a:pt x="116" y="299"/>
                    <a:pt x="116" y="299"/>
                  </a:cubicBezTo>
                  <a:cubicBezTo>
                    <a:pt x="117" y="300"/>
                    <a:pt x="118" y="301"/>
                    <a:pt x="120" y="301"/>
                  </a:cubicBezTo>
                  <a:cubicBezTo>
                    <a:pt x="120" y="301"/>
                    <a:pt x="120" y="301"/>
                    <a:pt x="120" y="301"/>
                  </a:cubicBezTo>
                  <a:cubicBezTo>
                    <a:pt x="121" y="301"/>
                    <a:pt x="123" y="300"/>
                    <a:pt x="124" y="299"/>
                  </a:cubicBezTo>
                  <a:cubicBezTo>
                    <a:pt x="131" y="292"/>
                    <a:pt x="131" y="292"/>
                    <a:pt x="131" y="292"/>
                  </a:cubicBezTo>
                  <a:cubicBezTo>
                    <a:pt x="132" y="294"/>
                    <a:pt x="133" y="295"/>
                    <a:pt x="135" y="297"/>
                  </a:cubicBezTo>
                  <a:lnTo>
                    <a:pt x="131" y="316"/>
                  </a:lnTo>
                  <a:close/>
                  <a:moveTo>
                    <a:pt x="132" y="277"/>
                  </a:moveTo>
                  <a:cubicBezTo>
                    <a:pt x="121" y="288"/>
                    <a:pt x="121" y="288"/>
                    <a:pt x="121" y="288"/>
                  </a:cubicBezTo>
                  <a:cubicBezTo>
                    <a:pt x="86" y="241"/>
                    <a:pt x="86" y="241"/>
                    <a:pt x="86" y="241"/>
                  </a:cubicBezTo>
                  <a:cubicBezTo>
                    <a:pt x="96" y="226"/>
                    <a:pt x="96" y="226"/>
                    <a:pt x="96" y="226"/>
                  </a:cubicBezTo>
                  <a:cubicBezTo>
                    <a:pt x="143" y="266"/>
                    <a:pt x="143" y="266"/>
                    <a:pt x="143" y="266"/>
                  </a:cubicBezTo>
                  <a:lnTo>
                    <a:pt x="132" y="277"/>
                  </a:lnTo>
                  <a:close/>
                  <a:moveTo>
                    <a:pt x="141" y="316"/>
                  </a:moveTo>
                  <a:cubicBezTo>
                    <a:pt x="144" y="301"/>
                    <a:pt x="144" y="301"/>
                    <a:pt x="144" y="301"/>
                  </a:cubicBezTo>
                  <a:cubicBezTo>
                    <a:pt x="145" y="301"/>
                    <a:pt x="145" y="301"/>
                    <a:pt x="145" y="301"/>
                  </a:cubicBezTo>
                  <a:cubicBezTo>
                    <a:pt x="155" y="301"/>
                    <a:pt x="155" y="301"/>
                    <a:pt x="155" y="301"/>
                  </a:cubicBezTo>
                  <a:cubicBezTo>
                    <a:pt x="155" y="301"/>
                    <a:pt x="156" y="301"/>
                    <a:pt x="156" y="301"/>
                  </a:cubicBezTo>
                  <a:cubicBezTo>
                    <a:pt x="159" y="316"/>
                    <a:pt x="159" y="316"/>
                    <a:pt x="159" y="316"/>
                  </a:cubicBezTo>
                  <a:lnTo>
                    <a:pt x="141" y="316"/>
                  </a:lnTo>
                  <a:close/>
                  <a:moveTo>
                    <a:pt x="160" y="286"/>
                  </a:moveTo>
                  <a:cubicBezTo>
                    <a:pt x="160" y="289"/>
                    <a:pt x="158" y="291"/>
                    <a:pt x="155" y="291"/>
                  </a:cubicBezTo>
                  <a:cubicBezTo>
                    <a:pt x="145" y="291"/>
                    <a:pt x="145" y="291"/>
                    <a:pt x="145" y="291"/>
                  </a:cubicBezTo>
                  <a:cubicBezTo>
                    <a:pt x="142" y="291"/>
                    <a:pt x="140" y="289"/>
                    <a:pt x="140" y="286"/>
                  </a:cubicBezTo>
                  <a:cubicBezTo>
                    <a:pt x="140" y="283"/>
                    <a:pt x="140" y="283"/>
                    <a:pt x="140" y="283"/>
                  </a:cubicBezTo>
                  <a:cubicBezTo>
                    <a:pt x="150" y="273"/>
                    <a:pt x="150" y="273"/>
                    <a:pt x="150" y="273"/>
                  </a:cubicBezTo>
                  <a:cubicBezTo>
                    <a:pt x="160" y="283"/>
                    <a:pt x="160" y="283"/>
                    <a:pt x="160" y="283"/>
                  </a:cubicBezTo>
                  <a:lnTo>
                    <a:pt x="160" y="286"/>
                  </a:lnTo>
                  <a:close/>
                  <a:moveTo>
                    <a:pt x="157" y="266"/>
                  </a:moveTo>
                  <a:cubicBezTo>
                    <a:pt x="204" y="226"/>
                    <a:pt x="204" y="226"/>
                    <a:pt x="204" y="226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180" y="288"/>
                    <a:pt x="180" y="288"/>
                    <a:pt x="180" y="288"/>
                  </a:cubicBezTo>
                  <a:cubicBezTo>
                    <a:pt x="169" y="277"/>
                    <a:pt x="169" y="277"/>
                    <a:pt x="169" y="277"/>
                  </a:cubicBezTo>
                  <a:lnTo>
                    <a:pt x="157" y="266"/>
                  </a:lnTo>
                  <a:close/>
                  <a:moveTo>
                    <a:pt x="290" y="308"/>
                  </a:moveTo>
                  <a:cubicBezTo>
                    <a:pt x="290" y="312"/>
                    <a:pt x="286" y="316"/>
                    <a:pt x="280" y="316"/>
                  </a:cubicBezTo>
                  <a:cubicBezTo>
                    <a:pt x="169" y="316"/>
                    <a:pt x="169" y="316"/>
                    <a:pt x="169" y="316"/>
                  </a:cubicBezTo>
                  <a:cubicBezTo>
                    <a:pt x="165" y="297"/>
                    <a:pt x="165" y="297"/>
                    <a:pt x="165" y="297"/>
                  </a:cubicBezTo>
                  <a:cubicBezTo>
                    <a:pt x="167" y="295"/>
                    <a:pt x="168" y="294"/>
                    <a:pt x="169" y="292"/>
                  </a:cubicBezTo>
                  <a:cubicBezTo>
                    <a:pt x="177" y="299"/>
                    <a:pt x="177" y="299"/>
                    <a:pt x="177" y="299"/>
                  </a:cubicBezTo>
                  <a:cubicBezTo>
                    <a:pt x="178" y="300"/>
                    <a:pt x="179" y="301"/>
                    <a:pt x="180" y="301"/>
                  </a:cubicBezTo>
                  <a:cubicBezTo>
                    <a:pt x="180" y="301"/>
                    <a:pt x="180" y="301"/>
                    <a:pt x="181" y="301"/>
                  </a:cubicBezTo>
                  <a:cubicBezTo>
                    <a:pt x="182" y="301"/>
                    <a:pt x="183" y="300"/>
                    <a:pt x="184" y="299"/>
                  </a:cubicBezTo>
                  <a:cubicBezTo>
                    <a:pt x="222" y="246"/>
                    <a:pt x="222" y="246"/>
                    <a:pt x="222" y="246"/>
                  </a:cubicBezTo>
                  <a:cubicBezTo>
                    <a:pt x="261" y="254"/>
                    <a:pt x="261" y="254"/>
                    <a:pt x="261" y="254"/>
                  </a:cubicBezTo>
                  <a:cubicBezTo>
                    <a:pt x="280" y="260"/>
                    <a:pt x="290" y="279"/>
                    <a:pt x="290" y="295"/>
                  </a:cubicBezTo>
                  <a:lnTo>
                    <a:pt x="290" y="308"/>
                  </a:lnTo>
                  <a:close/>
                  <a:moveTo>
                    <a:pt x="65" y="165"/>
                  </a:moveTo>
                  <a:cubicBezTo>
                    <a:pt x="65" y="226"/>
                    <a:pt x="65" y="226"/>
                    <a:pt x="65" y="226"/>
                  </a:cubicBezTo>
                  <a:cubicBezTo>
                    <a:pt x="65" y="229"/>
                    <a:pt x="67" y="231"/>
                    <a:pt x="70" y="231"/>
                  </a:cubicBezTo>
                  <a:cubicBezTo>
                    <a:pt x="73" y="231"/>
                    <a:pt x="75" y="229"/>
                    <a:pt x="75" y="226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80" y="166"/>
                    <a:pt x="80" y="166"/>
                    <a:pt x="80" y="166"/>
                  </a:cubicBezTo>
                  <a:cubicBezTo>
                    <a:pt x="83" y="177"/>
                    <a:pt x="89" y="189"/>
                    <a:pt x="97" y="198"/>
                  </a:cubicBezTo>
                  <a:cubicBezTo>
                    <a:pt x="111" y="216"/>
                    <a:pt x="130" y="226"/>
                    <a:pt x="150" y="226"/>
                  </a:cubicBezTo>
                  <a:cubicBezTo>
                    <a:pt x="166" y="226"/>
                    <a:pt x="181" y="220"/>
                    <a:pt x="193" y="208"/>
                  </a:cubicBezTo>
                  <a:cubicBezTo>
                    <a:pt x="193" y="208"/>
                    <a:pt x="194" y="208"/>
                    <a:pt x="194" y="208"/>
                  </a:cubicBezTo>
                  <a:cubicBezTo>
                    <a:pt x="194" y="208"/>
                    <a:pt x="195" y="208"/>
                    <a:pt x="196" y="208"/>
                  </a:cubicBezTo>
                  <a:cubicBezTo>
                    <a:pt x="202" y="208"/>
                    <a:pt x="208" y="207"/>
                    <a:pt x="214" y="204"/>
                  </a:cubicBezTo>
                  <a:cubicBezTo>
                    <a:pt x="232" y="195"/>
                    <a:pt x="245" y="174"/>
                    <a:pt x="245" y="151"/>
                  </a:cubicBezTo>
                  <a:cubicBezTo>
                    <a:pt x="245" y="121"/>
                    <a:pt x="245" y="121"/>
                    <a:pt x="245" y="121"/>
                  </a:cubicBezTo>
                  <a:cubicBezTo>
                    <a:pt x="245" y="113"/>
                    <a:pt x="238" y="106"/>
                    <a:pt x="230" y="106"/>
                  </a:cubicBezTo>
                  <a:cubicBezTo>
                    <a:pt x="228" y="106"/>
                    <a:pt x="228" y="106"/>
                    <a:pt x="228" y="106"/>
                  </a:cubicBezTo>
                  <a:cubicBezTo>
                    <a:pt x="239" y="64"/>
                    <a:pt x="234" y="29"/>
                    <a:pt x="230" y="19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30" y="19"/>
                    <a:pt x="230" y="19"/>
                    <a:pt x="230" y="18"/>
                  </a:cubicBezTo>
                  <a:cubicBezTo>
                    <a:pt x="229" y="18"/>
                    <a:pt x="229" y="18"/>
                    <a:pt x="229" y="18"/>
                  </a:cubicBezTo>
                  <a:cubicBezTo>
                    <a:pt x="229" y="18"/>
                    <a:pt x="229" y="18"/>
                    <a:pt x="229" y="18"/>
                  </a:cubicBezTo>
                  <a:cubicBezTo>
                    <a:pt x="229" y="18"/>
                    <a:pt x="229" y="18"/>
                    <a:pt x="229" y="18"/>
                  </a:cubicBezTo>
                  <a:cubicBezTo>
                    <a:pt x="229" y="18"/>
                    <a:pt x="229" y="18"/>
                    <a:pt x="229" y="18"/>
                  </a:cubicBezTo>
                  <a:cubicBezTo>
                    <a:pt x="229" y="18"/>
                    <a:pt x="229" y="18"/>
                    <a:pt x="229" y="17"/>
                  </a:cubicBezTo>
                  <a:cubicBezTo>
                    <a:pt x="229" y="17"/>
                    <a:pt x="229" y="17"/>
                    <a:pt x="229" y="17"/>
                  </a:cubicBezTo>
                  <a:cubicBezTo>
                    <a:pt x="229" y="17"/>
                    <a:pt x="229" y="17"/>
                    <a:pt x="229" y="17"/>
                  </a:cubicBezTo>
                  <a:cubicBezTo>
                    <a:pt x="228" y="17"/>
                    <a:pt x="228" y="17"/>
                    <a:pt x="228" y="17"/>
                  </a:cubicBezTo>
                  <a:cubicBezTo>
                    <a:pt x="228" y="17"/>
                    <a:pt x="228" y="17"/>
                    <a:pt x="228" y="17"/>
                  </a:cubicBezTo>
                  <a:cubicBezTo>
                    <a:pt x="228" y="17"/>
                    <a:pt x="228" y="17"/>
                    <a:pt x="228" y="17"/>
                  </a:cubicBezTo>
                  <a:cubicBezTo>
                    <a:pt x="228" y="17"/>
                    <a:pt x="228" y="17"/>
                    <a:pt x="228" y="17"/>
                  </a:cubicBezTo>
                  <a:cubicBezTo>
                    <a:pt x="228" y="16"/>
                    <a:pt x="228" y="16"/>
                    <a:pt x="228" y="16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7" y="16"/>
                    <a:pt x="227" y="16"/>
                    <a:pt x="226" y="16"/>
                  </a:cubicBezTo>
                  <a:cubicBezTo>
                    <a:pt x="226" y="16"/>
                    <a:pt x="226" y="16"/>
                    <a:pt x="226" y="16"/>
                  </a:cubicBezTo>
                  <a:cubicBezTo>
                    <a:pt x="226" y="16"/>
                    <a:pt x="226" y="16"/>
                    <a:pt x="226" y="16"/>
                  </a:cubicBezTo>
                  <a:cubicBezTo>
                    <a:pt x="226" y="16"/>
                    <a:pt x="226" y="16"/>
                    <a:pt x="226" y="16"/>
                  </a:cubicBezTo>
                  <a:cubicBezTo>
                    <a:pt x="226" y="16"/>
                    <a:pt x="226" y="16"/>
                    <a:pt x="225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5" y="16"/>
                    <a:pt x="225" y="16"/>
                    <a:pt x="224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12" y="18"/>
                    <a:pt x="197" y="15"/>
                    <a:pt x="181" y="11"/>
                  </a:cubicBezTo>
                  <a:cubicBezTo>
                    <a:pt x="154" y="6"/>
                    <a:pt x="126" y="0"/>
                    <a:pt x="104" y="16"/>
                  </a:cubicBezTo>
                  <a:cubicBezTo>
                    <a:pt x="104" y="16"/>
                    <a:pt x="103" y="16"/>
                    <a:pt x="103" y="16"/>
                  </a:cubicBezTo>
                  <a:cubicBezTo>
                    <a:pt x="81" y="16"/>
                    <a:pt x="65" y="34"/>
                    <a:pt x="65" y="61"/>
                  </a:cubicBezTo>
                  <a:cubicBezTo>
                    <a:pt x="65" y="73"/>
                    <a:pt x="68" y="92"/>
                    <a:pt x="71" y="106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62" y="106"/>
                    <a:pt x="55" y="113"/>
                    <a:pt x="55" y="121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5" y="157"/>
                    <a:pt x="59" y="163"/>
                    <a:pt x="65" y="165"/>
                  </a:cubicBezTo>
                  <a:close/>
                  <a:moveTo>
                    <a:pt x="209" y="195"/>
                  </a:moveTo>
                  <a:cubicBezTo>
                    <a:pt x="199" y="200"/>
                    <a:pt x="188" y="199"/>
                    <a:pt x="179" y="192"/>
                  </a:cubicBezTo>
                  <a:cubicBezTo>
                    <a:pt x="180" y="190"/>
                    <a:pt x="180" y="188"/>
                    <a:pt x="180" y="186"/>
                  </a:cubicBezTo>
                  <a:cubicBezTo>
                    <a:pt x="180" y="178"/>
                    <a:pt x="173" y="171"/>
                    <a:pt x="165" y="171"/>
                  </a:cubicBezTo>
                  <a:cubicBezTo>
                    <a:pt x="157" y="171"/>
                    <a:pt x="150" y="178"/>
                    <a:pt x="150" y="186"/>
                  </a:cubicBezTo>
                  <a:cubicBezTo>
                    <a:pt x="150" y="194"/>
                    <a:pt x="157" y="201"/>
                    <a:pt x="165" y="201"/>
                  </a:cubicBezTo>
                  <a:cubicBezTo>
                    <a:pt x="167" y="201"/>
                    <a:pt x="170" y="200"/>
                    <a:pt x="172" y="199"/>
                  </a:cubicBezTo>
                  <a:cubicBezTo>
                    <a:pt x="172" y="199"/>
                    <a:pt x="172" y="200"/>
                    <a:pt x="172" y="200"/>
                  </a:cubicBezTo>
                  <a:cubicBezTo>
                    <a:pt x="175" y="202"/>
                    <a:pt x="178" y="204"/>
                    <a:pt x="181" y="205"/>
                  </a:cubicBezTo>
                  <a:cubicBezTo>
                    <a:pt x="172" y="212"/>
                    <a:pt x="161" y="216"/>
                    <a:pt x="150" y="216"/>
                  </a:cubicBezTo>
                  <a:cubicBezTo>
                    <a:pt x="133" y="216"/>
                    <a:pt x="117" y="207"/>
                    <a:pt x="105" y="192"/>
                  </a:cubicBezTo>
                  <a:cubicBezTo>
                    <a:pt x="92" y="176"/>
                    <a:pt x="85" y="156"/>
                    <a:pt x="85" y="136"/>
                  </a:cubicBezTo>
                  <a:cubicBezTo>
                    <a:pt x="85" y="130"/>
                    <a:pt x="85" y="130"/>
                    <a:pt x="85" y="130"/>
                  </a:cubicBezTo>
                  <a:cubicBezTo>
                    <a:pt x="85" y="112"/>
                    <a:pt x="95" y="88"/>
                    <a:pt x="98" y="80"/>
                  </a:cubicBezTo>
                  <a:cubicBezTo>
                    <a:pt x="133" y="76"/>
                    <a:pt x="161" y="80"/>
                    <a:pt x="178" y="85"/>
                  </a:cubicBezTo>
                  <a:cubicBezTo>
                    <a:pt x="193" y="88"/>
                    <a:pt x="203" y="93"/>
                    <a:pt x="206" y="94"/>
                  </a:cubicBezTo>
                  <a:cubicBezTo>
                    <a:pt x="215" y="116"/>
                    <a:pt x="215" y="116"/>
                    <a:pt x="215" y="116"/>
                  </a:cubicBezTo>
                  <a:cubicBezTo>
                    <a:pt x="215" y="136"/>
                    <a:pt x="215" y="136"/>
                    <a:pt x="215" y="136"/>
                  </a:cubicBezTo>
                  <a:cubicBezTo>
                    <a:pt x="215" y="152"/>
                    <a:pt x="210" y="169"/>
                    <a:pt x="202" y="183"/>
                  </a:cubicBezTo>
                  <a:cubicBezTo>
                    <a:pt x="200" y="186"/>
                    <a:pt x="201" y="189"/>
                    <a:pt x="203" y="190"/>
                  </a:cubicBezTo>
                  <a:cubicBezTo>
                    <a:pt x="204" y="191"/>
                    <a:pt x="205" y="191"/>
                    <a:pt x="206" y="191"/>
                  </a:cubicBezTo>
                  <a:cubicBezTo>
                    <a:pt x="208" y="191"/>
                    <a:pt x="209" y="190"/>
                    <a:pt x="210" y="188"/>
                  </a:cubicBezTo>
                  <a:cubicBezTo>
                    <a:pt x="215" y="181"/>
                    <a:pt x="218" y="174"/>
                    <a:pt x="221" y="166"/>
                  </a:cubicBezTo>
                  <a:cubicBezTo>
                    <a:pt x="230" y="166"/>
                    <a:pt x="230" y="166"/>
                    <a:pt x="230" y="166"/>
                  </a:cubicBezTo>
                  <a:cubicBezTo>
                    <a:pt x="231" y="166"/>
                    <a:pt x="232" y="166"/>
                    <a:pt x="233" y="166"/>
                  </a:cubicBezTo>
                  <a:cubicBezTo>
                    <a:pt x="229" y="179"/>
                    <a:pt x="220" y="190"/>
                    <a:pt x="209" y="195"/>
                  </a:cubicBezTo>
                  <a:close/>
                  <a:moveTo>
                    <a:pt x="170" y="186"/>
                  </a:moveTo>
                  <a:cubicBezTo>
                    <a:pt x="170" y="189"/>
                    <a:pt x="168" y="191"/>
                    <a:pt x="165" y="191"/>
                  </a:cubicBezTo>
                  <a:cubicBezTo>
                    <a:pt x="162" y="191"/>
                    <a:pt x="160" y="189"/>
                    <a:pt x="160" y="186"/>
                  </a:cubicBezTo>
                  <a:cubicBezTo>
                    <a:pt x="160" y="183"/>
                    <a:pt x="162" y="181"/>
                    <a:pt x="165" y="181"/>
                  </a:cubicBezTo>
                  <a:cubicBezTo>
                    <a:pt x="168" y="181"/>
                    <a:pt x="170" y="183"/>
                    <a:pt x="170" y="186"/>
                  </a:cubicBezTo>
                  <a:close/>
                  <a:moveTo>
                    <a:pt x="225" y="136"/>
                  </a:moveTo>
                  <a:cubicBezTo>
                    <a:pt x="225" y="116"/>
                    <a:pt x="225" y="116"/>
                    <a:pt x="225" y="116"/>
                  </a:cubicBezTo>
                  <a:cubicBezTo>
                    <a:pt x="230" y="116"/>
                    <a:pt x="230" y="116"/>
                    <a:pt x="230" y="116"/>
                  </a:cubicBezTo>
                  <a:cubicBezTo>
                    <a:pt x="233" y="116"/>
                    <a:pt x="235" y="118"/>
                    <a:pt x="235" y="121"/>
                  </a:cubicBezTo>
                  <a:cubicBezTo>
                    <a:pt x="235" y="151"/>
                    <a:pt x="235" y="151"/>
                    <a:pt x="235" y="151"/>
                  </a:cubicBezTo>
                  <a:cubicBezTo>
                    <a:pt x="235" y="154"/>
                    <a:pt x="233" y="156"/>
                    <a:pt x="230" y="156"/>
                  </a:cubicBezTo>
                  <a:cubicBezTo>
                    <a:pt x="223" y="156"/>
                    <a:pt x="223" y="156"/>
                    <a:pt x="223" y="156"/>
                  </a:cubicBezTo>
                  <a:cubicBezTo>
                    <a:pt x="225" y="149"/>
                    <a:pt x="225" y="142"/>
                    <a:pt x="225" y="136"/>
                  </a:cubicBezTo>
                  <a:close/>
                  <a:moveTo>
                    <a:pt x="103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8" y="26"/>
                    <a:pt x="109" y="25"/>
                  </a:cubicBezTo>
                  <a:cubicBezTo>
                    <a:pt x="127" y="11"/>
                    <a:pt x="153" y="16"/>
                    <a:pt x="179" y="21"/>
                  </a:cubicBezTo>
                  <a:cubicBezTo>
                    <a:pt x="192" y="24"/>
                    <a:pt x="205" y="26"/>
                    <a:pt x="216" y="26"/>
                  </a:cubicBezTo>
                  <a:cubicBezTo>
                    <a:pt x="218" y="26"/>
                    <a:pt x="220" y="26"/>
                    <a:pt x="222" y="26"/>
                  </a:cubicBezTo>
                  <a:cubicBezTo>
                    <a:pt x="225" y="37"/>
                    <a:pt x="228" y="65"/>
                    <a:pt x="219" y="100"/>
                  </a:cubicBezTo>
                  <a:cubicBezTo>
                    <a:pt x="215" y="89"/>
                    <a:pt x="215" y="89"/>
                    <a:pt x="215" y="89"/>
                  </a:cubicBezTo>
                  <a:cubicBezTo>
                    <a:pt x="214" y="88"/>
                    <a:pt x="214" y="87"/>
                    <a:pt x="213" y="86"/>
                  </a:cubicBezTo>
                  <a:cubicBezTo>
                    <a:pt x="211" y="85"/>
                    <a:pt x="167" y="62"/>
                    <a:pt x="94" y="71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3" y="71"/>
                    <a:pt x="93" y="71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1" y="72"/>
                    <a:pt x="9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73"/>
                    <a:pt x="91" y="73"/>
                    <a:pt x="91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0" y="74"/>
                    <a:pt x="85" y="86"/>
                    <a:pt x="80" y="101"/>
                  </a:cubicBezTo>
                  <a:cubicBezTo>
                    <a:pt x="78" y="87"/>
                    <a:pt x="75" y="71"/>
                    <a:pt x="75" y="61"/>
                  </a:cubicBezTo>
                  <a:cubicBezTo>
                    <a:pt x="75" y="37"/>
                    <a:pt x="89" y="26"/>
                    <a:pt x="103" y="26"/>
                  </a:cubicBezTo>
                  <a:close/>
                  <a:moveTo>
                    <a:pt x="65" y="121"/>
                  </a:moveTo>
                  <a:cubicBezTo>
                    <a:pt x="65" y="118"/>
                    <a:pt x="67" y="116"/>
                    <a:pt x="70" y="116"/>
                  </a:cubicBezTo>
                  <a:cubicBezTo>
                    <a:pt x="73" y="116"/>
                    <a:pt x="73" y="116"/>
                    <a:pt x="73" y="116"/>
                  </a:cubicBezTo>
                  <a:cubicBezTo>
                    <a:pt x="74" y="120"/>
                    <a:pt x="75" y="124"/>
                    <a:pt x="75" y="125"/>
                  </a:cubicBezTo>
                  <a:cubicBezTo>
                    <a:pt x="75" y="136"/>
                    <a:pt x="75" y="136"/>
                    <a:pt x="75" y="136"/>
                  </a:cubicBezTo>
                  <a:cubicBezTo>
                    <a:pt x="75" y="142"/>
                    <a:pt x="76" y="149"/>
                    <a:pt x="77" y="156"/>
                  </a:cubicBezTo>
                  <a:cubicBezTo>
                    <a:pt x="70" y="156"/>
                    <a:pt x="70" y="156"/>
                    <a:pt x="70" y="156"/>
                  </a:cubicBezTo>
                  <a:cubicBezTo>
                    <a:pt x="67" y="156"/>
                    <a:pt x="65" y="154"/>
                    <a:pt x="65" y="151"/>
                  </a:cubicBezTo>
                  <a:lnTo>
                    <a:pt x="65" y="1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913968" y="4277742"/>
            <a:ext cx="1280160" cy="1280160"/>
            <a:chOff x="5074551" y="1758790"/>
            <a:chExt cx="1280160" cy="1280160"/>
          </a:xfrm>
        </p:grpSpPr>
        <p:grpSp>
          <p:nvGrpSpPr>
            <p:cNvPr id="119" name="Group 118"/>
            <p:cNvGrpSpPr/>
            <p:nvPr/>
          </p:nvGrpSpPr>
          <p:grpSpPr>
            <a:xfrm>
              <a:off x="5074551" y="1758790"/>
              <a:ext cx="1280160" cy="1280160"/>
              <a:chOff x="5442991" y="1385888"/>
              <a:chExt cx="1362075" cy="1362075"/>
            </a:xfrm>
          </p:grpSpPr>
          <p:sp>
            <p:nvSpPr>
              <p:cNvPr id="121" name="Oval 19"/>
              <p:cNvSpPr>
                <a:spLocks noChangeArrowheads="1"/>
              </p:cNvSpPr>
              <p:nvPr/>
            </p:nvSpPr>
            <p:spPr bwMode="auto">
              <a:xfrm>
                <a:off x="5442991" y="1385888"/>
                <a:ext cx="1362075" cy="136207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Oval 20"/>
              <p:cNvSpPr>
                <a:spLocks noChangeArrowheads="1"/>
              </p:cNvSpPr>
              <p:nvPr/>
            </p:nvSpPr>
            <p:spPr bwMode="auto">
              <a:xfrm>
                <a:off x="5579516" y="1522413"/>
                <a:ext cx="1089025" cy="1089025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007FD6"/>
                  </a:gs>
                  <a:gs pos="0">
                    <a:srgbClr val="09DCFF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0" name="Freeform 33"/>
            <p:cNvSpPr>
              <a:spLocks noEditPoints="1"/>
            </p:cNvSpPr>
            <p:nvPr/>
          </p:nvSpPr>
          <p:spPr bwMode="auto">
            <a:xfrm>
              <a:off x="5478187" y="2141685"/>
              <a:ext cx="472889" cy="514370"/>
            </a:xfrm>
            <a:custGeom>
              <a:avLst/>
              <a:gdLst>
                <a:gd name="T0" fmla="*/ 223 w 300"/>
                <a:gd name="T1" fmla="*/ 236 h 326"/>
                <a:gd name="T2" fmla="*/ 198 w 300"/>
                <a:gd name="T3" fmla="*/ 218 h 326"/>
                <a:gd name="T4" fmla="*/ 102 w 300"/>
                <a:gd name="T5" fmla="*/ 218 h 326"/>
                <a:gd name="T6" fmla="*/ 77 w 300"/>
                <a:gd name="T7" fmla="*/ 236 h 326"/>
                <a:gd name="T8" fmla="*/ 0 w 300"/>
                <a:gd name="T9" fmla="*/ 295 h 326"/>
                <a:gd name="T10" fmla="*/ 135 w 300"/>
                <a:gd name="T11" fmla="*/ 326 h 326"/>
                <a:gd name="T12" fmla="*/ 165 w 300"/>
                <a:gd name="T13" fmla="*/ 326 h 326"/>
                <a:gd name="T14" fmla="*/ 291 w 300"/>
                <a:gd name="T15" fmla="*/ 265 h 326"/>
                <a:gd name="T16" fmla="*/ 10 w 300"/>
                <a:gd name="T17" fmla="*/ 295 h 326"/>
                <a:gd name="T18" fmla="*/ 120 w 300"/>
                <a:gd name="T19" fmla="*/ 301 h 326"/>
                <a:gd name="T20" fmla="*/ 135 w 300"/>
                <a:gd name="T21" fmla="*/ 297 h 326"/>
                <a:gd name="T22" fmla="*/ 86 w 300"/>
                <a:gd name="T23" fmla="*/ 241 h 326"/>
                <a:gd name="T24" fmla="*/ 141 w 300"/>
                <a:gd name="T25" fmla="*/ 316 h 326"/>
                <a:gd name="T26" fmla="*/ 156 w 300"/>
                <a:gd name="T27" fmla="*/ 301 h 326"/>
                <a:gd name="T28" fmla="*/ 155 w 300"/>
                <a:gd name="T29" fmla="*/ 291 h 326"/>
                <a:gd name="T30" fmla="*/ 150 w 300"/>
                <a:gd name="T31" fmla="*/ 273 h 326"/>
                <a:gd name="T32" fmla="*/ 204 w 300"/>
                <a:gd name="T33" fmla="*/ 226 h 326"/>
                <a:gd name="T34" fmla="*/ 157 w 300"/>
                <a:gd name="T35" fmla="*/ 266 h 326"/>
                <a:gd name="T36" fmla="*/ 165 w 300"/>
                <a:gd name="T37" fmla="*/ 297 h 326"/>
                <a:gd name="T38" fmla="*/ 181 w 300"/>
                <a:gd name="T39" fmla="*/ 301 h 326"/>
                <a:gd name="T40" fmla="*/ 290 w 300"/>
                <a:gd name="T41" fmla="*/ 295 h 326"/>
                <a:gd name="T42" fmla="*/ 70 w 300"/>
                <a:gd name="T43" fmla="*/ 231 h 326"/>
                <a:gd name="T44" fmla="*/ 97 w 300"/>
                <a:gd name="T45" fmla="*/ 198 h 326"/>
                <a:gd name="T46" fmla="*/ 196 w 300"/>
                <a:gd name="T47" fmla="*/ 208 h 326"/>
                <a:gd name="T48" fmla="*/ 230 w 300"/>
                <a:gd name="T49" fmla="*/ 106 h 326"/>
                <a:gd name="T50" fmla="*/ 230 w 300"/>
                <a:gd name="T51" fmla="*/ 18 h 326"/>
                <a:gd name="T52" fmla="*/ 229 w 300"/>
                <a:gd name="T53" fmla="*/ 18 h 326"/>
                <a:gd name="T54" fmla="*/ 228 w 300"/>
                <a:gd name="T55" fmla="*/ 17 h 326"/>
                <a:gd name="T56" fmla="*/ 228 w 300"/>
                <a:gd name="T57" fmla="*/ 16 h 326"/>
                <a:gd name="T58" fmla="*/ 227 w 300"/>
                <a:gd name="T59" fmla="*/ 16 h 326"/>
                <a:gd name="T60" fmla="*/ 226 w 300"/>
                <a:gd name="T61" fmla="*/ 16 h 326"/>
                <a:gd name="T62" fmla="*/ 225 w 300"/>
                <a:gd name="T63" fmla="*/ 16 h 326"/>
                <a:gd name="T64" fmla="*/ 104 w 300"/>
                <a:gd name="T65" fmla="*/ 16 h 326"/>
                <a:gd name="T66" fmla="*/ 70 w 300"/>
                <a:gd name="T67" fmla="*/ 106 h 326"/>
                <a:gd name="T68" fmla="*/ 209 w 300"/>
                <a:gd name="T69" fmla="*/ 195 h 326"/>
                <a:gd name="T70" fmla="*/ 150 w 300"/>
                <a:gd name="T71" fmla="*/ 186 h 326"/>
                <a:gd name="T72" fmla="*/ 181 w 300"/>
                <a:gd name="T73" fmla="*/ 205 h 326"/>
                <a:gd name="T74" fmla="*/ 85 w 300"/>
                <a:gd name="T75" fmla="*/ 130 h 326"/>
                <a:gd name="T76" fmla="*/ 215 w 300"/>
                <a:gd name="T77" fmla="*/ 116 h 326"/>
                <a:gd name="T78" fmla="*/ 206 w 300"/>
                <a:gd name="T79" fmla="*/ 191 h 326"/>
                <a:gd name="T80" fmla="*/ 233 w 300"/>
                <a:gd name="T81" fmla="*/ 166 h 326"/>
                <a:gd name="T82" fmla="*/ 160 w 300"/>
                <a:gd name="T83" fmla="*/ 186 h 326"/>
                <a:gd name="T84" fmla="*/ 225 w 300"/>
                <a:gd name="T85" fmla="*/ 116 h 326"/>
                <a:gd name="T86" fmla="*/ 230 w 300"/>
                <a:gd name="T87" fmla="*/ 156 h 326"/>
                <a:gd name="T88" fmla="*/ 104 w 300"/>
                <a:gd name="T89" fmla="*/ 26 h 326"/>
                <a:gd name="T90" fmla="*/ 222 w 300"/>
                <a:gd name="T91" fmla="*/ 26 h 326"/>
                <a:gd name="T92" fmla="*/ 94 w 300"/>
                <a:gd name="T93" fmla="*/ 71 h 326"/>
                <a:gd name="T94" fmla="*/ 94 w 300"/>
                <a:gd name="T95" fmla="*/ 71 h 326"/>
                <a:gd name="T96" fmla="*/ 91 w 300"/>
                <a:gd name="T97" fmla="*/ 73 h 326"/>
                <a:gd name="T98" fmla="*/ 91 w 300"/>
                <a:gd name="T99" fmla="*/ 73 h 326"/>
                <a:gd name="T100" fmla="*/ 75 w 300"/>
                <a:gd name="T101" fmla="*/ 61 h 326"/>
                <a:gd name="T102" fmla="*/ 73 w 300"/>
                <a:gd name="T103" fmla="*/ 116 h 326"/>
                <a:gd name="T104" fmla="*/ 70 w 300"/>
                <a:gd name="T105" fmla="*/ 156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00" h="326">
                  <a:moveTo>
                    <a:pt x="291" y="265"/>
                  </a:moveTo>
                  <a:cubicBezTo>
                    <a:pt x="284" y="255"/>
                    <a:pt x="274" y="248"/>
                    <a:pt x="263" y="245"/>
                  </a:cubicBezTo>
                  <a:cubicBezTo>
                    <a:pt x="263" y="245"/>
                    <a:pt x="263" y="245"/>
                    <a:pt x="263" y="245"/>
                  </a:cubicBezTo>
                  <a:cubicBezTo>
                    <a:pt x="223" y="236"/>
                    <a:pt x="223" y="236"/>
                    <a:pt x="223" y="236"/>
                  </a:cubicBezTo>
                  <a:cubicBezTo>
                    <a:pt x="212" y="220"/>
                    <a:pt x="212" y="220"/>
                    <a:pt x="212" y="220"/>
                  </a:cubicBezTo>
                  <a:cubicBezTo>
                    <a:pt x="212" y="220"/>
                    <a:pt x="212" y="220"/>
                    <a:pt x="212" y="220"/>
                  </a:cubicBezTo>
                  <a:cubicBezTo>
                    <a:pt x="211" y="218"/>
                    <a:pt x="208" y="216"/>
                    <a:pt x="205" y="216"/>
                  </a:cubicBezTo>
                  <a:cubicBezTo>
                    <a:pt x="203" y="216"/>
                    <a:pt x="200" y="216"/>
                    <a:pt x="198" y="218"/>
                  </a:cubicBezTo>
                  <a:cubicBezTo>
                    <a:pt x="198" y="218"/>
                    <a:pt x="198" y="218"/>
                    <a:pt x="198" y="218"/>
                  </a:cubicBezTo>
                  <a:cubicBezTo>
                    <a:pt x="150" y="259"/>
                    <a:pt x="150" y="259"/>
                    <a:pt x="150" y="259"/>
                  </a:cubicBezTo>
                  <a:cubicBezTo>
                    <a:pt x="102" y="218"/>
                    <a:pt x="102" y="218"/>
                    <a:pt x="102" y="218"/>
                  </a:cubicBezTo>
                  <a:cubicBezTo>
                    <a:pt x="102" y="218"/>
                    <a:pt x="102" y="218"/>
                    <a:pt x="102" y="218"/>
                  </a:cubicBezTo>
                  <a:cubicBezTo>
                    <a:pt x="100" y="216"/>
                    <a:pt x="97" y="216"/>
                    <a:pt x="95" y="216"/>
                  </a:cubicBezTo>
                  <a:cubicBezTo>
                    <a:pt x="92" y="216"/>
                    <a:pt x="90" y="218"/>
                    <a:pt x="88" y="220"/>
                  </a:cubicBezTo>
                  <a:cubicBezTo>
                    <a:pt x="88" y="220"/>
                    <a:pt x="88" y="220"/>
                    <a:pt x="88" y="220"/>
                  </a:cubicBezTo>
                  <a:cubicBezTo>
                    <a:pt x="77" y="236"/>
                    <a:pt x="77" y="236"/>
                    <a:pt x="77" y="236"/>
                  </a:cubicBezTo>
                  <a:cubicBezTo>
                    <a:pt x="37" y="245"/>
                    <a:pt x="37" y="245"/>
                    <a:pt x="37" y="245"/>
                  </a:cubicBezTo>
                  <a:cubicBezTo>
                    <a:pt x="37" y="245"/>
                    <a:pt x="37" y="245"/>
                    <a:pt x="37" y="245"/>
                  </a:cubicBezTo>
                  <a:cubicBezTo>
                    <a:pt x="26" y="248"/>
                    <a:pt x="16" y="255"/>
                    <a:pt x="10" y="265"/>
                  </a:cubicBezTo>
                  <a:cubicBezTo>
                    <a:pt x="4" y="274"/>
                    <a:pt x="0" y="284"/>
                    <a:pt x="0" y="29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18"/>
                    <a:pt x="9" y="326"/>
                    <a:pt x="20" y="326"/>
                  </a:cubicBezTo>
                  <a:cubicBezTo>
                    <a:pt x="135" y="326"/>
                    <a:pt x="135" y="326"/>
                    <a:pt x="135" y="326"/>
                  </a:cubicBezTo>
                  <a:cubicBezTo>
                    <a:pt x="135" y="326"/>
                    <a:pt x="135" y="326"/>
                    <a:pt x="135" y="326"/>
                  </a:cubicBezTo>
                  <a:cubicBezTo>
                    <a:pt x="135" y="326"/>
                    <a:pt x="135" y="326"/>
                    <a:pt x="135" y="326"/>
                  </a:cubicBezTo>
                  <a:cubicBezTo>
                    <a:pt x="165" y="326"/>
                    <a:pt x="165" y="326"/>
                    <a:pt x="165" y="326"/>
                  </a:cubicBezTo>
                  <a:cubicBezTo>
                    <a:pt x="165" y="326"/>
                    <a:pt x="165" y="326"/>
                    <a:pt x="165" y="326"/>
                  </a:cubicBezTo>
                  <a:cubicBezTo>
                    <a:pt x="165" y="326"/>
                    <a:pt x="165" y="326"/>
                    <a:pt x="165" y="326"/>
                  </a:cubicBezTo>
                  <a:cubicBezTo>
                    <a:pt x="280" y="326"/>
                    <a:pt x="280" y="326"/>
                    <a:pt x="280" y="326"/>
                  </a:cubicBezTo>
                  <a:cubicBezTo>
                    <a:pt x="291" y="326"/>
                    <a:pt x="300" y="318"/>
                    <a:pt x="300" y="308"/>
                  </a:cubicBezTo>
                  <a:cubicBezTo>
                    <a:pt x="300" y="295"/>
                    <a:pt x="300" y="295"/>
                    <a:pt x="300" y="295"/>
                  </a:cubicBezTo>
                  <a:cubicBezTo>
                    <a:pt x="300" y="284"/>
                    <a:pt x="297" y="274"/>
                    <a:pt x="291" y="265"/>
                  </a:cubicBezTo>
                  <a:close/>
                  <a:moveTo>
                    <a:pt x="131" y="316"/>
                  </a:moveTo>
                  <a:cubicBezTo>
                    <a:pt x="20" y="316"/>
                    <a:pt x="20" y="316"/>
                    <a:pt x="20" y="316"/>
                  </a:cubicBezTo>
                  <a:cubicBezTo>
                    <a:pt x="15" y="316"/>
                    <a:pt x="10" y="312"/>
                    <a:pt x="10" y="308"/>
                  </a:cubicBezTo>
                  <a:cubicBezTo>
                    <a:pt x="10" y="295"/>
                    <a:pt x="10" y="295"/>
                    <a:pt x="10" y="295"/>
                  </a:cubicBezTo>
                  <a:cubicBezTo>
                    <a:pt x="10" y="279"/>
                    <a:pt x="20" y="260"/>
                    <a:pt x="39" y="254"/>
                  </a:cubicBezTo>
                  <a:cubicBezTo>
                    <a:pt x="78" y="246"/>
                    <a:pt x="78" y="246"/>
                    <a:pt x="78" y="246"/>
                  </a:cubicBezTo>
                  <a:cubicBezTo>
                    <a:pt x="116" y="299"/>
                    <a:pt x="116" y="299"/>
                    <a:pt x="116" y="299"/>
                  </a:cubicBezTo>
                  <a:cubicBezTo>
                    <a:pt x="117" y="300"/>
                    <a:pt x="118" y="301"/>
                    <a:pt x="120" y="301"/>
                  </a:cubicBezTo>
                  <a:cubicBezTo>
                    <a:pt x="120" y="301"/>
                    <a:pt x="120" y="301"/>
                    <a:pt x="120" y="301"/>
                  </a:cubicBezTo>
                  <a:cubicBezTo>
                    <a:pt x="121" y="301"/>
                    <a:pt x="123" y="300"/>
                    <a:pt x="124" y="299"/>
                  </a:cubicBezTo>
                  <a:cubicBezTo>
                    <a:pt x="131" y="292"/>
                    <a:pt x="131" y="292"/>
                    <a:pt x="131" y="292"/>
                  </a:cubicBezTo>
                  <a:cubicBezTo>
                    <a:pt x="132" y="294"/>
                    <a:pt x="133" y="295"/>
                    <a:pt x="135" y="297"/>
                  </a:cubicBezTo>
                  <a:lnTo>
                    <a:pt x="131" y="316"/>
                  </a:lnTo>
                  <a:close/>
                  <a:moveTo>
                    <a:pt x="132" y="277"/>
                  </a:moveTo>
                  <a:cubicBezTo>
                    <a:pt x="121" y="288"/>
                    <a:pt x="121" y="288"/>
                    <a:pt x="121" y="288"/>
                  </a:cubicBezTo>
                  <a:cubicBezTo>
                    <a:pt x="86" y="241"/>
                    <a:pt x="86" y="241"/>
                    <a:pt x="86" y="241"/>
                  </a:cubicBezTo>
                  <a:cubicBezTo>
                    <a:pt x="96" y="226"/>
                    <a:pt x="96" y="226"/>
                    <a:pt x="96" y="226"/>
                  </a:cubicBezTo>
                  <a:cubicBezTo>
                    <a:pt x="143" y="266"/>
                    <a:pt x="143" y="266"/>
                    <a:pt x="143" y="266"/>
                  </a:cubicBezTo>
                  <a:lnTo>
                    <a:pt x="132" y="277"/>
                  </a:lnTo>
                  <a:close/>
                  <a:moveTo>
                    <a:pt x="141" y="316"/>
                  </a:moveTo>
                  <a:cubicBezTo>
                    <a:pt x="144" y="301"/>
                    <a:pt x="144" y="301"/>
                    <a:pt x="144" y="301"/>
                  </a:cubicBezTo>
                  <a:cubicBezTo>
                    <a:pt x="145" y="301"/>
                    <a:pt x="145" y="301"/>
                    <a:pt x="145" y="301"/>
                  </a:cubicBezTo>
                  <a:cubicBezTo>
                    <a:pt x="155" y="301"/>
                    <a:pt x="155" y="301"/>
                    <a:pt x="155" y="301"/>
                  </a:cubicBezTo>
                  <a:cubicBezTo>
                    <a:pt x="155" y="301"/>
                    <a:pt x="156" y="301"/>
                    <a:pt x="156" y="301"/>
                  </a:cubicBezTo>
                  <a:cubicBezTo>
                    <a:pt x="159" y="316"/>
                    <a:pt x="159" y="316"/>
                    <a:pt x="159" y="316"/>
                  </a:cubicBezTo>
                  <a:lnTo>
                    <a:pt x="141" y="316"/>
                  </a:lnTo>
                  <a:close/>
                  <a:moveTo>
                    <a:pt x="160" y="286"/>
                  </a:moveTo>
                  <a:cubicBezTo>
                    <a:pt x="160" y="289"/>
                    <a:pt x="158" y="291"/>
                    <a:pt x="155" y="291"/>
                  </a:cubicBezTo>
                  <a:cubicBezTo>
                    <a:pt x="145" y="291"/>
                    <a:pt x="145" y="291"/>
                    <a:pt x="145" y="291"/>
                  </a:cubicBezTo>
                  <a:cubicBezTo>
                    <a:pt x="142" y="291"/>
                    <a:pt x="140" y="289"/>
                    <a:pt x="140" y="286"/>
                  </a:cubicBezTo>
                  <a:cubicBezTo>
                    <a:pt x="140" y="283"/>
                    <a:pt x="140" y="283"/>
                    <a:pt x="140" y="283"/>
                  </a:cubicBezTo>
                  <a:cubicBezTo>
                    <a:pt x="150" y="273"/>
                    <a:pt x="150" y="273"/>
                    <a:pt x="150" y="273"/>
                  </a:cubicBezTo>
                  <a:cubicBezTo>
                    <a:pt x="160" y="283"/>
                    <a:pt x="160" y="283"/>
                    <a:pt x="160" y="283"/>
                  </a:cubicBezTo>
                  <a:lnTo>
                    <a:pt x="160" y="286"/>
                  </a:lnTo>
                  <a:close/>
                  <a:moveTo>
                    <a:pt x="157" y="266"/>
                  </a:moveTo>
                  <a:cubicBezTo>
                    <a:pt x="204" y="226"/>
                    <a:pt x="204" y="226"/>
                    <a:pt x="204" y="226"/>
                  </a:cubicBezTo>
                  <a:cubicBezTo>
                    <a:pt x="214" y="241"/>
                    <a:pt x="214" y="241"/>
                    <a:pt x="214" y="241"/>
                  </a:cubicBezTo>
                  <a:cubicBezTo>
                    <a:pt x="180" y="288"/>
                    <a:pt x="180" y="288"/>
                    <a:pt x="180" y="288"/>
                  </a:cubicBezTo>
                  <a:cubicBezTo>
                    <a:pt x="169" y="277"/>
                    <a:pt x="169" y="277"/>
                    <a:pt x="169" y="277"/>
                  </a:cubicBezTo>
                  <a:lnTo>
                    <a:pt x="157" y="266"/>
                  </a:lnTo>
                  <a:close/>
                  <a:moveTo>
                    <a:pt x="290" y="308"/>
                  </a:moveTo>
                  <a:cubicBezTo>
                    <a:pt x="290" y="312"/>
                    <a:pt x="286" y="316"/>
                    <a:pt x="280" y="316"/>
                  </a:cubicBezTo>
                  <a:cubicBezTo>
                    <a:pt x="169" y="316"/>
                    <a:pt x="169" y="316"/>
                    <a:pt x="169" y="316"/>
                  </a:cubicBezTo>
                  <a:cubicBezTo>
                    <a:pt x="165" y="297"/>
                    <a:pt x="165" y="297"/>
                    <a:pt x="165" y="297"/>
                  </a:cubicBezTo>
                  <a:cubicBezTo>
                    <a:pt x="167" y="295"/>
                    <a:pt x="168" y="294"/>
                    <a:pt x="169" y="292"/>
                  </a:cubicBezTo>
                  <a:cubicBezTo>
                    <a:pt x="177" y="299"/>
                    <a:pt x="177" y="299"/>
                    <a:pt x="177" y="299"/>
                  </a:cubicBezTo>
                  <a:cubicBezTo>
                    <a:pt x="178" y="300"/>
                    <a:pt x="179" y="301"/>
                    <a:pt x="180" y="301"/>
                  </a:cubicBezTo>
                  <a:cubicBezTo>
                    <a:pt x="180" y="301"/>
                    <a:pt x="180" y="301"/>
                    <a:pt x="181" y="301"/>
                  </a:cubicBezTo>
                  <a:cubicBezTo>
                    <a:pt x="182" y="301"/>
                    <a:pt x="183" y="300"/>
                    <a:pt x="184" y="299"/>
                  </a:cubicBezTo>
                  <a:cubicBezTo>
                    <a:pt x="222" y="246"/>
                    <a:pt x="222" y="246"/>
                    <a:pt x="222" y="246"/>
                  </a:cubicBezTo>
                  <a:cubicBezTo>
                    <a:pt x="261" y="254"/>
                    <a:pt x="261" y="254"/>
                    <a:pt x="261" y="254"/>
                  </a:cubicBezTo>
                  <a:cubicBezTo>
                    <a:pt x="280" y="260"/>
                    <a:pt x="290" y="279"/>
                    <a:pt x="290" y="295"/>
                  </a:cubicBezTo>
                  <a:lnTo>
                    <a:pt x="290" y="308"/>
                  </a:lnTo>
                  <a:close/>
                  <a:moveTo>
                    <a:pt x="65" y="165"/>
                  </a:moveTo>
                  <a:cubicBezTo>
                    <a:pt x="65" y="226"/>
                    <a:pt x="65" y="226"/>
                    <a:pt x="65" y="226"/>
                  </a:cubicBezTo>
                  <a:cubicBezTo>
                    <a:pt x="65" y="229"/>
                    <a:pt x="67" y="231"/>
                    <a:pt x="70" y="231"/>
                  </a:cubicBezTo>
                  <a:cubicBezTo>
                    <a:pt x="73" y="231"/>
                    <a:pt x="75" y="229"/>
                    <a:pt x="75" y="226"/>
                  </a:cubicBezTo>
                  <a:cubicBezTo>
                    <a:pt x="75" y="166"/>
                    <a:pt x="75" y="166"/>
                    <a:pt x="75" y="166"/>
                  </a:cubicBezTo>
                  <a:cubicBezTo>
                    <a:pt x="80" y="166"/>
                    <a:pt x="80" y="166"/>
                    <a:pt x="80" y="166"/>
                  </a:cubicBezTo>
                  <a:cubicBezTo>
                    <a:pt x="83" y="177"/>
                    <a:pt x="89" y="189"/>
                    <a:pt x="97" y="198"/>
                  </a:cubicBezTo>
                  <a:cubicBezTo>
                    <a:pt x="111" y="216"/>
                    <a:pt x="130" y="226"/>
                    <a:pt x="150" y="226"/>
                  </a:cubicBezTo>
                  <a:cubicBezTo>
                    <a:pt x="166" y="226"/>
                    <a:pt x="181" y="220"/>
                    <a:pt x="193" y="208"/>
                  </a:cubicBezTo>
                  <a:cubicBezTo>
                    <a:pt x="193" y="208"/>
                    <a:pt x="194" y="208"/>
                    <a:pt x="194" y="208"/>
                  </a:cubicBezTo>
                  <a:cubicBezTo>
                    <a:pt x="194" y="208"/>
                    <a:pt x="195" y="208"/>
                    <a:pt x="196" y="208"/>
                  </a:cubicBezTo>
                  <a:cubicBezTo>
                    <a:pt x="202" y="208"/>
                    <a:pt x="208" y="207"/>
                    <a:pt x="214" y="204"/>
                  </a:cubicBezTo>
                  <a:cubicBezTo>
                    <a:pt x="232" y="195"/>
                    <a:pt x="245" y="174"/>
                    <a:pt x="245" y="151"/>
                  </a:cubicBezTo>
                  <a:cubicBezTo>
                    <a:pt x="245" y="121"/>
                    <a:pt x="245" y="121"/>
                    <a:pt x="245" y="121"/>
                  </a:cubicBezTo>
                  <a:cubicBezTo>
                    <a:pt x="245" y="113"/>
                    <a:pt x="238" y="106"/>
                    <a:pt x="230" y="106"/>
                  </a:cubicBezTo>
                  <a:cubicBezTo>
                    <a:pt x="228" y="106"/>
                    <a:pt x="228" y="106"/>
                    <a:pt x="228" y="106"/>
                  </a:cubicBezTo>
                  <a:cubicBezTo>
                    <a:pt x="239" y="64"/>
                    <a:pt x="234" y="29"/>
                    <a:pt x="230" y="19"/>
                  </a:cubicBezTo>
                  <a:cubicBezTo>
                    <a:pt x="230" y="19"/>
                    <a:pt x="230" y="19"/>
                    <a:pt x="230" y="19"/>
                  </a:cubicBezTo>
                  <a:cubicBezTo>
                    <a:pt x="230" y="19"/>
                    <a:pt x="230" y="19"/>
                    <a:pt x="230" y="18"/>
                  </a:cubicBezTo>
                  <a:cubicBezTo>
                    <a:pt x="229" y="18"/>
                    <a:pt x="229" y="18"/>
                    <a:pt x="229" y="18"/>
                  </a:cubicBezTo>
                  <a:cubicBezTo>
                    <a:pt x="229" y="18"/>
                    <a:pt x="229" y="18"/>
                    <a:pt x="229" y="18"/>
                  </a:cubicBezTo>
                  <a:cubicBezTo>
                    <a:pt x="229" y="18"/>
                    <a:pt x="229" y="18"/>
                    <a:pt x="229" y="18"/>
                  </a:cubicBezTo>
                  <a:cubicBezTo>
                    <a:pt x="229" y="18"/>
                    <a:pt x="229" y="18"/>
                    <a:pt x="229" y="18"/>
                  </a:cubicBezTo>
                  <a:cubicBezTo>
                    <a:pt x="229" y="18"/>
                    <a:pt x="229" y="18"/>
                    <a:pt x="229" y="17"/>
                  </a:cubicBezTo>
                  <a:cubicBezTo>
                    <a:pt x="229" y="17"/>
                    <a:pt x="229" y="17"/>
                    <a:pt x="229" y="17"/>
                  </a:cubicBezTo>
                  <a:cubicBezTo>
                    <a:pt x="229" y="17"/>
                    <a:pt x="229" y="17"/>
                    <a:pt x="229" y="17"/>
                  </a:cubicBezTo>
                  <a:cubicBezTo>
                    <a:pt x="228" y="17"/>
                    <a:pt x="228" y="17"/>
                    <a:pt x="228" y="17"/>
                  </a:cubicBezTo>
                  <a:cubicBezTo>
                    <a:pt x="228" y="17"/>
                    <a:pt x="228" y="17"/>
                    <a:pt x="228" y="17"/>
                  </a:cubicBezTo>
                  <a:cubicBezTo>
                    <a:pt x="228" y="17"/>
                    <a:pt x="228" y="17"/>
                    <a:pt x="228" y="17"/>
                  </a:cubicBezTo>
                  <a:cubicBezTo>
                    <a:pt x="228" y="17"/>
                    <a:pt x="228" y="17"/>
                    <a:pt x="228" y="17"/>
                  </a:cubicBezTo>
                  <a:cubicBezTo>
                    <a:pt x="228" y="16"/>
                    <a:pt x="228" y="16"/>
                    <a:pt x="228" y="16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7" y="16"/>
                    <a:pt x="227" y="16"/>
                    <a:pt x="226" y="16"/>
                  </a:cubicBezTo>
                  <a:cubicBezTo>
                    <a:pt x="226" y="16"/>
                    <a:pt x="226" y="16"/>
                    <a:pt x="226" y="16"/>
                  </a:cubicBezTo>
                  <a:cubicBezTo>
                    <a:pt x="226" y="16"/>
                    <a:pt x="226" y="16"/>
                    <a:pt x="226" y="16"/>
                  </a:cubicBezTo>
                  <a:cubicBezTo>
                    <a:pt x="226" y="16"/>
                    <a:pt x="226" y="16"/>
                    <a:pt x="226" y="16"/>
                  </a:cubicBezTo>
                  <a:cubicBezTo>
                    <a:pt x="226" y="16"/>
                    <a:pt x="226" y="16"/>
                    <a:pt x="225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5" y="16"/>
                    <a:pt x="225" y="16"/>
                    <a:pt x="224" y="16"/>
                  </a:cubicBezTo>
                  <a:cubicBezTo>
                    <a:pt x="224" y="16"/>
                    <a:pt x="224" y="16"/>
                    <a:pt x="224" y="16"/>
                  </a:cubicBezTo>
                  <a:cubicBezTo>
                    <a:pt x="212" y="18"/>
                    <a:pt x="197" y="15"/>
                    <a:pt x="181" y="11"/>
                  </a:cubicBezTo>
                  <a:cubicBezTo>
                    <a:pt x="154" y="6"/>
                    <a:pt x="126" y="0"/>
                    <a:pt x="104" y="16"/>
                  </a:cubicBezTo>
                  <a:cubicBezTo>
                    <a:pt x="104" y="16"/>
                    <a:pt x="103" y="16"/>
                    <a:pt x="103" y="16"/>
                  </a:cubicBezTo>
                  <a:cubicBezTo>
                    <a:pt x="81" y="16"/>
                    <a:pt x="65" y="34"/>
                    <a:pt x="65" y="61"/>
                  </a:cubicBezTo>
                  <a:cubicBezTo>
                    <a:pt x="65" y="73"/>
                    <a:pt x="68" y="92"/>
                    <a:pt x="71" y="106"/>
                  </a:cubicBezTo>
                  <a:cubicBezTo>
                    <a:pt x="70" y="106"/>
                    <a:pt x="70" y="106"/>
                    <a:pt x="70" y="106"/>
                  </a:cubicBezTo>
                  <a:cubicBezTo>
                    <a:pt x="62" y="106"/>
                    <a:pt x="55" y="113"/>
                    <a:pt x="55" y="121"/>
                  </a:cubicBezTo>
                  <a:cubicBezTo>
                    <a:pt x="55" y="151"/>
                    <a:pt x="55" y="151"/>
                    <a:pt x="55" y="151"/>
                  </a:cubicBezTo>
                  <a:cubicBezTo>
                    <a:pt x="55" y="157"/>
                    <a:pt x="59" y="163"/>
                    <a:pt x="65" y="165"/>
                  </a:cubicBezTo>
                  <a:close/>
                  <a:moveTo>
                    <a:pt x="209" y="195"/>
                  </a:moveTo>
                  <a:cubicBezTo>
                    <a:pt x="199" y="200"/>
                    <a:pt x="188" y="199"/>
                    <a:pt x="179" y="192"/>
                  </a:cubicBezTo>
                  <a:cubicBezTo>
                    <a:pt x="180" y="190"/>
                    <a:pt x="180" y="188"/>
                    <a:pt x="180" y="186"/>
                  </a:cubicBezTo>
                  <a:cubicBezTo>
                    <a:pt x="180" y="178"/>
                    <a:pt x="173" y="171"/>
                    <a:pt x="165" y="171"/>
                  </a:cubicBezTo>
                  <a:cubicBezTo>
                    <a:pt x="157" y="171"/>
                    <a:pt x="150" y="178"/>
                    <a:pt x="150" y="186"/>
                  </a:cubicBezTo>
                  <a:cubicBezTo>
                    <a:pt x="150" y="194"/>
                    <a:pt x="157" y="201"/>
                    <a:pt x="165" y="201"/>
                  </a:cubicBezTo>
                  <a:cubicBezTo>
                    <a:pt x="167" y="201"/>
                    <a:pt x="170" y="200"/>
                    <a:pt x="172" y="199"/>
                  </a:cubicBezTo>
                  <a:cubicBezTo>
                    <a:pt x="172" y="199"/>
                    <a:pt x="172" y="200"/>
                    <a:pt x="172" y="200"/>
                  </a:cubicBezTo>
                  <a:cubicBezTo>
                    <a:pt x="175" y="202"/>
                    <a:pt x="178" y="204"/>
                    <a:pt x="181" y="205"/>
                  </a:cubicBezTo>
                  <a:cubicBezTo>
                    <a:pt x="172" y="212"/>
                    <a:pt x="161" y="216"/>
                    <a:pt x="150" y="216"/>
                  </a:cubicBezTo>
                  <a:cubicBezTo>
                    <a:pt x="133" y="216"/>
                    <a:pt x="117" y="207"/>
                    <a:pt x="105" y="192"/>
                  </a:cubicBezTo>
                  <a:cubicBezTo>
                    <a:pt x="92" y="176"/>
                    <a:pt x="85" y="156"/>
                    <a:pt x="85" y="136"/>
                  </a:cubicBezTo>
                  <a:cubicBezTo>
                    <a:pt x="85" y="130"/>
                    <a:pt x="85" y="130"/>
                    <a:pt x="85" y="130"/>
                  </a:cubicBezTo>
                  <a:cubicBezTo>
                    <a:pt x="85" y="112"/>
                    <a:pt x="95" y="88"/>
                    <a:pt x="98" y="80"/>
                  </a:cubicBezTo>
                  <a:cubicBezTo>
                    <a:pt x="133" y="76"/>
                    <a:pt x="161" y="80"/>
                    <a:pt x="178" y="85"/>
                  </a:cubicBezTo>
                  <a:cubicBezTo>
                    <a:pt x="193" y="88"/>
                    <a:pt x="203" y="93"/>
                    <a:pt x="206" y="94"/>
                  </a:cubicBezTo>
                  <a:cubicBezTo>
                    <a:pt x="215" y="116"/>
                    <a:pt x="215" y="116"/>
                    <a:pt x="215" y="116"/>
                  </a:cubicBezTo>
                  <a:cubicBezTo>
                    <a:pt x="215" y="136"/>
                    <a:pt x="215" y="136"/>
                    <a:pt x="215" y="136"/>
                  </a:cubicBezTo>
                  <a:cubicBezTo>
                    <a:pt x="215" y="152"/>
                    <a:pt x="210" y="169"/>
                    <a:pt x="202" y="183"/>
                  </a:cubicBezTo>
                  <a:cubicBezTo>
                    <a:pt x="200" y="186"/>
                    <a:pt x="201" y="189"/>
                    <a:pt x="203" y="190"/>
                  </a:cubicBezTo>
                  <a:cubicBezTo>
                    <a:pt x="204" y="191"/>
                    <a:pt x="205" y="191"/>
                    <a:pt x="206" y="191"/>
                  </a:cubicBezTo>
                  <a:cubicBezTo>
                    <a:pt x="208" y="191"/>
                    <a:pt x="209" y="190"/>
                    <a:pt x="210" y="188"/>
                  </a:cubicBezTo>
                  <a:cubicBezTo>
                    <a:pt x="215" y="181"/>
                    <a:pt x="218" y="174"/>
                    <a:pt x="221" y="166"/>
                  </a:cubicBezTo>
                  <a:cubicBezTo>
                    <a:pt x="230" y="166"/>
                    <a:pt x="230" y="166"/>
                    <a:pt x="230" y="166"/>
                  </a:cubicBezTo>
                  <a:cubicBezTo>
                    <a:pt x="231" y="166"/>
                    <a:pt x="232" y="166"/>
                    <a:pt x="233" y="166"/>
                  </a:cubicBezTo>
                  <a:cubicBezTo>
                    <a:pt x="229" y="179"/>
                    <a:pt x="220" y="190"/>
                    <a:pt x="209" y="195"/>
                  </a:cubicBezTo>
                  <a:close/>
                  <a:moveTo>
                    <a:pt x="170" y="186"/>
                  </a:moveTo>
                  <a:cubicBezTo>
                    <a:pt x="170" y="189"/>
                    <a:pt x="168" y="191"/>
                    <a:pt x="165" y="191"/>
                  </a:cubicBezTo>
                  <a:cubicBezTo>
                    <a:pt x="162" y="191"/>
                    <a:pt x="160" y="189"/>
                    <a:pt x="160" y="186"/>
                  </a:cubicBezTo>
                  <a:cubicBezTo>
                    <a:pt x="160" y="183"/>
                    <a:pt x="162" y="181"/>
                    <a:pt x="165" y="181"/>
                  </a:cubicBezTo>
                  <a:cubicBezTo>
                    <a:pt x="168" y="181"/>
                    <a:pt x="170" y="183"/>
                    <a:pt x="170" y="186"/>
                  </a:cubicBezTo>
                  <a:close/>
                  <a:moveTo>
                    <a:pt x="225" y="136"/>
                  </a:moveTo>
                  <a:cubicBezTo>
                    <a:pt x="225" y="116"/>
                    <a:pt x="225" y="116"/>
                    <a:pt x="225" y="116"/>
                  </a:cubicBezTo>
                  <a:cubicBezTo>
                    <a:pt x="230" y="116"/>
                    <a:pt x="230" y="116"/>
                    <a:pt x="230" y="116"/>
                  </a:cubicBezTo>
                  <a:cubicBezTo>
                    <a:pt x="233" y="116"/>
                    <a:pt x="235" y="118"/>
                    <a:pt x="235" y="121"/>
                  </a:cubicBezTo>
                  <a:cubicBezTo>
                    <a:pt x="235" y="151"/>
                    <a:pt x="235" y="151"/>
                    <a:pt x="235" y="151"/>
                  </a:cubicBezTo>
                  <a:cubicBezTo>
                    <a:pt x="235" y="154"/>
                    <a:pt x="233" y="156"/>
                    <a:pt x="230" y="156"/>
                  </a:cubicBezTo>
                  <a:cubicBezTo>
                    <a:pt x="223" y="156"/>
                    <a:pt x="223" y="156"/>
                    <a:pt x="223" y="156"/>
                  </a:cubicBezTo>
                  <a:cubicBezTo>
                    <a:pt x="225" y="149"/>
                    <a:pt x="225" y="142"/>
                    <a:pt x="225" y="136"/>
                  </a:cubicBezTo>
                  <a:close/>
                  <a:moveTo>
                    <a:pt x="103" y="26"/>
                  </a:moveTo>
                  <a:cubicBezTo>
                    <a:pt x="104" y="26"/>
                    <a:pt x="104" y="26"/>
                    <a:pt x="104" y="26"/>
                  </a:cubicBezTo>
                  <a:cubicBezTo>
                    <a:pt x="106" y="26"/>
                    <a:pt x="108" y="26"/>
                    <a:pt x="109" y="25"/>
                  </a:cubicBezTo>
                  <a:cubicBezTo>
                    <a:pt x="127" y="11"/>
                    <a:pt x="153" y="16"/>
                    <a:pt x="179" y="21"/>
                  </a:cubicBezTo>
                  <a:cubicBezTo>
                    <a:pt x="192" y="24"/>
                    <a:pt x="205" y="26"/>
                    <a:pt x="216" y="26"/>
                  </a:cubicBezTo>
                  <a:cubicBezTo>
                    <a:pt x="218" y="26"/>
                    <a:pt x="220" y="26"/>
                    <a:pt x="222" y="26"/>
                  </a:cubicBezTo>
                  <a:cubicBezTo>
                    <a:pt x="225" y="37"/>
                    <a:pt x="228" y="65"/>
                    <a:pt x="219" y="100"/>
                  </a:cubicBezTo>
                  <a:cubicBezTo>
                    <a:pt x="215" y="89"/>
                    <a:pt x="215" y="89"/>
                    <a:pt x="215" y="89"/>
                  </a:cubicBezTo>
                  <a:cubicBezTo>
                    <a:pt x="214" y="88"/>
                    <a:pt x="214" y="87"/>
                    <a:pt x="213" y="86"/>
                  </a:cubicBezTo>
                  <a:cubicBezTo>
                    <a:pt x="211" y="85"/>
                    <a:pt x="167" y="62"/>
                    <a:pt x="94" y="71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4" y="71"/>
                    <a:pt x="94" y="71"/>
                    <a:pt x="94" y="71"/>
                  </a:cubicBezTo>
                  <a:cubicBezTo>
                    <a:pt x="93" y="71"/>
                    <a:pt x="93" y="71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2" y="72"/>
                    <a:pt x="92" y="72"/>
                  </a:cubicBezTo>
                  <a:cubicBezTo>
                    <a:pt x="92" y="72"/>
                    <a:pt x="91" y="72"/>
                    <a:pt x="9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73"/>
                    <a:pt x="91" y="73"/>
                    <a:pt x="91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0" y="74"/>
                    <a:pt x="85" y="86"/>
                    <a:pt x="80" y="101"/>
                  </a:cubicBezTo>
                  <a:cubicBezTo>
                    <a:pt x="78" y="87"/>
                    <a:pt x="75" y="71"/>
                    <a:pt x="75" y="61"/>
                  </a:cubicBezTo>
                  <a:cubicBezTo>
                    <a:pt x="75" y="37"/>
                    <a:pt x="89" y="26"/>
                    <a:pt x="103" y="26"/>
                  </a:cubicBezTo>
                  <a:close/>
                  <a:moveTo>
                    <a:pt x="65" y="121"/>
                  </a:moveTo>
                  <a:cubicBezTo>
                    <a:pt x="65" y="118"/>
                    <a:pt x="67" y="116"/>
                    <a:pt x="70" y="116"/>
                  </a:cubicBezTo>
                  <a:cubicBezTo>
                    <a:pt x="73" y="116"/>
                    <a:pt x="73" y="116"/>
                    <a:pt x="73" y="116"/>
                  </a:cubicBezTo>
                  <a:cubicBezTo>
                    <a:pt x="74" y="120"/>
                    <a:pt x="75" y="124"/>
                    <a:pt x="75" y="125"/>
                  </a:cubicBezTo>
                  <a:cubicBezTo>
                    <a:pt x="75" y="136"/>
                    <a:pt x="75" y="136"/>
                    <a:pt x="75" y="136"/>
                  </a:cubicBezTo>
                  <a:cubicBezTo>
                    <a:pt x="75" y="142"/>
                    <a:pt x="76" y="149"/>
                    <a:pt x="77" y="156"/>
                  </a:cubicBezTo>
                  <a:cubicBezTo>
                    <a:pt x="70" y="156"/>
                    <a:pt x="70" y="156"/>
                    <a:pt x="70" y="156"/>
                  </a:cubicBezTo>
                  <a:cubicBezTo>
                    <a:pt x="67" y="156"/>
                    <a:pt x="65" y="154"/>
                    <a:pt x="65" y="151"/>
                  </a:cubicBezTo>
                  <a:lnTo>
                    <a:pt x="65" y="1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021056" y="3053162"/>
            <a:ext cx="1280160" cy="1280160"/>
            <a:chOff x="5858313" y="444851"/>
            <a:chExt cx="1280160" cy="1280160"/>
          </a:xfrm>
        </p:grpSpPr>
        <p:sp>
          <p:nvSpPr>
            <p:cNvPr id="130" name="Oval 19"/>
            <p:cNvSpPr>
              <a:spLocks noChangeArrowheads="1"/>
            </p:cNvSpPr>
            <p:nvPr/>
          </p:nvSpPr>
          <p:spPr bwMode="auto">
            <a:xfrm>
              <a:off x="5858313" y="444851"/>
              <a:ext cx="1280160" cy="12801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Oval 20"/>
            <p:cNvSpPr>
              <a:spLocks noChangeArrowheads="1"/>
            </p:cNvSpPr>
            <p:nvPr/>
          </p:nvSpPr>
          <p:spPr bwMode="auto">
            <a:xfrm>
              <a:off x="5986626" y="573165"/>
              <a:ext cx="1023531" cy="1023531"/>
            </a:xfrm>
            <a:prstGeom prst="ellipse">
              <a:avLst/>
            </a:prstGeom>
            <a:gradFill flip="none" rotWithShape="1"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9"/>
            <p:cNvSpPr>
              <a:spLocks noEditPoints="1"/>
            </p:cNvSpPr>
            <p:nvPr/>
          </p:nvSpPr>
          <p:spPr bwMode="auto">
            <a:xfrm>
              <a:off x="6239643" y="796363"/>
              <a:ext cx="517496" cy="546139"/>
            </a:xfrm>
            <a:custGeom>
              <a:avLst/>
              <a:gdLst>
                <a:gd name="T0" fmla="*/ 201 w 456"/>
                <a:gd name="T1" fmla="*/ 370 h 481"/>
                <a:gd name="T2" fmla="*/ 174 w 456"/>
                <a:gd name="T3" fmla="*/ 481 h 481"/>
                <a:gd name="T4" fmla="*/ 271 w 456"/>
                <a:gd name="T5" fmla="*/ 420 h 481"/>
                <a:gd name="T6" fmla="*/ 259 w 456"/>
                <a:gd name="T7" fmla="*/ 408 h 481"/>
                <a:gd name="T8" fmla="*/ 259 w 456"/>
                <a:gd name="T9" fmla="*/ 449 h 481"/>
                <a:gd name="T10" fmla="*/ 220 w 456"/>
                <a:gd name="T11" fmla="*/ 437 h 481"/>
                <a:gd name="T12" fmla="*/ 203 w 456"/>
                <a:gd name="T13" fmla="*/ 414 h 481"/>
                <a:gd name="T14" fmla="*/ 204 w 456"/>
                <a:gd name="T15" fmla="*/ 386 h 481"/>
                <a:gd name="T16" fmla="*/ 228 w 456"/>
                <a:gd name="T17" fmla="*/ 354 h 481"/>
                <a:gd name="T18" fmla="*/ 252 w 456"/>
                <a:gd name="T19" fmla="*/ 386 h 481"/>
                <a:gd name="T20" fmla="*/ 149 w 456"/>
                <a:gd name="T21" fmla="*/ 338 h 481"/>
                <a:gd name="T22" fmla="*/ 51 w 456"/>
                <a:gd name="T23" fmla="*/ 330 h 481"/>
                <a:gd name="T24" fmla="*/ 28 w 456"/>
                <a:gd name="T25" fmla="*/ 426 h 481"/>
                <a:gd name="T26" fmla="*/ 111 w 456"/>
                <a:gd name="T27" fmla="*/ 374 h 481"/>
                <a:gd name="T28" fmla="*/ 98 w 456"/>
                <a:gd name="T29" fmla="*/ 394 h 481"/>
                <a:gd name="T30" fmla="*/ 66 w 456"/>
                <a:gd name="T31" fmla="*/ 386 h 481"/>
                <a:gd name="T32" fmla="*/ 55 w 456"/>
                <a:gd name="T33" fmla="*/ 367 h 481"/>
                <a:gd name="T34" fmla="*/ 54 w 456"/>
                <a:gd name="T35" fmla="*/ 347 h 481"/>
                <a:gd name="T36" fmla="*/ 74 w 456"/>
                <a:gd name="T37" fmla="*/ 322 h 481"/>
                <a:gd name="T38" fmla="*/ 95 w 456"/>
                <a:gd name="T39" fmla="*/ 347 h 481"/>
                <a:gd name="T40" fmla="*/ 93 w 456"/>
                <a:gd name="T41" fmla="*/ 367 h 481"/>
                <a:gd name="T42" fmla="*/ 404 w 456"/>
                <a:gd name="T43" fmla="*/ 330 h 481"/>
                <a:gd name="T44" fmla="*/ 306 w 456"/>
                <a:gd name="T45" fmla="*/ 338 h 481"/>
                <a:gd name="T46" fmla="*/ 381 w 456"/>
                <a:gd name="T47" fmla="*/ 400 h 481"/>
                <a:gd name="T48" fmla="*/ 456 w 456"/>
                <a:gd name="T49" fmla="*/ 338 h 481"/>
                <a:gd name="T50" fmla="*/ 389 w 456"/>
                <a:gd name="T51" fmla="*/ 386 h 481"/>
                <a:gd name="T52" fmla="*/ 358 w 456"/>
                <a:gd name="T53" fmla="*/ 394 h 481"/>
                <a:gd name="T54" fmla="*/ 356 w 456"/>
                <a:gd name="T55" fmla="*/ 361 h 481"/>
                <a:gd name="T56" fmla="*/ 369 w 456"/>
                <a:gd name="T57" fmla="*/ 345 h 481"/>
                <a:gd name="T58" fmla="*/ 389 w 456"/>
                <a:gd name="T59" fmla="*/ 337 h 481"/>
                <a:gd name="T60" fmla="*/ 419 w 456"/>
                <a:gd name="T61" fmla="*/ 349 h 481"/>
                <a:gd name="T62" fmla="*/ 401 w 456"/>
                <a:gd name="T63" fmla="*/ 376 h 481"/>
                <a:gd name="T64" fmla="*/ 129 w 456"/>
                <a:gd name="T65" fmla="*/ 283 h 481"/>
                <a:gd name="T66" fmla="*/ 263 w 456"/>
                <a:gd name="T67" fmla="*/ 182 h 481"/>
                <a:gd name="T68" fmla="*/ 160 w 456"/>
                <a:gd name="T69" fmla="*/ 126 h 481"/>
                <a:gd name="T70" fmla="*/ 147 w 456"/>
                <a:gd name="T71" fmla="*/ 266 h 481"/>
                <a:gd name="T72" fmla="*/ 227 w 456"/>
                <a:gd name="T73" fmla="*/ 77 h 481"/>
                <a:gd name="T74" fmla="*/ 177 w 456"/>
                <a:gd name="T75" fmla="*/ 126 h 481"/>
                <a:gd name="T76" fmla="*/ 218 w 456"/>
                <a:gd name="T77" fmla="*/ 46 h 481"/>
                <a:gd name="T78" fmla="*/ 236 w 456"/>
                <a:gd name="T79" fmla="*/ 46 h 481"/>
                <a:gd name="T80" fmla="*/ 310 w 456"/>
                <a:gd name="T81" fmla="*/ 31 h 481"/>
                <a:gd name="T82" fmla="*/ 307 w 456"/>
                <a:gd name="T83" fmla="*/ 117 h 481"/>
                <a:gd name="T84" fmla="*/ 307 w 456"/>
                <a:gd name="T85" fmla="*/ 135 h 481"/>
                <a:gd name="T86" fmla="*/ 132 w 456"/>
                <a:gd name="T87" fmla="*/ 43 h 481"/>
                <a:gd name="T88" fmla="*/ 164 w 456"/>
                <a:gd name="T89" fmla="*/ 75 h 481"/>
                <a:gd name="T90" fmla="*/ 101 w 456"/>
                <a:gd name="T91" fmla="*/ 11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6" h="481">
                  <a:moveTo>
                    <a:pt x="254" y="370"/>
                  </a:moveTo>
                  <a:cubicBezTo>
                    <a:pt x="228" y="316"/>
                    <a:pt x="228" y="316"/>
                    <a:pt x="228" y="316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141" y="379"/>
                    <a:pt x="141" y="379"/>
                    <a:pt x="141" y="379"/>
                  </a:cubicBezTo>
                  <a:cubicBezTo>
                    <a:pt x="185" y="420"/>
                    <a:pt x="185" y="420"/>
                    <a:pt x="185" y="420"/>
                  </a:cubicBezTo>
                  <a:cubicBezTo>
                    <a:pt x="174" y="481"/>
                    <a:pt x="174" y="481"/>
                    <a:pt x="174" y="481"/>
                  </a:cubicBezTo>
                  <a:cubicBezTo>
                    <a:pt x="228" y="451"/>
                    <a:pt x="228" y="451"/>
                    <a:pt x="228" y="451"/>
                  </a:cubicBezTo>
                  <a:cubicBezTo>
                    <a:pt x="281" y="481"/>
                    <a:pt x="281" y="481"/>
                    <a:pt x="281" y="481"/>
                  </a:cubicBezTo>
                  <a:cubicBezTo>
                    <a:pt x="271" y="420"/>
                    <a:pt x="271" y="420"/>
                    <a:pt x="271" y="420"/>
                  </a:cubicBezTo>
                  <a:cubicBezTo>
                    <a:pt x="314" y="379"/>
                    <a:pt x="314" y="379"/>
                    <a:pt x="314" y="379"/>
                  </a:cubicBezTo>
                  <a:lnTo>
                    <a:pt x="254" y="370"/>
                  </a:lnTo>
                  <a:close/>
                  <a:moveTo>
                    <a:pt x="259" y="408"/>
                  </a:moveTo>
                  <a:cubicBezTo>
                    <a:pt x="253" y="414"/>
                    <a:pt x="253" y="414"/>
                    <a:pt x="253" y="414"/>
                  </a:cubicBezTo>
                  <a:cubicBezTo>
                    <a:pt x="254" y="423"/>
                    <a:pt x="254" y="423"/>
                    <a:pt x="254" y="423"/>
                  </a:cubicBezTo>
                  <a:cubicBezTo>
                    <a:pt x="259" y="449"/>
                    <a:pt x="259" y="449"/>
                    <a:pt x="259" y="449"/>
                  </a:cubicBezTo>
                  <a:cubicBezTo>
                    <a:pt x="236" y="437"/>
                    <a:pt x="236" y="437"/>
                    <a:pt x="236" y="437"/>
                  </a:cubicBezTo>
                  <a:cubicBezTo>
                    <a:pt x="228" y="432"/>
                    <a:pt x="228" y="432"/>
                    <a:pt x="228" y="432"/>
                  </a:cubicBezTo>
                  <a:cubicBezTo>
                    <a:pt x="220" y="437"/>
                    <a:pt x="220" y="437"/>
                    <a:pt x="220" y="437"/>
                  </a:cubicBezTo>
                  <a:cubicBezTo>
                    <a:pt x="197" y="449"/>
                    <a:pt x="197" y="449"/>
                    <a:pt x="197" y="449"/>
                  </a:cubicBezTo>
                  <a:cubicBezTo>
                    <a:pt x="201" y="423"/>
                    <a:pt x="201" y="423"/>
                    <a:pt x="201" y="423"/>
                  </a:cubicBezTo>
                  <a:cubicBezTo>
                    <a:pt x="203" y="414"/>
                    <a:pt x="203" y="414"/>
                    <a:pt x="203" y="414"/>
                  </a:cubicBezTo>
                  <a:cubicBezTo>
                    <a:pt x="196" y="408"/>
                    <a:pt x="196" y="408"/>
                    <a:pt x="196" y="408"/>
                  </a:cubicBezTo>
                  <a:cubicBezTo>
                    <a:pt x="178" y="390"/>
                    <a:pt x="178" y="390"/>
                    <a:pt x="178" y="390"/>
                  </a:cubicBezTo>
                  <a:cubicBezTo>
                    <a:pt x="204" y="386"/>
                    <a:pt x="204" y="386"/>
                    <a:pt x="204" y="386"/>
                  </a:cubicBezTo>
                  <a:cubicBezTo>
                    <a:pt x="212" y="385"/>
                    <a:pt x="212" y="385"/>
                    <a:pt x="212" y="385"/>
                  </a:cubicBezTo>
                  <a:cubicBezTo>
                    <a:pt x="216" y="377"/>
                    <a:pt x="216" y="377"/>
                    <a:pt x="216" y="377"/>
                  </a:cubicBezTo>
                  <a:cubicBezTo>
                    <a:pt x="228" y="354"/>
                    <a:pt x="228" y="354"/>
                    <a:pt x="228" y="354"/>
                  </a:cubicBezTo>
                  <a:cubicBezTo>
                    <a:pt x="239" y="377"/>
                    <a:pt x="239" y="377"/>
                    <a:pt x="239" y="377"/>
                  </a:cubicBezTo>
                  <a:cubicBezTo>
                    <a:pt x="243" y="385"/>
                    <a:pt x="243" y="385"/>
                    <a:pt x="243" y="385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78" y="390"/>
                    <a:pt x="278" y="390"/>
                    <a:pt x="278" y="390"/>
                  </a:cubicBezTo>
                  <a:lnTo>
                    <a:pt x="259" y="408"/>
                  </a:lnTo>
                  <a:close/>
                  <a:moveTo>
                    <a:pt x="149" y="338"/>
                  </a:moveTo>
                  <a:cubicBezTo>
                    <a:pt x="97" y="330"/>
                    <a:pt x="97" y="330"/>
                    <a:pt x="97" y="330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51" y="330"/>
                    <a:pt x="51" y="330"/>
                    <a:pt x="51" y="33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37" y="374"/>
                    <a:pt x="37" y="374"/>
                    <a:pt x="37" y="374"/>
                  </a:cubicBezTo>
                  <a:cubicBezTo>
                    <a:pt x="28" y="426"/>
                    <a:pt x="28" y="426"/>
                    <a:pt x="28" y="426"/>
                  </a:cubicBezTo>
                  <a:cubicBezTo>
                    <a:pt x="74" y="400"/>
                    <a:pt x="74" y="400"/>
                    <a:pt x="74" y="400"/>
                  </a:cubicBezTo>
                  <a:cubicBezTo>
                    <a:pt x="120" y="426"/>
                    <a:pt x="120" y="426"/>
                    <a:pt x="120" y="426"/>
                  </a:cubicBezTo>
                  <a:cubicBezTo>
                    <a:pt x="111" y="374"/>
                    <a:pt x="111" y="374"/>
                    <a:pt x="111" y="374"/>
                  </a:cubicBezTo>
                  <a:lnTo>
                    <a:pt x="149" y="338"/>
                  </a:lnTo>
                  <a:close/>
                  <a:moveTo>
                    <a:pt x="95" y="376"/>
                  </a:moveTo>
                  <a:cubicBezTo>
                    <a:pt x="98" y="394"/>
                    <a:pt x="98" y="394"/>
                    <a:pt x="98" y="394"/>
                  </a:cubicBezTo>
                  <a:cubicBezTo>
                    <a:pt x="82" y="386"/>
                    <a:pt x="82" y="386"/>
                    <a:pt x="82" y="386"/>
                  </a:cubicBezTo>
                  <a:cubicBezTo>
                    <a:pt x="74" y="381"/>
                    <a:pt x="74" y="381"/>
                    <a:pt x="74" y="381"/>
                  </a:cubicBezTo>
                  <a:cubicBezTo>
                    <a:pt x="66" y="386"/>
                    <a:pt x="66" y="386"/>
                    <a:pt x="66" y="386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4" y="376"/>
                    <a:pt x="54" y="376"/>
                    <a:pt x="54" y="376"/>
                  </a:cubicBezTo>
                  <a:cubicBezTo>
                    <a:pt x="55" y="367"/>
                    <a:pt x="55" y="367"/>
                    <a:pt x="55" y="367"/>
                  </a:cubicBezTo>
                  <a:cubicBezTo>
                    <a:pt x="49" y="361"/>
                    <a:pt x="49" y="361"/>
                    <a:pt x="49" y="361"/>
                  </a:cubicBezTo>
                  <a:cubicBezTo>
                    <a:pt x="36" y="349"/>
                    <a:pt x="36" y="349"/>
                    <a:pt x="36" y="349"/>
                  </a:cubicBezTo>
                  <a:cubicBezTo>
                    <a:pt x="54" y="347"/>
                    <a:pt x="54" y="347"/>
                    <a:pt x="54" y="347"/>
                  </a:cubicBezTo>
                  <a:cubicBezTo>
                    <a:pt x="63" y="345"/>
                    <a:pt x="63" y="345"/>
                    <a:pt x="63" y="345"/>
                  </a:cubicBezTo>
                  <a:cubicBezTo>
                    <a:pt x="67" y="337"/>
                    <a:pt x="67" y="337"/>
                    <a:pt x="67" y="337"/>
                  </a:cubicBezTo>
                  <a:cubicBezTo>
                    <a:pt x="74" y="322"/>
                    <a:pt x="74" y="322"/>
                    <a:pt x="74" y="322"/>
                  </a:cubicBezTo>
                  <a:cubicBezTo>
                    <a:pt x="82" y="337"/>
                    <a:pt x="82" y="337"/>
                    <a:pt x="82" y="337"/>
                  </a:cubicBezTo>
                  <a:cubicBezTo>
                    <a:pt x="86" y="345"/>
                    <a:pt x="86" y="345"/>
                    <a:pt x="86" y="345"/>
                  </a:cubicBezTo>
                  <a:cubicBezTo>
                    <a:pt x="95" y="347"/>
                    <a:pt x="95" y="347"/>
                    <a:pt x="95" y="347"/>
                  </a:cubicBezTo>
                  <a:cubicBezTo>
                    <a:pt x="112" y="349"/>
                    <a:pt x="112" y="349"/>
                    <a:pt x="112" y="349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93" y="367"/>
                    <a:pt x="93" y="367"/>
                    <a:pt x="93" y="367"/>
                  </a:cubicBezTo>
                  <a:lnTo>
                    <a:pt x="95" y="376"/>
                  </a:lnTo>
                  <a:close/>
                  <a:moveTo>
                    <a:pt x="456" y="338"/>
                  </a:moveTo>
                  <a:cubicBezTo>
                    <a:pt x="404" y="330"/>
                    <a:pt x="404" y="330"/>
                    <a:pt x="404" y="330"/>
                  </a:cubicBezTo>
                  <a:cubicBezTo>
                    <a:pt x="381" y="284"/>
                    <a:pt x="381" y="284"/>
                    <a:pt x="381" y="284"/>
                  </a:cubicBezTo>
                  <a:cubicBezTo>
                    <a:pt x="358" y="330"/>
                    <a:pt x="358" y="330"/>
                    <a:pt x="358" y="330"/>
                  </a:cubicBezTo>
                  <a:cubicBezTo>
                    <a:pt x="306" y="338"/>
                    <a:pt x="306" y="338"/>
                    <a:pt x="306" y="338"/>
                  </a:cubicBezTo>
                  <a:cubicBezTo>
                    <a:pt x="344" y="374"/>
                    <a:pt x="344" y="374"/>
                    <a:pt x="344" y="374"/>
                  </a:cubicBezTo>
                  <a:cubicBezTo>
                    <a:pt x="335" y="426"/>
                    <a:pt x="335" y="426"/>
                    <a:pt x="335" y="426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427" y="426"/>
                    <a:pt x="427" y="426"/>
                    <a:pt x="427" y="426"/>
                  </a:cubicBezTo>
                  <a:cubicBezTo>
                    <a:pt x="418" y="374"/>
                    <a:pt x="418" y="374"/>
                    <a:pt x="418" y="374"/>
                  </a:cubicBezTo>
                  <a:lnTo>
                    <a:pt x="456" y="338"/>
                  </a:lnTo>
                  <a:close/>
                  <a:moveTo>
                    <a:pt x="401" y="376"/>
                  </a:moveTo>
                  <a:cubicBezTo>
                    <a:pt x="405" y="394"/>
                    <a:pt x="405" y="394"/>
                    <a:pt x="405" y="394"/>
                  </a:cubicBezTo>
                  <a:cubicBezTo>
                    <a:pt x="389" y="386"/>
                    <a:pt x="389" y="386"/>
                    <a:pt x="389" y="386"/>
                  </a:cubicBezTo>
                  <a:cubicBezTo>
                    <a:pt x="381" y="381"/>
                    <a:pt x="381" y="381"/>
                    <a:pt x="381" y="381"/>
                  </a:cubicBezTo>
                  <a:cubicBezTo>
                    <a:pt x="373" y="386"/>
                    <a:pt x="373" y="386"/>
                    <a:pt x="373" y="386"/>
                  </a:cubicBezTo>
                  <a:cubicBezTo>
                    <a:pt x="358" y="394"/>
                    <a:pt x="358" y="394"/>
                    <a:pt x="358" y="394"/>
                  </a:cubicBezTo>
                  <a:cubicBezTo>
                    <a:pt x="361" y="376"/>
                    <a:pt x="361" y="376"/>
                    <a:pt x="361" y="376"/>
                  </a:cubicBezTo>
                  <a:cubicBezTo>
                    <a:pt x="362" y="367"/>
                    <a:pt x="362" y="367"/>
                    <a:pt x="362" y="367"/>
                  </a:cubicBezTo>
                  <a:cubicBezTo>
                    <a:pt x="356" y="361"/>
                    <a:pt x="356" y="361"/>
                    <a:pt x="356" y="361"/>
                  </a:cubicBezTo>
                  <a:cubicBezTo>
                    <a:pt x="343" y="349"/>
                    <a:pt x="343" y="349"/>
                    <a:pt x="343" y="349"/>
                  </a:cubicBezTo>
                  <a:cubicBezTo>
                    <a:pt x="361" y="347"/>
                    <a:pt x="361" y="347"/>
                    <a:pt x="361" y="347"/>
                  </a:cubicBezTo>
                  <a:cubicBezTo>
                    <a:pt x="369" y="345"/>
                    <a:pt x="369" y="345"/>
                    <a:pt x="369" y="345"/>
                  </a:cubicBezTo>
                  <a:cubicBezTo>
                    <a:pt x="373" y="337"/>
                    <a:pt x="373" y="337"/>
                    <a:pt x="373" y="337"/>
                  </a:cubicBezTo>
                  <a:cubicBezTo>
                    <a:pt x="381" y="322"/>
                    <a:pt x="381" y="322"/>
                    <a:pt x="381" y="322"/>
                  </a:cubicBezTo>
                  <a:cubicBezTo>
                    <a:pt x="389" y="337"/>
                    <a:pt x="389" y="337"/>
                    <a:pt x="389" y="337"/>
                  </a:cubicBezTo>
                  <a:cubicBezTo>
                    <a:pt x="393" y="345"/>
                    <a:pt x="393" y="345"/>
                    <a:pt x="393" y="345"/>
                  </a:cubicBezTo>
                  <a:cubicBezTo>
                    <a:pt x="401" y="347"/>
                    <a:pt x="401" y="347"/>
                    <a:pt x="401" y="347"/>
                  </a:cubicBezTo>
                  <a:cubicBezTo>
                    <a:pt x="419" y="349"/>
                    <a:pt x="419" y="349"/>
                    <a:pt x="419" y="349"/>
                  </a:cubicBezTo>
                  <a:cubicBezTo>
                    <a:pt x="407" y="361"/>
                    <a:pt x="407" y="361"/>
                    <a:pt x="407" y="361"/>
                  </a:cubicBezTo>
                  <a:cubicBezTo>
                    <a:pt x="400" y="367"/>
                    <a:pt x="400" y="367"/>
                    <a:pt x="400" y="367"/>
                  </a:cubicBezTo>
                  <a:lnTo>
                    <a:pt x="401" y="376"/>
                  </a:lnTo>
                  <a:close/>
                  <a:moveTo>
                    <a:pt x="191" y="183"/>
                  </a:moveTo>
                  <a:cubicBezTo>
                    <a:pt x="155" y="197"/>
                    <a:pt x="129" y="233"/>
                    <a:pt x="129" y="274"/>
                  </a:cubicBezTo>
                  <a:cubicBezTo>
                    <a:pt x="129" y="283"/>
                    <a:pt x="129" y="283"/>
                    <a:pt x="129" y="283"/>
                  </a:cubicBezTo>
                  <a:cubicBezTo>
                    <a:pt x="327" y="283"/>
                    <a:pt x="327" y="283"/>
                    <a:pt x="327" y="283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7" y="232"/>
                    <a:pt x="300" y="197"/>
                    <a:pt x="263" y="182"/>
                  </a:cubicBezTo>
                  <a:cubicBezTo>
                    <a:pt x="282" y="170"/>
                    <a:pt x="294" y="150"/>
                    <a:pt x="294" y="126"/>
                  </a:cubicBezTo>
                  <a:cubicBezTo>
                    <a:pt x="294" y="89"/>
                    <a:pt x="264" y="59"/>
                    <a:pt x="227" y="59"/>
                  </a:cubicBezTo>
                  <a:cubicBezTo>
                    <a:pt x="190" y="59"/>
                    <a:pt x="160" y="89"/>
                    <a:pt x="160" y="126"/>
                  </a:cubicBezTo>
                  <a:cubicBezTo>
                    <a:pt x="160" y="150"/>
                    <a:pt x="172" y="171"/>
                    <a:pt x="191" y="183"/>
                  </a:cubicBezTo>
                  <a:close/>
                  <a:moveTo>
                    <a:pt x="309" y="266"/>
                  </a:moveTo>
                  <a:cubicBezTo>
                    <a:pt x="147" y="266"/>
                    <a:pt x="147" y="266"/>
                    <a:pt x="147" y="266"/>
                  </a:cubicBezTo>
                  <a:cubicBezTo>
                    <a:pt x="151" y="225"/>
                    <a:pt x="186" y="193"/>
                    <a:pt x="228" y="193"/>
                  </a:cubicBezTo>
                  <a:cubicBezTo>
                    <a:pt x="270" y="193"/>
                    <a:pt x="304" y="225"/>
                    <a:pt x="309" y="266"/>
                  </a:cubicBezTo>
                  <a:close/>
                  <a:moveTo>
                    <a:pt x="227" y="77"/>
                  </a:moveTo>
                  <a:cubicBezTo>
                    <a:pt x="254" y="77"/>
                    <a:pt x="276" y="99"/>
                    <a:pt x="276" y="126"/>
                  </a:cubicBezTo>
                  <a:cubicBezTo>
                    <a:pt x="276" y="153"/>
                    <a:pt x="254" y="175"/>
                    <a:pt x="227" y="175"/>
                  </a:cubicBezTo>
                  <a:cubicBezTo>
                    <a:pt x="200" y="175"/>
                    <a:pt x="177" y="153"/>
                    <a:pt x="177" y="126"/>
                  </a:cubicBezTo>
                  <a:cubicBezTo>
                    <a:pt x="177" y="99"/>
                    <a:pt x="200" y="77"/>
                    <a:pt x="227" y="77"/>
                  </a:cubicBezTo>
                  <a:close/>
                  <a:moveTo>
                    <a:pt x="236" y="46"/>
                  </a:moveTo>
                  <a:cubicBezTo>
                    <a:pt x="218" y="46"/>
                    <a:pt x="218" y="46"/>
                    <a:pt x="218" y="46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6" y="0"/>
                    <a:pt x="236" y="0"/>
                    <a:pt x="236" y="0"/>
                  </a:cubicBezTo>
                  <a:lnTo>
                    <a:pt x="236" y="46"/>
                  </a:lnTo>
                  <a:close/>
                  <a:moveTo>
                    <a:pt x="290" y="75"/>
                  </a:moveTo>
                  <a:cubicBezTo>
                    <a:pt x="277" y="63"/>
                    <a:pt x="277" y="63"/>
                    <a:pt x="277" y="63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22" y="43"/>
                    <a:pt x="322" y="43"/>
                    <a:pt x="322" y="43"/>
                  </a:cubicBezTo>
                  <a:lnTo>
                    <a:pt x="290" y="75"/>
                  </a:lnTo>
                  <a:close/>
                  <a:moveTo>
                    <a:pt x="307" y="117"/>
                  </a:moveTo>
                  <a:cubicBezTo>
                    <a:pt x="353" y="117"/>
                    <a:pt x="353" y="117"/>
                    <a:pt x="353" y="117"/>
                  </a:cubicBezTo>
                  <a:cubicBezTo>
                    <a:pt x="353" y="135"/>
                    <a:pt x="353" y="135"/>
                    <a:pt x="353" y="135"/>
                  </a:cubicBezTo>
                  <a:cubicBezTo>
                    <a:pt x="307" y="135"/>
                    <a:pt x="307" y="135"/>
                    <a:pt x="307" y="135"/>
                  </a:cubicBezTo>
                  <a:lnTo>
                    <a:pt x="307" y="117"/>
                  </a:lnTo>
                  <a:close/>
                  <a:moveTo>
                    <a:pt x="164" y="75"/>
                  </a:moveTo>
                  <a:cubicBezTo>
                    <a:pt x="132" y="43"/>
                    <a:pt x="132" y="43"/>
                    <a:pt x="132" y="43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76" y="63"/>
                    <a:pt x="176" y="63"/>
                    <a:pt x="176" y="63"/>
                  </a:cubicBezTo>
                  <a:lnTo>
                    <a:pt x="164" y="75"/>
                  </a:lnTo>
                  <a:close/>
                  <a:moveTo>
                    <a:pt x="146" y="135"/>
                  </a:moveTo>
                  <a:cubicBezTo>
                    <a:pt x="101" y="135"/>
                    <a:pt x="101" y="135"/>
                    <a:pt x="101" y="135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146" y="117"/>
                    <a:pt x="146" y="117"/>
                    <a:pt x="146" y="117"/>
                  </a:cubicBezTo>
                  <a:lnTo>
                    <a:pt x="146" y="1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753249" y="5491745"/>
            <a:ext cx="1280160" cy="1280160"/>
            <a:chOff x="5858313" y="444851"/>
            <a:chExt cx="1280160" cy="1280160"/>
          </a:xfrm>
        </p:grpSpPr>
        <p:sp>
          <p:nvSpPr>
            <p:cNvPr id="134" name="Oval 19"/>
            <p:cNvSpPr>
              <a:spLocks noChangeArrowheads="1"/>
            </p:cNvSpPr>
            <p:nvPr/>
          </p:nvSpPr>
          <p:spPr bwMode="auto">
            <a:xfrm>
              <a:off x="5858313" y="444851"/>
              <a:ext cx="1280160" cy="12801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Oval 20"/>
            <p:cNvSpPr>
              <a:spLocks noChangeArrowheads="1"/>
            </p:cNvSpPr>
            <p:nvPr/>
          </p:nvSpPr>
          <p:spPr bwMode="auto">
            <a:xfrm>
              <a:off x="5986626" y="573165"/>
              <a:ext cx="1023531" cy="1023531"/>
            </a:xfrm>
            <a:prstGeom prst="ellipse">
              <a:avLst/>
            </a:prstGeom>
            <a:gradFill flip="none" rotWithShape="1"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9"/>
            <p:cNvSpPr>
              <a:spLocks noEditPoints="1"/>
            </p:cNvSpPr>
            <p:nvPr/>
          </p:nvSpPr>
          <p:spPr bwMode="auto">
            <a:xfrm>
              <a:off x="6239643" y="796363"/>
              <a:ext cx="517496" cy="546139"/>
            </a:xfrm>
            <a:custGeom>
              <a:avLst/>
              <a:gdLst>
                <a:gd name="T0" fmla="*/ 201 w 456"/>
                <a:gd name="T1" fmla="*/ 370 h 481"/>
                <a:gd name="T2" fmla="*/ 174 w 456"/>
                <a:gd name="T3" fmla="*/ 481 h 481"/>
                <a:gd name="T4" fmla="*/ 271 w 456"/>
                <a:gd name="T5" fmla="*/ 420 h 481"/>
                <a:gd name="T6" fmla="*/ 259 w 456"/>
                <a:gd name="T7" fmla="*/ 408 h 481"/>
                <a:gd name="T8" fmla="*/ 259 w 456"/>
                <a:gd name="T9" fmla="*/ 449 h 481"/>
                <a:gd name="T10" fmla="*/ 220 w 456"/>
                <a:gd name="T11" fmla="*/ 437 h 481"/>
                <a:gd name="T12" fmla="*/ 203 w 456"/>
                <a:gd name="T13" fmla="*/ 414 h 481"/>
                <a:gd name="T14" fmla="*/ 204 w 456"/>
                <a:gd name="T15" fmla="*/ 386 h 481"/>
                <a:gd name="T16" fmla="*/ 228 w 456"/>
                <a:gd name="T17" fmla="*/ 354 h 481"/>
                <a:gd name="T18" fmla="*/ 252 w 456"/>
                <a:gd name="T19" fmla="*/ 386 h 481"/>
                <a:gd name="T20" fmla="*/ 149 w 456"/>
                <a:gd name="T21" fmla="*/ 338 h 481"/>
                <a:gd name="T22" fmla="*/ 51 w 456"/>
                <a:gd name="T23" fmla="*/ 330 h 481"/>
                <a:gd name="T24" fmla="*/ 28 w 456"/>
                <a:gd name="T25" fmla="*/ 426 h 481"/>
                <a:gd name="T26" fmla="*/ 111 w 456"/>
                <a:gd name="T27" fmla="*/ 374 h 481"/>
                <a:gd name="T28" fmla="*/ 98 w 456"/>
                <a:gd name="T29" fmla="*/ 394 h 481"/>
                <a:gd name="T30" fmla="*/ 66 w 456"/>
                <a:gd name="T31" fmla="*/ 386 h 481"/>
                <a:gd name="T32" fmla="*/ 55 w 456"/>
                <a:gd name="T33" fmla="*/ 367 h 481"/>
                <a:gd name="T34" fmla="*/ 54 w 456"/>
                <a:gd name="T35" fmla="*/ 347 h 481"/>
                <a:gd name="T36" fmla="*/ 74 w 456"/>
                <a:gd name="T37" fmla="*/ 322 h 481"/>
                <a:gd name="T38" fmla="*/ 95 w 456"/>
                <a:gd name="T39" fmla="*/ 347 h 481"/>
                <a:gd name="T40" fmla="*/ 93 w 456"/>
                <a:gd name="T41" fmla="*/ 367 h 481"/>
                <a:gd name="T42" fmla="*/ 404 w 456"/>
                <a:gd name="T43" fmla="*/ 330 h 481"/>
                <a:gd name="T44" fmla="*/ 306 w 456"/>
                <a:gd name="T45" fmla="*/ 338 h 481"/>
                <a:gd name="T46" fmla="*/ 381 w 456"/>
                <a:gd name="T47" fmla="*/ 400 h 481"/>
                <a:gd name="T48" fmla="*/ 456 w 456"/>
                <a:gd name="T49" fmla="*/ 338 h 481"/>
                <a:gd name="T50" fmla="*/ 389 w 456"/>
                <a:gd name="T51" fmla="*/ 386 h 481"/>
                <a:gd name="T52" fmla="*/ 358 w 456"/>
                <a:gd name="T53" fmla="*/ 394 h 481"/>
                <a:gd name="T54" fmla="*/ 356 w 456"/>
                <a:gd name="T55" fmla="*/ 361 h 481"/>
                <a:gd name="T56" fmla="*/ 369 w 456"/>
                <a:gd name="T57" fmla="*/ 345 h 481"/>
                <a:gd name="T58" fmla="*/ 389 w 456"/>
                <a:gd name="T59" fmla="*/ 337 h 481"/>
                <a:gd name="T60" fmla="*/ 419 w 456"/>
                <a:gd name="T61" fmla="*/ 349 h 481"/>
                <a:gd name="T62" fmla="*/ 401 w 456"/>
                <a:gd name="T63" fmla="*/ 376 h 481"/>
                <a:gd name="T64" fmla="*/ 129 w 456"/>
                <a:gd name="T65" fmla="*/ 283 h 481"/>
                <a:gd name="T66" fmla="*/ 263 w 456"/>
                <a:gd name="T67" fmla="*/ 182 h 481"/>
                <a:gd name="T68" fmla="*/ 160 w 456"/>
                <a:gd name="T69" fmla="*/ 126 h 481"/>
                <a:gd name="T70" fmla="*/ 147 w 456"/>
                <a:gd name="T71" fmla="*/ 266 h 481"/>
                <a:gd name="T72" fmla="*/ 227 w 456"/>
                <a:gd name="T73" fmla="*/ 77 h 481"/>
                <a:gd name="T74" fmla="*/ 177 w 456"/>
                <a:gd name="T75" fmla="*/ 126 h 481"/>
                <a:gd name="T76" fmla="*/ 218 w 456"/>
                <a:gd name="T77" fmla="*/ 46 h 481"/>
                <a:gd name="T78" fmla="*/ 236 w 456"/>
                <a:gd name="T79" fmla="*/ 46 h 481"/>
                <a:gd name="T80" fmla="*/ 310 w 456"/>
                <a:gd name="T81" fmla="*/ 31 h 481"/>
                <a:gd name="T82" fmla="*/ 307 w 456"/>
                <a:gd name="T83" fmla="*/ 117 h 481"/>
                <a:gd name="T84" fmla="*/ 307 w 456"/>
                <a:gd name="T85" fmla="*/ 135 h 481"/>
                <a:gd name="T86" fmla="*/ 132 w 456"/>
                <a:gd name="T87" fmla="*/ 43 h 481"/>
                <a:gd name="T88" fmla="*/ 164 w 456"/>
                <a:gd name="T89" fmla="*/ 75 h 481"/>
                <a:gd name="T90" fmla="*/ 101 w 456"/>
                <a:gd name="T91" fmla="*/ 11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6" h="481">
                  <a:moveTo>
                    <a:pt x="254" y="370"/>
                  </a:moveTo>
                  <a:cubicBezTo>
                    <a:pt x="228" y="316"/>
                    <a:pt x="228" y="316"/>
                    <a:pt x="228" y="316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141" y="379"/>
                    <a:pt x="141" y="379"/>
                    <a:pt x="141" y="379"/>
                  </a:cubicBezTo>
                  <a:cubicBezTo>
                    <a:pt x="185" y="420"/>
                    <a:pt x="185" y="420"/>
                    <a:pt x="185" y="420"/>
                  </a:cubicBezTo>
                  <a:cubicBezTo>
                    <a:pt x="174" y="481"/>
                    <a:pt x="174" y="481"/>
                    <a:pt x="174" y="481"/>
                  </a:cubicBezTo>
                  <a:cubicBezTo>
                    <a:pt x="228" y="451"/>
                    <a:pt x="228" y="451"/>
                    <a:pt x="228" y="451"/>
                  </a:cubicBezTo>
                  <a:cubicBezTo>
                    <a:pt x="281" y="481"/>
                    <a:pt x="281" y="481"/>
                    <a:pt x="281" y="481"/>
                  </a:cubicBezTo>
                  <a:cubicBezTo>
                    <a:pt x="271" y="420"/>
                    <a:pt x="271" y="420"/>
                    <a:pt x="271" y="420"/>
                  </a:cubicBezTo>
                  <a:cubicBezTo>
                    <a:pt x="314" y="379"/>
                    <a:pt x="314" y="379"/>
                    <a:pt x="314" y="379"/>
                  </a:cubicBezTo>
                  <a:lnTo>
                    <a:pt x="254" y="370"/>
                  </a:lnTo>
                  <a:close/>
                  <a:moveTo>
                    <a:pt x="259" y="408"/>
                  </a:moveTo>
                  <a:cubicBezTo>
                    <a:pt x="253" y="414"/>
                    <a:pt x="253" y="414"/>
                    <a:pt x="253" y="414"/>
                  </a:cubicBezTo>
                  <a:cubicBezTo>
                    <a:pt x="254" y="423"/>
                    <a:pt x="254" y="423"/>
                    <a:pt x="254" y="423"/>
                  </a:cubicBezTo>
                  <a:cubicBezTo>
                    <a:pt x="259" y="449"/>
                    <a:pt x="259" y="449"/>
                    <a:pt x="259" y="449"/>
                  </a:cubicBezTo>
                  <a:cubicBezTo>
                    <a:pt x="236" y="437"/>
                    <a:pt x="236" y="437"/>
                    <a:pt x="236" y="437"/>
                  </a:cubicBezTo>
                  <a:cubicBezTo>
                    <a:pt x="228" y="432"/>
                    <a:pt x="228" y="432"/>
                    <a:pt x="228" y="432"/>
                  </a:cubicBezTo>
                  <a:cubicBezTo>
                    <a:pt x="220" y="437"/>
                    <a:pt x="220" y="437"/>
                    <a:pt x="220" y="437"/>
                  </a:cubicBezTo>
                  <a:cubicBezTo>
                    <a:pt x="197" y="449"/>
                    <a:pt x="197" y="449"/>
                    <a:pt x="197" y="449"/>
                  </a:cubicBezTo>
                  <a:cubicBezTo>
                    <a:pt x="201" y="423"/>
                    <a:pt x="201" y="423"/>
                    <a:pt x="201" y="423"/>
                  </a:cubicBezTo>
                  <a:cubicBezTo>
                    <a:pt x="203" y="414"/>
                    <a:pt x="203" y="414"/>
                    <a:pt x="203" y="414"/>
                  </a:cubicBezTo>
                  <a:cubicBezTo>
                    <a:pt x="196" y="408"/>
                    <a:pt x="196" y="408"/>
                    <a:pt x="196" y="408"/>
                  </a:cubicBezTo>
                  <a:cubicBezTo>
                    <a:pt x="178" y="390"/>
                    <a:pt x="178" y="390"/>
                    <a:pt x="178" y="390"/>
                  </a:cubicBezTo>
                  <a:cubicBezTo>
                    <a:pt x="204" y="386"/>
                    <a:pt x="204" y="386"/>
                    <a:pt x="204" y="386"/>
                  </a:cubicBezTo>
                  <a:cubicBezTo>
                    <a:pt x="212" y="385"/>
                    <a:pt x="212" y="385"/>
                    <a:pt x="212" y="385"/>
                  </a:cubicBezTo>
                  <a:cubicBezTo>
                    <a:pt x="216" y="377"/>
                    <a:pt x="216" y="377"/>
                    <a:pt x="216" y="377"/>
                  </a:cubicBezTo>
                  <a:cubicBezTo>
                    <a:pt x="228" y="354"/>
                    <a:pt x="228" y="354"/>
                    <a:pt x="228" y="354"/>
                  </a:cubicBezTo>
                  <a:cubicBezTo>
                    <a:pt x="239" y="377"/>
                    <a:pt x="239" y="377"/>
                    <a:pt x="239" y="377"/>
                  </a:cubicBezTo>
                  <a:cubicBezTo>
                    <a:pt x="243" y="385"/>
                    <a:pt x="243" y="385"/>
                    <a:pt x="243" y="385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78" y="390"/>
                    <a:pt x="278" y="390"/>
                    <a:pt x="278" y="390"/>
                  </a:cubicBezTo>
                  <a:lnTo>
                    <a:pt x="259" y="408"/>
                  </a:lnTo>
                  <a:close/>
                  <a:moveTo>
                    <a:pt x="149" y="338"/>
                  </a:moveTo>
                  <a:cubicBezTo>
                    <a:pt x="97" y="330"/>
                    <a:pt x="97" y="330"/>
                    <a:pt x="97" y="330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51" y="330"/>
                    <a:pt x="51" y="330"/>
                    <a:pt x="51" y="33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37" y="374"/>
                    <a:pt x="37" y="374"/>
                    <a:pt x="37" y="374"/>
                  </a:cubicBezTo>
                  <a:cubicBezTo>
                    <a:pt x="28" y="426"/>
                    <a:pt x="28" y="426"/>
                    <a:pt x="28" y="426"/>
                  </a:cubicBezTo>
                  <a:cubicBezTo>
                    <a:pt x="74" y="400"/>
                    <a:pt x="74" y="400"/>
                    <a:pt x="74" y="400"/>
                  </a:cubicBezTo>
                  <a:cubicBezTo>
                    <a:pt x="120" y="426"/>
                    <a:pt x="120" y="426"/>
                    <a:pt x="120" y="426"/>
                  </a:cubicBezTo>
                  <a:cubicBezTo>
                    <a:pt x="111" y="374"/>
                    <a:pt x="111" y="374"/>
                    <a:pt x="111" y="374"/>
                  </a:cubicBezTo>
                  <a:lnTo>
                    <a:pt x="149" y="338"/>
                  </a:lnTo>
                  <a:close/>
                  <a:moveTo>
                    <a:pt x="95" y="376"/>
                  </a:moveTo>
                  <a:cubicBezTo>
                    <a:pt x="98" y="394"/>
                    <a:pt x="98" y="394"/>
                    <a:pt x="98" y="394"/>
                  </a:cubicBezTo>
                  <a:cubicBezTo>
                    <a:pt x="82" y="386"/>
                    <a:pt x="82" y="386"/>
                    <a:pt x="82" y="386"/>
                  </a:cubicBezTo>
                  <a:cubicBezTo>
                    <a:pt x="74" y="381"/>
                    <a:pt x="74" y="381"/>
                    <a:pt x="74" y="381"/>
                  </a:cubicBezTo>
                  <a:cubicBezTo>
                    <a:pt x="66" y="386"/>
                    <a:pt x="66" y="386"/>
                    <a:pt x="66" y="386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4" y="376"/>
                    <a:pt x="54" y="376"/>
                    <a:pt x="54" y="376"/>
                  </a:cubicBezTo>
                  <a:cubicBezTo>
                    <a:pt x="55" y="367"/>
                    <a:pt x="55" y="367"/>
                    <a:pt x="55" y="367"/>
                  </a:cubicBezTo>
                  <a:cubicBezTo>
                    <a:pt x="49" y="361"/>
                    <a:pt x="49" y="361"/>
                    <a:pt x="49" y="361"/>
                  </a:cubicBezTo>
                  <a:cubicBezTo>
                    <a:pt x="36" y="349"/>
                    <a:pt x="36" y="349"/>
                    <a:pt x="36" y="349"/>
                  </a:cubicBezTo>
                  <a:cubicBezTo>
                    <a:pt x="54" y="347"/>
                    <a:pt x="54" y="347"/>
                    <a:pt x="54" y="347"/>
                  </a:cubicBezTo>
                  <a:cubicBezTo>
                    <a:pt x="63" y="345"/>
                    <a:pt x="63" y="345"/>
                    <a:pt x="63" y="345"/>
                  </a:cubicBezTo>
                  <a:cubicBezTo>
                    <a:pt x="67" y="337"/>
                    <a:pt x="67" y="337"/>
                    <a:pt x="67" y="337"/>
                  </a:cubicBezTo>
                  <a:cubicBezTo>
                    <a:pt x="74" y="322"/>
                    <a:pt x="74" y="322"/>
                    <a:pt x="74" y="322"/>
                  </a:cubicBezTo>
                  <a:cubicBezTo>
                    <a:pt x="82" y="337"/>
                    <a:pt x="82" y="337"/>
                    <a:pt x="82" y="337"/>
                  </a:cubicBezTo>
                  <a:cubicBezTo>
                    <a:pt x="86" y="345"/>
                    <a:pt x="86" y="345"/>
                    <a:pt x="86" y="345"/>
                  </a:cubicBezTo>
                  <a:cubicBezTo>
                    <a:pt x="95" y="347"/>
                    <a:pt x="95" y="347"/>
                    <a:pt x="95" y="347"/>
                  </a:cubicBezTo>
                  <a:cubicBezTo>
                    <a:pt x="112" y="349"/>
                    <a:pt x="112" y="349"/>
                    <a:pt x="112" y="349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93" y="367"/>
                    <a:pt x="93" y="367"/>
                    <a:pt x="93" y="367"/>
                  </a:cubicBezTo>
                  <a:lnTo>
                    <a:pt x="95" y="376"/>
                  </a:lnTo>
                  <a:close/>
                  <a:moveTo>
                    <a:pt x="456" y="338"/>
                  </a:moveTo>
                  <a:cubicBezTo>
                    <a:pt x="404" y="330"/>
                    <a:pt x="404" y="330"/>
                    <a:pt x="404" y="330"/>
                  </a:cubicBezTo>
                  <a:cubicBezTo>
                    <a:pt x="381" y="284"/>
                    <a:pt x="381" y="284"/>
                    <a:pt x="381" y="284"/>
                  </a:cubicBezTo>
                  <a:cubicBezTo>
                    <a:pt x="358" y="330"/>
                    <a:pt x="358" y="330"/>
                    <a:pt x="358" y="330"/>
                  </a:cubicBezTo>
                  <a:cubicBezTo>
                    <a:pt x="306" y="338"/>
                    <a:pt x="306" y="338"/>
                    <a:pt x="306" y="338"/>
                  </a:cubicBezTo>
                  <a:cubicBezTo>
                    <a:pt x="344" y="374"/>
                    <a:pt x="344" y="374"/>
                    <a:pt x="344" y="374"/>
                  </a:cubicBezTo>
                  <a:cubicBezTo>
                    <a:pt x="335" y="426"/>
                    <a:pt x="335" y="426"/>
                    <a:pt x="335" y="426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427" y="426"/>
                    <a:pt x="427" y="426"/>
                    <a:pt x="427" y="426"/>
                  </a:cubicBezTo>
                  <a:cubicBezTo>
                    <a:pt x="418" y="374"/>
                    <a:pt x="418" y="374"/>
                    <a:pt x="418" y="374"/>
                  </a:cubicBezTo>
                  <a:lnTo>
                    <a:pt x="456" y="338"/>
                  </a:lnTo>
                  <a:close/>
                  <a:moveTo>
                    <a:pt x="401" y="376"/>
                  </a:moveTo>
                  <a:cubicBezTo>
                    <a:pt x="405" y="394"/>
                    <a:pt x="405" y="394"/>
                    <a:pt x="405" y="394"/>
                  </a:cubicBezTo>
                  <a:cubicBezTo>
                    <a:pt x="389" y="386"/>
                    <a:pt x="389" y="386"/>
                    <a:pt x="389" y="386"/>
                  </a:cubicBezTo>
                  <a:cubicBezTo>
                    <a:pt x="381" y="381"/>
                    <a:pt x="381" y="381"/>
                    <a:pt x="381" y="381"/>
                  </a:cubicBezTo>
                  <a:cubicBezTo>
                    <a:pt x="373" y="386"/>
                    <a:pt x="373" y="386"/>
                    <a:pt x="373" y="386"/>
                  </a:cubicBezTo>
                  <a:cubicBezTo>
                    <a:pt x="358" y="394"/>
                    <a:pt x="358" y="394"/>
                    <a:pt x="358" y="394"/>
                  </a:cubicBezTo>
                  <a:cubicBezTo>
                    <a:pt x="361" y="376"/>
                    <a:pt x="361" y="376"/>
                    <a:pt x="361" y="376"/>
                  </a:cubicBezTo>
                  <a:cubicBezTo>
                    <a:pt x="362" y="367"/>
                    <a:pt x="362" y="367"/>
                    <a:pt x="362" y="367"/>
                  </a:cubicBezTo>
                  <a:cubicBezTo>
                    <a:pt x="356" y="361"/>
                    <a:pt x="356" y="361"/>
                    <a:pt x="356" y="361"/>
                  </a:cubicBezTo>
                  <a:cubicBezTo>
                    <a:pt x="343" y="349"/>
                    <a:pt x="343" y="349"/>
                    <a:pt x="343" y="349"/>
                  </a:cubicBezTo>
                  <a:cubicBezTo>
                    <a:pt x="361" y="347"/>
                    <a:pt x="361" y="347"/>
                    <a:pt x="361" y="347"/>
                  </a:cubicBezTo>
                  <a:cubicBezTo>
                    <a:pt x="369" y="345"/>
                    <a:pt x="369" y="345"/>
                    <a:pt x="369" y="345"/>
                  </a:cubicBezTo>
                  <a:cubicBezTo>
                    <a:pt x="373" y="337"/>
                    <a:pt x="373" y="337"/>
                    <a:pt x="373" y="337"/>
                  </a:cubicBezTo>
                  <a:cubicBezTo>
                    <a:pt x="381" y="322"/>
                    <a:pt x="381" y="322"/>
                    <a:pt x="381" y="322"/>
                  </a:cubicBezTo>
                  <a:cubicBezTo>
                    <a:pt x="389" y="337"/>
                    <a:pt x="389" y="337"/>
                    <a:pt x="389" y="337"/>
                  </a:cubicBezTo>
                  <a:cubicBezTo>
                    <a:pt x="393" y="345"/>
                    <a:pt x="393" y="345"/>
                    <a:pt x="393" y="345"/>
                  </a:cubicBezTo>
                  <a:cubicBezTo>
                    <a:pt x="401" y="347"/>
                    <a:pt x="401" y="347"/>
                    <a:pt x="401" y="347"/>
                  </a:cubicBezTo>
                  <a:cubicBezTo>
                    <a:pt x="419" y="349"/>
                    <a:pt x="419" y="349"/>
                    <a:pt x="419" y="349"/>
                  </a:cubicBezTo>
                  <a:cubicBezTo>
                    <a:pt x="407" y="361"/>
                    <a:pt x="407" y="361"/>
                    <a:pt x="407" y="361"/>
                  </a:cubicBezTo>
                  <a:cubicBezTo>
                    <a:pt x="400" y="367"/>
                    <a:pt x="400" y="367"/>
                    <a:pt x="400" y="367"/>
                  </a:cubicBezTo>
                  <a:lnTo>
                    <a:pt x="401" y="376"/>
                  </a:lnTo>
                  <a:close/>
                  <a:moveTo>
                    <a:pt x="191" y="183"/>
                  </a:moveTo>
                  <a:cubicBezTo>
                    <a:pt x="155" y="197"/>
                    <a:pt x="129" y="233"/>
                    <a:pt x="129" y="274"/>
                  </a:cubicBezTo>
                  <a:cubicBezTo>
                    <a:pt x="129" y="283"/>
                    <a:pt x="129" y="283"/>
                    <a:pt x="129" y="283"/>
                  </a:cubicBezTo>
                  <a:cubicBezTo>
                    <a:pt x="327" y="283"/>
                    <a:pt x="327" y="283"/>
                    <a:pt x="327" y="283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7" y="232"/>
                    <a:pt x="300" y="197"/>
                    <a:pt x="263" y="182"/>
                  </a:cubicBezTo>
                  <a:cubicBezTo>
                    <a:pt x="282" y="170"/>
                    <a:pt x="294" y="150"/>
                    <a:pt x="294" y="126"/>
                  </a:cubicBezTo>
                  <a:cubicBezTo>
                    <a:pt x="294" y="89"/>
                    <a:pt x="264" y="59"/>
                    <a:pt x="227" y="59"/>
                  </a:cubicBezTo>
                  <a:cubicBezTo>
                    <a:pt x="190" y="59"/>
                    <a:pt x="160" y="89"/>
                    <a:pt x="160" y="126"/>
                  </a:cubicBezTo>
                  <a:cubicBezTo>
                    <a:pt x="160" y="150"/>
                    <a:pt x="172" y="171"/>
                    <a:pt x="191" y="183"/>
                  </a:cubicBezTo>
                  <a:close/>
                  <a:moveTo>
                    <a:pt x="309" y="266"/>
                  </a:moveTo>
                  <a:cubicBezTo>
                    <a:pt x="147" y="266"/>
                    <a:pt x="147" y="266"/>
                    <a:pt x="147" y="266"/>
                  </a:cubicBezTo>
                  <a:cubicBezTo>
                    <a:pt x="151" y="225"/>
                    <a:pt x="186" y="193"/>
                    <a:pt x="228" y="193"/>
                  </a:cubicBezTo>
                  <a:cubicBezTo>
                    <a:pt x="270" y="193"/>
                    <a:pt x="304" y="225"/>
                    <a:pt x="309" y="266"/>
                  </a:cubicBezTo>
                  <a:close/>
                  <a:moveTo>
                    <a:pt x="227" y="77"/>
                  </a:moveTo>
                  <a:cubicBezTo>
                    <a:pt x="254" y="77"/>
                    <a:pt x="276" y="99"/>
                    <a:pt x="276" y="126"/>
                  </a:cubicBezTo>
                  <a:cubicBezTo>
                    <a:pt x="276" y="153"/>
                    <a:pt x="254" y="175"/>
                    <a:pt x="227" y="175"/>
                  </a:cubicBezTo>
                  <a:cubicBezTo>
                    <a:pt x="200" y="175"/>
                    <a:pt x="177" y="153"/>
                    <a:pt x="177" y="126"/>
                  </a:cubicBezTo>
                  <a:cubicBezTo>
                    <a:pt x="177" y="99"/>
                    <a:pt x="200" y="77"/>
                    <a:pt x="227" y="77"/>
                  </a:cubicBezTo>
                  <a:close/>
                  <a:moveTo>
                    <a:pt x="236" y="46"/>
                  </a:moveTo>
                  <a:cubicBezTo>
                    <a:pt x="218" y="46"/>
                    <a:pt x="218" y="46"/>
                    <a:pt x="218" y="46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6" y="0"/>
                    <a:pt x="236" y="0"/>
                    <a:pt x="236" y="0"/>
                  </a:cubicBezTo>
                  <a:lnTo>
                    <a:pt x="236" y="46"/>
                  </a:lnTo>
                  <a:close/>
                  <a:moveTo>
                    <a:pt x="290" y="75"/>
                  </a:moveTo>
                  <a:cubicBezTo>
                    <a:pt x="277" y="63"/>
                    <a:pt x="277" y="63"/>
                    <a:pt x="277" y="63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22" y="43"/>
                    <a:pt x="322" y="43"/>
                    <a:pt x="322" y="43"/>
                  </a:cubicBezTo>
                  <a:lnTo>
                    <a:pt x="290" y="75"/>
                  </a:lnTo>
                  <a:close/>
                  <a:moveTo>
                    <a:pt x="307" y="117"/>
                  </a:moveTo>
                  <a:cubicBezTo>
                    <a:pt x="353" y="117"/>
                    <a:pt x="353" y="117"/>
                    <a:pt x="353" y="117"/>
                  </a:cubicBezTo>
                  <a:cubicBezTo>
                    <a:pt x="353" y="135"/>
                    <a:pt x="353" y="135"/>
                    <a:pt x="353" y="135"/>
                  </a:cubicBezTo>
                  <a:cubicBezTo>
                    <a:pt x="307" y="135"/>
                    <a:pt x="307" y="135"/>
                    <a:pt x="307" y="135"/>
                  </a:cubicBezTo>
                  <a:lnTo>
                    <a:pt x="307" y="117"/>
                  </a:lnTo>
                  <a:close/>
                  <a:moveTo>
                    <a:pt x="164" y="75"/>
                  </a:moveTo>
                  <a:cubicBezTo>
                    <a:pt x="132" y="43"/>
                    <a:pt x="132" y="43"/>
                    <a:pt x="132" y="43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76" y="63"/>
                    <a:pt x="176" y="63"/>
                    <a:pt x="176" y="63"/>
                  </a:cubicBezTo>
                  <a:lnTo>
                    <a:pt x="164" y="75"/>
                  </a:lnTo>
                  <a:close/>
                  <a:moveTo>
                    <a:pt x="146" y="135"/>
                  </a:moveTo>
                  <a:cubicBezTo>
                    <a:pt x="101" y="135"/>
                    <a:pt x="101" y="135"/>
                    <a:pt x="101" y="135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146" y="117"/>
                    <a:pt x="146" y="117"/>
                    <a:pt x="146" y="117"/>
                  </a:cubicBezTo>
                  <a:lnTo>
                    <a:pt x="146" y="1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7" name="Rectangle 156"/>
          <p:cNvSpPr/>
          <p:nvPr/>
        </p:nvSpPr>
        <p:spPr>
          <a:xfrm>
            <a:off x="7748648" y="2197114"/>
            <a:ext cx="29184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 smtClean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Vast Opportunities</a:t>
            </a:r>
            <a:endParaRPr lang="en-US" sz="2400" b="1" dirty="0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697179" y="3519043"/>
            <a:ext cx="362150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 smtClean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 Quality Service</a:t>
            </a:r>
            <a:endParaRPr lang="en-US" sz="2400" b="1" dirty="0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5614471" y="4769769"/>
            <a:ext cx="397737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 smtClean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Solving Real Life Problem</a:t>
            </a:r>
            <a:endParaRPr lang="en-US" sz="2400" b="1" dirty="0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4469974" y="5948084"/>
            <a:ext cx="58945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 smtClean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Sufficient Resource for Collecting Data</a:t>
            </a:r>
            <a:endParaRPr lang="en-US" sz="2400" b="1" dirty="0">
              <a:ln w="0"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0708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17"/>
          <p:cNvSpPr>
            <a:spLocks/>
          </p:cNvSpPr>
          <p:nvPr/>
        </p:nvSpPr>
        <p:spPr bwMode="auto">
          <a:xfrm>
            <a:off x="0" y="364455"/>
            <a:ext cx="3994038" cy="2272398"/>
          </a:xfrm>
          <a:custGeom>
            <a:avLst/>
            <a:gdLst>
              <a:gd name="T0" fmla="*/ 1430 w 1430"/>
              <a:gd name="T1" fmla="*/ 0 h 660"/>
              <a:gd name="T2" fmla="*/ 1267 w 1430"/>
              <a:gd name="T3" fmla="*/ 334 h 660"/>
              <a:gd name="T4" fmla="*/ 1253 w 1430"/>
              <a:gd name="T5" fmla="*/ 358 h 660"/>
              <a:gd name="T6" fmla="*/ 1247 w 1430"/>
              <a:gd name="T7" fmla="*/ 367 h 660"/>
              <a:gd name="T8" fmla="*/ 1174 w 1430"/>
              <a:gd name="T9" fmla="*/ 422 h 660"/>
              <a:gd name="T10" fmla="*/ 1140 w 1430"/>
              <a:gd name="T11" fmla="*/ 427 h 660"/>
              <a:gd name="T12" fmla="*/ 1121 w 1430"/>
              <a:gd name="T13" fmla="*/ 427 h 660"/>
              <a:gd name="T14" fmla="*/ 141 w 1430"/>
              <a:gd name="T15" fmla="*/ 427 h 660"/>
              <a:gd name="T16" fmla="*/ 59 w 1430"/>
              <a:gd name="T17" fmla="*/ 470 h 660"/>
              <a:gd name="T18" fmla="*/ 24 w 1430"/>
              <a:gd name="T19" fmla="*/ 527 h 660"/>
              <a:gd name="T20" fmla="*/ 0 w 1430"/>
              <a:gd name="T21" fmla="*/ 660 h 660"/>
              <a:gd name="T22" fmla="*/ 0 w 1430"/>
              <a:gd name="T23" fmla="*/ 0 h 660"/>
              <a:gd name="T24" fmla="*/ 1430 w 1430"/>
              <a:gd name="T25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30" h="660">
                <a:moveTo>
                  <a:pt x="1430" y="0"/>
                </a:moveTo>
                <a:cubicBezTo>
                  <a:pt x="1267" y="334"/>
                  <a:pt x="1267" y="334"/>
                  <a:pt x="1267" y="334"/>
                </a:cubicBezTo>
                <a:cubicBezTo>
                  <a:pt x="1262" y="343"/>
                  <a:pt x="1258" y="351"/>
                  <a:pt x="1253" y="358"/>
                </a:cubicBezTo>
                <a:cubicBezTo>
                  <a:pt x="1251" y="361"/>
                  <a:pt x="1249" y="364"/>
                  <a:pt x="1247" y="367"/>
                </a:cubicBezTo>
                <a:cubicBezTo>
                  <a:pt x="1227" y="394"/>
                  <a:pt x="1202" y="413"/>
                  <a:pt x="1174" y="422"/>
                </a:cubicBezTo>
                <a:cubicBezTo>
                  <a:pt x="1163" y="426"/>
                  <a:pt x="1151" y="427"/>
                  <a:pt x="1140" y="427"/>
                </a:cubicBezTo>
                <a:cubicBezTo>
                  <a:pt x="1140" y="427"/>
                  <a:pt x="1133" y="427"/>
                  <a:pt x="1121" y="427"/>
                </a:cubicBezTo>
                <a:cubicBezTo>
                  <a:pt x="141" y="427"/>
                  <a:pt x="141" y="427"/>
                  <a:pt x="141" y="427"/>
                </a:cubicBezTo>
                <a:cubicBezTo>
                  <a:pt x="114" y="427"/>
                  <a:pt x="84" y="441"/>
                  <a:pt x="59" y="470"/>
                </a:cubicBezTo>
                <a:cubicBezTo>
                  <a:pt x="46" y="485"/>
                  <a:pt x="33" y="504"/>
                  <a:pt x="24" y="527"/>
                </a:cubicBezTo>
                <a:cubicBezTo>
                  <a:pt x="9" y="562"/>
                  <a:pt x="0" y="606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430" y="0"/>
                </a:lnTo>
                <a:close/>
              </a:path>
            </a:pathLst>
          </a:custGeom>
          <a:gradFill>
            <a:gsLst>
              <a:gs pos="0">
                <a:srgbClr val="3EDCFC"/>
              </a:gs>
              <a:gs pos="49000">
                <a:srgbClr val="01A0D9"/>
              </a:gs>
            </a:gsLst>
            <a:lin ang="189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8"/>
          <p:cNvSpPr>
            <a:spLocks/>
          </p:cNvSpPr>
          <p:nvPr/>
        </p:nvSpPr>
        <p:spPr bwMode="auto">
          <a:xfrm>
            <a:off x="0" y="165529"/>
            <a:ext cx="4625574" cy="2272398"/>
          </a:xfrm>
          <a:custGeom>
            <a:avLst/>
            <a:gdLst>
              <a:gd name="T0" fmla="*/ 1471 w 1471"/>
              <a:gd name="T1" fmla="*/ 0 h 660"/>
              <a:gd name="T2" fmla="*/ 1303 w 1471"/>
              <a:gd name="T3" fmla="*/ 335 h 660"/>
              <a:gd name="T4" fmla="*/ 1289 w 1471"/>
              <a:gd name="T5" fmla="*/ 359 h 660"/>
              <a:gd name="T6" fmla="*/ 1282 w 1471"/>
              <a:gd name="T7" fmla="*/ 367 h 660"/>
              <a:gd name="T8" fmla="*/ 1208 w 1471"/>
              <a:gd name="T9" fmla="*/ 422 h 660"/>
              <a:gd name="T10" fmla="*/ 1172 w 1471"/>
              <a:gd name="T11" fmla="*/ 428 h 660"/>
              <a:gd name="T12" fmla="*/ 1153 w 1471"/>
              <a:gd name="T13" fmla="*/ 428 h 660"/>
              <a:gd name="T14" fmla="*/ 145 w 1471"/>
              <a:gd name="T15" fmla="*/ 428 h 660"/>
              <a:gd name="T16" fmla="*/ 61 w 1471"/>
              <a:gd name="T17" fmla="*/ 470 h 660"/>
              <a:gd name="T18" fmla="*/ 24 w 1471"/>
              <a:gd name="T19" fmla="*/ 528 h 660"/>
              <a:gd name="T20" fmla="*/ 0 w 1471"/>
              <a:gd name="T21" fmla="*/ 660 h 660"/>
              <a:gd name="T22" fmla="*/ 0 w 1471"/>
              <a:gd name="T23" fmla="*/ 0 h 660"/>
              <a:gd name="T24" fmla="*/ 1471 w 1471"/>
              <a:gd name="T25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71" h="660">
                <a:moveTo>
                  <a:pt x="1471" y="0"/>
                </a:moveTo>
                <a:cubicBezTo>
                  <a:pt x="1303" y="335"/>
                  <a:pt x="1303" y="335"/>
                  <a:pt x="1303" y="335"/>
                </a:cubicBezTo>
                <a:cubicBezTo>
                  <a:pt x="1299" y="343"/>
                  <a:pt x="1294" y="351"/>
                  <a:pt x="1289" y="359"/>
                </a:cubicBezTo>
                <a:cubicBezTo>
                  <a:pt x="1287" y="362"/>
                  <a:pt x="1285" y="365"/>
                  <a:pt x="1282" y="367"/>
                </a:cubicBezTo>
                <a:cubicBezTo>
                  <a:pt x="1262" y="395"/>
                  <a:pt x="1236" y="414"/>
                  <a:pt x="1208" y="422"/>
                </a:cubicBezTo>
                <a:cubicBezTo>
                  <a:pt x="1197" y="426"/>
                  <a:pt x="1185" y="428"/>
                  <a:pt x="1172" y="428"/>
                </a:cubicBezTo>
                <a:cubicBezTo>
                  <a:pt x="1172" y="428"/>
                  <a:pt x="1166" y="428"/>
                  <a:pt x="1153" y="428"/>
                </a:cubicBezTo>
                <a:cubicBezTo>
                  <a:pt x="145" y="428"/>
                  <a:pt x="145" y="428"/>
                  <a:pt x="145" y="428"/>
                </a:cubicBezTo>
                <a:cubicBezTo>
                  <a:pt x="117" y="428"/>
                  <a:pt x="87" y="442"/>
                  <a:pt x="61" y="470"/>
                </a:cubicBezTo>
                <a:cubicBezTo>
                  <a:pt x="47" y="485"/>
                  <a:pt x="34" y="505"/>
                  <a:pt x="24" y="528"/>
                </a:cubicBezTo>
                <a:cubicBezTo>
                  <a:pt x="9" y="563"/>
                  <a:pt x="0" y="607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471" y="0"/>
                </a:lnTo>
                <a:close/>
              </a:path>
            </a:pathLst>
          </a:custGeom>
          <a:gradFill>
            <a:gsLst>
              <a:gs pos="100000">
                <a:schemeClr val="bg1"/>
              </a:gs>
              <a:gs pos="15000">
                <a:srgbClr val="EBFCFF"/>
              </a:gs>
            </a:gsLst>
            <a:lin ang="0" scaled="1"/>
          </a:gradFill>
          <a:ln>
            <a:noFill/>
          </a:ln>
          <a:effectLst>
            <a:outerShdw blurRad="2032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19"/>
          <p:cNvSpPr>
            <a:spLocks/>
          </p:cNvSpPr>
          <p:nvPr/>
        </p:nvSpPr>
        <p:spPr bwMode="auto">
          <a:xfrm>
            <a:off x="0" y="0"/>
            <a:ext cx="5169159" cy="2272398"/>
          </a:xfrm>
          <a:custGeom>
            <a:avLst/>
            <a:gdLst>
              <a:gd name="T0" fmla="*/ 1504 w 1504"/>
              <a:gd name="T1" fmla="*/ 0 h 660"/>
              <a:gd name="T2" fmla="*/ 1333 w 1504"/>
              <a:gd name="T3" fmla="*/ 335 h 660"/>
              <a:gd name="T4" fmla="*/ 1318 w 1504"/>
              <a:gd name="T5" fmla="*/ 359 h 660"/>
              <a:gd name="T6" fmla="*/ 1312 w 1504"/>
              <a:gd name="T7" fmla="*/ 367 h 660"/>
              <a:gd name="T8" fmla="*/ 1236 w 1504"/>
              <a:gd name="T9" fmla="*/ 422 h 660"/>
              <a:gd name="T10" fmla="*/ 1199 w 1504"/>
              <a:gd name="T11" fmla="*/ 428 h 660"/>
              <a:gd name="T12" fmla="*/ 1180 w 1504"/>
              <a:gd name="T13" fmla="*/ 428 h 660"/>
              <a:gd name="T14" fmla="*/ 148 w 1504"/>
              <a:gd name="T15" fmla="*/ 428 h 660"/>
              <a:gd name="T16" fmla="*/ 62 w 1504"/>
              <a:gd name="T17" fmla="*/ 470 h 660"/>
              <a:gd name="T18" fmla="*/ 25 w 1504"/>
              <a:gd name="T19" fmla="*/ 528 h 660"/>
              <a:gd name="T20" fmla="*/ 0 w 1504"/>
              <a:gd name="T21" fmla="*/ 660 h 660"/>
              <a:gd name="T22" fmla="*/ 0 w 1504"/>
              <a:gd name="T23" fmla="*/ 0 h 660"/>
              <a:gd name="T24" fmla="*/ 1504 w 1504"/>
              <a:gd name="T25" fmla="*/ 0 h 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04" h="660">
                <a:moveTo>
                  <a:pt x="1504" y="0"/>
                </a:moveTo>
                <a:cubicBezTo>
                  <a:pt x="1333" y="335"/>
                  <a:pt x="1333" y="335"/>
                  <a:pt x="1333" y="335"/>
                </a:cubicBezTo>
                <a:cubicBezTo>
                  <a:pt x="1328" y="343"/>
                  <a:pt x="1323" y="351"/>
                  <a:pt x="1318" y="359"/>
                </a:cubicBezTo>
                <a:cubicBezTo>
                  <a:pt x="1316" y="362"/>
                  <a:pt x="1314" y="365"/>
                  <a:pt x="1312" y="367"/>
                </a:cubicBezTo>
                <a:cubicBezTo>
                  <a:pt x="1291" y="395"/>
                  <a:pt x="1264" y="414"/>
                  <a:pt x="1236" y="422"/>
                </a:cubicBezTo>
                <a:cubicBezTo>
                  <a:pt x="1224" y="426"/>
                  <a:pt x="1212" y="428"/>
                  <a:pt x="1199" y="428"/>
                </a:cubicBezTo>
                <a:cubicBezTo>
                  <a:pt x="1199" y="428"/>
                  <a:pt x="1192" y="428"/>
                  <a:pt x="1180" y="428"/>
                </a:cubicBezTo>
                <a:cubicBezTo>
                  <a:pt x="148" y="428"/>
                  <a:pt x="148" y="428"/>
                  <a:pt x="148" y="428"/>
                </a:cubicBezTo>
                <a:cubicBezTo>
                  <a:pt x="120" y="428"/>
                  <a:pt x="89" y="442"/>
                  <a:pt x="62" y="470"/>
                </a:cubicBezTo>
                <a:cubicBezTo>
                  <a:pt x="48" y="485"/>
                  <a:pt x="35" y="505"/>
                  <a:pt x="25" y="528"/>
                </a:cubicBezTo>
                <a:cubicBezTo>
                  <a:pt x="10" y="563"/>
                  <a:pt x="0" y="607"/>
                  <a:pt x="0" y="660"/>
                </a:cubicBezTo>
                <a:cubicBezTo>
                  <a:pt x="0" y="0"/>
                  <a:pt x="0" y="0"/>
                  <a:pt x="0" y="0"/>
                </a:cubicBezTo>
                <a:lnTo>
                  <a:pt x="1504" y="0"/>
                </a:lnTo>
                <a:close/>
              </a:path>
            </a:pathLst>
          </a:custGeom>
          <a:gradFill>
            <a:gsLst>
              <a:gs pos="100000">
                <a:srgbClr val="3EDCFC"/>
              </a:gs>
              <a:gs pos="7000">
                <a:srgbClr val="01A0D9"/>
              </a:gs>
            </a:gsLst>
            <a:lin ang="162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5437" y="420549"/>
            <a:ext cx="259878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cap="none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INTRODUCTION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1388755" y="1915300"/>
            <a:ext cx="1202044" cy="1335044"/>
            <a:chOff x="1673837" y="2603456"/>
            <a:chExt cx="2126799" cy="2362118"/>
          </a:xfrm>
        </p:grpSpPr>
        <p:sp>
          <p:nvSpPr>
            <p:cNvPr id="58" name="Freeform 15"/>
            <p:cNvSpPr>
              <a:spLocks/>
            </p:cNvSpPr>
            <p:nvPr/>
          </p:nvSpPr>
          <p:spPr bwMode="auto">
            <a:xfrm>
              <a:off x="1673837" y="2603456"/>
              <a:ext cx="2126799" cy="2124618"/>
            </a:xfrm>
            <a:custGeom>
              <a:avLst/>
              <a:gdLst>
                <a:gd name="T0" fmla="*/ 77 w 1235"/>
                <a:gd name="T1" fmla="*/ 478 h 1234"/>
                <a:gd name="T2" fmla="*/ 479 w 1235"/>
                <a:gd name="T3" fmla="*/ 76 h 1234"/>
                <a:gd name="T4" fmla="*/ 756 w 1235"/>
                <a:gd name="T5" fmla="*/ 76 h 1234"/>
                <a:gd name="T6" fmla="*/ 1158 w 1235"/>
                <a:gd name="T7" fmla="*/ 478 h 1234"/>
                <a:gd name="T8" fmla="*/ 1158 w 1235"/>
                <a:gd name="T9" fmla="*/ 756 h 1234"/>
                <a:gd name="T10" fmla="*/ 756 w 1235"/>
                <a:gd name="T11" fmla="*/ 1158 h 1234"/>
                <a:gd name="T12" fmla="*/ 479 w 1235"/>
                <a:gd name="T13" fmla="*/ 1158 h 1234"/>
                <a:gd name="T14" fmla="*/ 77 w 1235"/>
                <a:gd name="T15" fmla="*/ 756 h 1234"/>
                <a:gd name="T16" fmla="*/ 77 w 1235"/>
                <a:gd name="T17" fmla="*/ 478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5" h="1234">
                  <a:moveTo>
                    <a:pt x="77" y="478"/>
                  </a:moveTo>
                  <a:cubicBezTo>
                    <a:pt x="479" y="76"/>
                    <a:pt x="479" y="76"/>
                    <a:pt x="479" y="76"/>
                  </a:cubicBezTo>
                  <a:cubicBezTo>
                    <a:pt x="555" y="0"/>
                    <a:pt x="679" y="0"/>
                    <a:pt x="756" y="76"/>
                  </a:cubicBezTo>
                  <a:cubicBezTo>
                    <a:pt x="1158" y="478"/>
                    <a:pt x="1158" y="478"/>
                    <a:pt x="1158" y="478"/>
                  </a:cubicBezTo>
                  <a:cubicBezTo>
                    <a:pt x="1235" y="555"/>
                    <a:pt x="1235" y="679"/>
                    <a:pt x="1158" y="756"/>
                  </a:cubicBezTo>
                  <a:cubicBezTo>
                    <a:pt x="756" y="1158"/>
                    <a:pt x="756" y="1158"/>
                    <a:pt x="756" y="1158"/>
                  </a:cubicBezTo>
                  <a:cubicBezTo>
                    <a:pt x="679" y="1234"/>
                    <a:pt x="555" y="1234"/>
                    <a:pt x="479" y="1158"/>
                  </a:cubicBezTo>
                  <a:cubicBezTo>
                    <a:pt x="77" y="756"/>
                    <a:pt x="77" y="756"/>
                    <a:pt x="77" y="756"/>
                  </a:cubicBezTo>
                  <a:cubicBezTo>
                    <a:pt x="0" y="679"/>
                    <a:pt x="0" y="555"/>
                    <a:pt x="77" y="478"/>
                  </a:cubicBezTo>
                  <a:close/>
                </a:path>
              </a:pathLst>
            </a:custGeom>
            <a:solidFill>
              <a:schemeClr val="bg1"/>
            </a:solidFill>
            <a:ln w="76200" cap="flat">
              <a:gradFill>
                <a:gsLst>
                  <a:gs pos="0">
                    <a:srgbClr val="02A1D9"/>
                  </a:gs>
                  <a:gs pos="100000">
                    <a:srgbClr val="38D6F8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032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6"/>
            <p:cNvSpPr>
              <a:spLocks/>
            </p:cNvSpPr>
            <p:nvPr/>
          </p:nvSpPr>
          <p:spPr bwMode="auto">
            <a:xfrm>
              <a:off x="1673837" y="2838775"/>
              <a:ext cx="2126799" cy="2126799"/>
            </a:xfrm>
            <a:custGeom>
              <a:avLst/>
              <a:gdLst>
                <a:gd name="T0" fmla="*/ 77 w 1235"/>
                <a:gd name="T1" fmla="*/ 479 h 1235"/>
                <a:gd name="T2" fmla="*/ 479 w 1235"/>
                <a:gd name="T3" fmla="*/ 77 h 1235"/>
                <a:gd name="T4" fmla="*/ 756 w 1235"/>
                <a:gd name="T5" fmla="*/ 77 h 1235"/>
                <a:gd name="T6" fmla="*/ 1158 w 1235"/>
                <a:gd name="T7" fmla="*/ 479 h 1235"/>
                <a:gd name="T8" fmla="*/ 1158 w 1235"/>
                <a:gd name="T9" fmla="*/ 756 h 1235"/>
                <a:gd name="T10" fmla="*/ 756 w 1235"/>
                <a:gd name="T11" fmla="*/ 1158 h 1235"/>
                <a:gd name="T12" fmla="*/ 479 w 1235"/>
                <a:gd name="T13" fmla="*/ 1158 h 1235"/>
                <a:gd name="T14" fmla="*/ 77 w 1235"/>
                <a:gd name="T15" fmla="*/ 756 h 1235"/>
                <a:gd name="T16" fmla="*/ 77 w 1235"/>
                <a:gd name="T17" fmla="*/ 479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5" h="1235">
                  <a:moveTo>
                    <a:pt x="77" y="479"/>
                  </a:moveTo>
                  <a:cubicBezTo>
                    <a:pt x="479" y="77"/>
                    <a:pt x="479" y="77"/>
                    <a:pt x="479" y="77"/>
                  </a:cubicBezTo>
                  <a:cubicBezTo>
                    <a:pt x="555" y="0"/>
                    <a:pt x="679" y="0"/>
                    <a:pt x="756" y="77"/>
                  </a:cubicBezTo>
                  <a:cubicBezTo>
                    <a:pt x="1158" y="479"/>
                    <a:pt x="1158" y="479"/>
                    <a:pt x="1158" y="479"/>
                  </a:cubicBezTo>
                  <a:cubicBezTo>
                    <a:pt x="1235" y="555"/>
                    <a:pt x="1235" y="679"/>
                    <a:pt x="1158" y="756"/>
                  </a:cubicBezTo>
                  <a:cubicBezTo>
                    <a:pt x="756" y="1158"/>
                    <a:pt x="756" y="1158"/>
                    <a:pt x="756" y="1158"/>
                  </a:cubicBezTo>
                  <a:cubicBezTo>
                    <a:pt x="679" y="1235"/>
                    <a:pt x="555" y="1235"/>
                    <a:pt x="479" y="1158"/>
                  </a:cubicBezTo>
                  <a:cubicBezTo>
                    <a:pt x="77" y="756"/>
                    <a:pt x="77" y="756"/>
                    <a:pt x="77" y="756"/>
                  </a:cubicBezTo>
                  <a:cubicBezTo>
                    <a:pt x="0" y="679"/>
                    <a:pt x="0" y="555"/>
                    <a:pt x="77" y="479"/>
                  </a:cubicBezTo>
                  <a:close/>
                </a:path>
              </a:pathLst>
            </a:cu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innerShdw blurRad="177800" dist="38100">
                <a:prstClr val="black">
                  <a:alpha val="22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9"/>
            <p:cNvSpPr>
              <a:spLocks noEditPoints="1"/>
            </p:cNvSpPr>
            <p:nvPr/>
          </p:nvSpPr>
          <p:spPr bwMode="auto">
            <a:xfrm>
              <a:off x="2397844" y="3543997"/>
              <a:ext cx="678784" cy="716354"/>
            </a:xfrm>
            <a:custGeom>
              <a:avLst/>
              <a:gdLst>
                <a:gd name="T0" fmla="*/ 201 w 456"/>
                <a:gd name="T1" fmla="*/ 370 h 481"/>
                <a:gd name="T2" fmla="*/ 174 w 456"/>
                <a:gd name="T3" fmla="*/ 481 h 481"/>
                <a:gd name="T4" fmla="*/ 271 w 456"/>
                <a:gd name="T5" fmla="*/ 420 h 481"/>
                <a:gd name="T6" fmla="*/ 259 w 456"/>
                <a:gd name="T7" fmla="*/ 408 h 481"/>
                <a:gd name="T8" fmla="*/ 259 w 456"/>
                <a:gd name="T9" fmla="*/ 449 h 481"/>
                <a:gd name="T10" fmla="*/ 220 w 456"/>
                <a:gd name="T11" fmla="*/ 437 h 481"/>
                <a:gd name="T12" fmla="*/ 203 w 456"/>
                <a:gd name="T13" fmla="*/ 414 h 481"/>
                <a:gd name="T14" fmla="*/ 204 w 456"/>
                <a:gd name="T15" fmla="*/ 386 h 481"/>
                <a:gd name="T16" fmla="*/ 228 w 456"/>
                <a:gd name="T17" fmla="*/ 354 h 481"/>
                <a:gd name="T18" fmla="*/ 252 w 456"/>
                <a:gd name="T19" fmla="*/ 386 h 481"/>
                <a:gd name="T20" fmla="*/ 149 w 456"/>
                <a:gd name="T21" fmla="*/ 338 h 481"/>
                <a:gd name="T22" fmla="*/ 51 w 456"/>
                <a:gd name="T23" fmla="*/ 330 h 481"/>
                <a:gd name="T24" fmla="*/ 28 w 456"/>
                <a:gd name="T25" fmla="*/ 426 h 481"/>
                <a:gd name="T26" fmla="*/ 111 w 456"/>
                <a:gd name="T27" fmla="*/ 374 h 481"/>
                <a:gd name="T28" fmla="*/ 98 w 456"/>
                <a:gd name="T29" fmla="*/ 394 h 481"/>
                <a:gd name="T30" fmla="*/ 66 w 456"/>
                <a:gd name="T31" fmla="*/ 386 h 481"/>
                <a:gd name="T32" fmla="*/ 55 w 456"/>
                <a:gd name="T33" fmla="*/ 367 h 481"/>
                <a:gd name="T34" fmla="*/ 54 w 456"/>
                <a:gd name="T35" fmla="*/ 347 h 481"/>
                <a:gd name="T36" fmla="*/ 74 w 456"/>
                <a:gd name="T37" fmla="*/ 322 h 481"/>
                <a:gd name="T38" fmla="*/ 95 w 456"/>
                <a:gd name="T39" fmla="*/ 347 h 481"/>
                <a:gd name="T40" fmla="*/ 93 w 456"/>
                <a:gd name="T41" fmla="*/ 367 h 481"/>
                <a:gd name="T42" fmla="*/ 404 w 456"/>
                <a:gd name="T43" fmla="*/ 330 h 481"/>
                <a:gd name="T44" fmla="*/ 306 w 456"/>
                <a:gd name="T45" fmla="*/ 338 h 481"/>
                <a:gd name="T46" fmla="*/ 381 w 456"/>
                <a:gd name="T47" fmla="*/ 400 h 481"/>
                <a:gd name="T48" fmla="*/ 456 w 456"/>
                <a:gd name="T49" fmla="*/ 338 h 481"/>
                <a:gd name="T50" fmla="*/ 389 w 456"/>
                <a:gd name="T51" fmla="*/ 386 h 481"/>
                <a:gd name="T52" fmla="*/ 358 w 456"/>
                <a:gd name="T53" fmla="*/ 394 h 481"/>
                <a:gd name="T54" fmla="*/ 356 w 456"/>
                <a:gd name="T55" fmla="*/ 361 h 481"/>
                <a:gd name="T56" fmla="*/ 369 w 456"/>
                <a:gd name="T57" fmla="*/ 345 h 481"/>
                <a:gd name="T58" fmla="*/ 389 w 456"/>
                <a:gd name="T59" fmla="*/ 337 h 481"/>
                <a:gd name="T60" fmla="*/ 419 w 456"/>
                <a:gd name="T61" fmla="*/ 349 h 481"/>
                <a:gd name="T62" fmla="*/ 401 w 456"/>
                <a:gd name="T63" fmla="*/ 376 h 481"/>
                <a:gd name="T64" fmla="*/ 129 w 456"/>
                <a:gd name="T65" fmla="*/ 283 h 481"/>
                <a:gd name="T66" fmla="*/ 263 w 456"/>
                <a:gd name="T67" fmla="*/ 182 h 481"/>
                <a:gd name="T68" fmla="*/ 160 w 456"/>
                <a:gd name="T69" fmla="*/ 126 h 481"/>
                <a:gd name="T70" fmla="*/ 147 w 456"/>
                <a:gd name="T71" fmla="*/ 266 h 481"/>
                <a:gd name="T72" fmla="*/ 227 w 456"/>
                <a:gd name="T73" fmla="*/ 77 h 481"/>
                <a:gd name="T74" fmla="*/ 177 w 456"/>
                <a:gd name="T75" fmla="*/ 126 h 481"/>
                <a:gd name="T76" fmla="*/ 218 w 456"/>
                <a:gd name="T77" fmla="*/ 46 h 481"/>
                <a:gd name="T78" fmla="*/ 236 w 456"/>
                <a:gd name="T79" fmla="*/ 46 h 481"/>
                <a:gd name="T80" fmla="*/ 310 w 456"/>
                <a:gd name="T81" fmla="*/ 31 h 481"/>
                <a:gd name="T82" fmla="*/ 307 w 456"/>
                <a:gd name="T83" fmla="*/ 117 h 481"/>
                <a:gd name="T84" fmla="*/ 307 w 456"/>
                <a:gd name="T85" fmla="*/ 135 h 481"/>
                <a:gd name="T86" fmla="*/ 132 w 456"/>
                <a:gd name="T87" fmla="*/ 43 h 481"/>
                <a:gd name="T88" fmla="*/ 164 w 456"/>
                <a:gd name="T89" fmla="*/ 75 h 481"/>
                <a:gd name="T90" fmla="*/ 101 w 456"/>
                <a:gd name="T91" fmla="*/ 11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6" h="481">
                  <a:moveTo>
                    <a:pt x="254" y="370"/>
                  </a:moveTo>
                  <a:cubicBezTo>
                    <a:pt x="228" y="316"/>
                    <a:pt x="228" y="316"/>
                    <a:pt x="228" y="316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141" y="379"/>
                    <a:pt x="141" y="379"/>
                    <a:pt x="141" y="379"/>
                  </a:cubicBezTo>
                  <a:cubicBezTo>
                    <a:pt x="185" y="420"/>
                    <a:pt x="185" y="420"/>
                    <a:pt x="185" y="420"/>
                  </a:cubicBezTo>
                  <a:cubicBezTo>
                    <a:pt x="174" y="481"/>
                    <a:pt x="174" y="481"/>
                    <a:pt x="174" y="481"/>
                  </a:cubicBezTo>
                  <a:cubicBezTo>
                    <a:pt x="228" y="451"/>
                    <a:pt x="228" y="451"/>
                    <a:pt x="228" y="451"/>
                  </a:cubicBezTo>
                  <a:cubicBezTo>
                    <a:pt x="281" y="481"/>
                    <a:pt x="281" y="481"/>
                    <a:pt x="281" y="481"/>
                  </a:cubicBezTo>
                  <a:cubicBezTo>
                    <a:pt x="271" y="420"/>
                    <a:pt x="271" y="420"/>
                    <a:pt x="271" y="420"/>
                  </a:cubicBezTo>
                  <a:cubicBezTo>
                    <a:pt x="314" y="379"/>
                    <a:pt x="314" y="379"/>
                    <a:pt x="314" y="379"/>
                  </a:cubicBezTo>
                  <a:lnTo>
                    <a:pt x="254" y="370"/>
                  </a:lnTo>
                  <a:close/>
                  <a:moveTo>
                    <a:pt x="259" y="408"/>
                  </a:moveTo>
                  <a:cubicBezTo>
                    <a:pt x="253" y="414"/>
                    <a:pt x="253" y="414"/>
                    <a:pt x="253" y="414"/>
                  </a:cubicBezTo>
                  <a:cubicBezTo>
                    <a:pt x="254" y="423"/>
                    <a:pt x="254" y="423"/>
                    <a:pt x="254" y="423"/>
                  </a:cubicBezTo>
                  <a:cubicBezTo>
                    <a:pt x="259" y="449"/>
                    <a:pt x="259" y="449"/>
                    <a:pt x="259" y="449"/>
                  </a:cubicBezTo>
                  <a:cubicBezTo>
                    <a:pt x="236" y="437"/>
                    <a:pt x="236" y="437"/>
                    <a:pt x="236" y="437"/>
                  </a:cubicBezTo>
                  <a:cubicBezTo>
                    <a:pt x="228" y="432"/>
                    <a:pt x="228" y="432"/>
                    <a:pt x="228" y="432"/>
                  </a:cubicBezTo>
                  <a:cubicBezTo>
                    <a:pt x="220" y="437"/>
                    <a:pt x="220" y="437"/>
                    <a:pt x="220" y="437"/>
                  </a:cubicBezTo>
                  <a:cubicBezTo>
                    <a:pt x="197" y="449"/>
                    <a:pt x="197" y="449"/>
                    <a:pt x="197" y="449"/>
                  </a:cubicBezTo>
                  <a:cubicBezTo>
                    <a:pt x="201" y="423"/>
                    <a:pt x="201" y="423"/>
                    <a:pt x="201" y="423"/>
                  </a:cubicBezTo>
                  <a:cubicBezTo>
                    <a:pt x="203" y="414"/>
                    <a:pt x="203" y="414"/>
                    <a:pt x="203" y="414"/>
                  </a:cubicBezTo>
                  <a:cubicBezTo>
                    <a:pt x="196" y="408"/>
                    <a:pt x="196" y="408"/>
                    <a:pt x="196" y="408"/>
                  </a:cubicBezTo>
                  <a:cubicBezTo>
                    <a:pt x="178" y="390"/>
                    <a:pt x="178" y="390"/>
                    <a:pt x="178" y="390"/>
                  </a:cubicBezTo>
                  <a:cubicBezTo>
                    <a:pt x="204" y="386"/>
                    <a:pt x="204" y="386"/>
                    <a:pt x="204" y="386"/>
                  </a:cubicBezTo>
                  <a:cubicBezTo>
                    <a:pt x="212" y="385"/>
                    <a:pt x="212" y="385"/>
                    <a:pt x="212" y="385"/>
                  </a:cubicBezTo>
                  <a:cubicBezTo>
                    <a:pt x="216" y="377"/>
                    <a:pt x="216" y="377"/>
                    <a:pt x="216" y="377"/>
                  </a:cubicBezTo>
                  <a:cubicBezTo>
                    <a:pt x="228" y="354"/>
                    <a:pt x="228" y="354"/>
                    <a:pt x="228" y="354"/>
                  </a:cubicBezTo>
                  <a:cubicBezTo>
                    <a:pt x="239" y="377"/>
                    <a:pt x="239" y="377"/>
                    <a:pt x="239" y="377"/>
                  </a:cubicBezTo>
                  <a:cubicBezTo>
                    <a:pt x="243" y="385"/>
                    <a:pt x="243" y="385"/>
                    <a:pt x="243" y="385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78" y="390"/>
                    <a:pt x="278" y="390"/>
                    <a:pt x="278" y="390"/>
                  </a:cubicBezTo>
                  <a:lnTo>
                    <a:pt x="259" y="408"/>
                  </a:lnTo>
                  <a:close/>
                  <a:moveTo>
                    <a:pt x="149" y="338"/>
                  </a:moveTo>
                  <a:cubicBezTo>
                    <a:pt x="97" y="330"/>
                    <a:pt x="97" y="330"/>
                    <a:pt x="97" y="330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51" y="330"/>
                    <a:pt x="51" y="330"/>
                    <a:pt x="51" y="33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37" y="374"/>
                    <a:pt x="37" y="374"/>
                    <a:pt x="37" y="374"/>
                  </a:cubicBezTo>
                  <a:cubicBezTo>
                    <a:pt x="28" y="426"/>
                    <a:pt x="28" y="426"/>
                    <a:pt x="28" y="426"/>
                  </a:cubicBezTo>
                  <a:cubicBezTo>
                    <a:pt x="74" y="400"/>
                    <a:pt x="74" y="400"/>
                    <a:pt x="74" y="400"/>
                  </a:cubicBezTo>
                  <a:cubicBezTo>
                    <a:pt x="120" y="426"/>
                    <a:pt x="120" y="426"/>
                    <a:pt x="120" y="426"/>
                  </a:cubicBezTo>
                  <a:cubicBezTo>
                    <a:pt x="111" y="374"/>
                    <a:pt x="111" y="374"/>
                    <a:pt x="111" y="374"/>
                  </a:cubicBezTo>
                  <a:lnTo>
                    <a:pt x="149" y="338"/>
                  </a:lnTo>
                  <a:close/>
                  <a:moveTo>
                    <a:pt x="95" y="376"/>
                  </a:moveTo>
                  <a:cubicBezTo>
                    <a:pt x="98" y="394"/>
                    <a:pt x="98" y="394"/>
                    <a:pt x="98" y="394"/>
                  </a:cubicBezTo>
                  <a:cubicBezTo>
                    <a:pt x="82" y="386"/>
                    <a:pt x="82" y="386"/>
                    <a:pt x="82" y="386"/>
                  </a:cubicBezTo>
                  <a:cubicBezTo>
                    <a:pt x="74" y="381"/>
                    <a:pt x="74" y="381"/>
                    <a:pt x="74" y="381"/>
                  </a:cubicBezTo>
                  <a:cubicBezTo>
                    <a:pt x="66" y="386"/>
                    <a:pt x="66" y="386"/>
                    <a:pt x="66" y="386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4" y="376"/>
                    <a:pt x="54" y="376"/>
                    <a:pt x="54" y="376"/>
                  </a:cubicBezTo>
                  <a:cubicBezTo>
                    <a:pt x="55" y="367"/>
                    <a:pt x="55" y="367"/>
                    <a:pt x="55" y="367"/>
                  </a:cubicBezTo>
                  <a:cubicBezTo>
                    <a:pt x="49" y="361"/>
                    <a:pt x="49" y="361"/>
                    <a:pt x="49" y="361"/>
                  </a:cubicBezTo>
                  <a:cubicBezTo>
                    <a:pt x="36" y="349"/>
                    <a:pt x="36" y="349"/>
                    <a:pt x="36" y="349"/>
                  </a:cubicBezTo>
                  <a:cubicBezTo>
                    <a:pt x="54" y="347"/>
                    <a:pt x="54" y="347"/>
                    <a:pt x="54" y="347"/>
                  </a:cubicBezTo>
                  <a:cubicBezTo>
                    <a:pt x="63" y="345"/>
                    <a:pt x="63" y="345"/>
                    <a:pt x="63" y="345"/>
                  </a:cubicBezTo>
                  <a:cubicBezTo>
                    <a:pt x="67" y="337"/>
                    <a:pt x="67" y="337"/>
                    <a:pt x="67" y="337"/>
                  </a:cubicBezTo>
                  <a:cubicBezTo>
                    <a:pt x="74" y="322"/>
                    <a:pt x="74" y="322"/>
                    <a:pt x="74" y="322"/>
                  </a:cubicBezTo>
                  <a:cubicBezTo>
                    <a:pt x="82" y="337"/>
                    <a:pt x="82" y="337"/>
                    <a:pt x="82" y="337"/>
                  </a:cubicBezTo>
                  <a:cubicBezTo>
                    <a:pt x="86" y="345"/>
                    <a:pt x="86" y="345"/>
                    <a:pt x="86" y="345"/>
                  </a:cubicBezTo>
                  <a:cubicBezTo>
                    <a:pt x="95" y="347"/>
                    <a:pt x="95" y="347"/>
                    <a:pt x="95" y="347"/>
                  </a:cubicBezTo>
                  <a:cubicBezTo>
                    <a:pt x="112" y="349"/>
                    <a:pt x="112" y="349"/>
                    <a:pt x="112" y="349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93" y="367"/>
                    <a:pt x="93" y="367"/>
                    <a:pt x="93" y="367"/>
                  </a:cubicBezTo>
                  <a:lnTo>
                    <a:pt x="95" y="376"/>
                  </a:lnTo>
                  <a:close/>
                  <a:moveTo>
                    <a:pt x="456" y="338"/>
                  </a:moveTo>
                  <a:cubicBezTo>
                    <a:pt x="404" y="330"/>
                    <a:pt x="404" y="330"/>
                    <a:pt x="404" y="330"/>
                  </a:cubicBezTo>
                  <a:cubicBezTo>
                    <a:pt x="381" y="284"/>
                    <a:pt x="381" y="284"/>
                    <a:pt x="381" y="284"/>
                  </a:cubicBezTo>
                  <a:cubicBezTo>
                    <a:pt x="358" y="330"/>
                    <a:pt x="358" y="330"/>
                    <a:pt x="358" y="330"/>
                  </a:cubicBezTo>
                  <a:cubicBezTo>
                    <a:pt x="306" y="338"/>
                    <a:pt x="306" y="338"/>
                    <a:pt x="306" y="338"/>
                  </a:cubicBezTo>
                  <a:cubicBezTo>
                    <a:pt x="344" y="374"/>
                    <a:pt x="344" y="374"/>
                    <a:pt x="344" y="374"/>
                  </a:cubicBezTo>
                  <a:cubicBezTo>
                    <a:pt x="335" y="426"/>
                    <a:pt x="335" y="426"/>
                    <a:pt x="335" y="426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427" y="426"/>
                    <a:pt x="427" y="426"/>
                    <a:pt x="427" y="426"/>
                  </a:cubicBezTo>
                  <a:cubicBezTo>
                    <a:pt x="418" y="374"/>
                    <a:pt x="418" y="374"/>
                    <a:pt x="418" y="374"/>
                  </a:cubicBezTo>
                  <a:lnTo>
                    <a:pt x="456" y="338"/>
                  </a:lnTo>
                  <a:close/>
                  <a:moveTo>
                    <a:pt x="401" y="376"/>
                  </a:moveTo>
                  <a:cubicBezTo>
                    <a:pt x="405" y="394"/>
                    <a:pt x="405" y="394"/>
                    <a:pt x="405" y="394"/>
                  </a:cubicBezTo>
                  <a:cubicBezTo>
                    <a:pt x="389" y="386"/>
                    <a:pt x="389" y="386"/>
                    <a:pt x="389" y="386"/>
                  </a:cubicBezTo>
                  <a:cubicBezTo>
                    <a:pt x="381" y="381"/>
                    <a:pt x="381" y="381"/>
                    <a:pt x="381" y="381"/>
                  </a:cubicBezTo>
                  <a:cubicBezTo>
                    <a:pt x="373" y="386"/>
                    <a:pt x="373" y="386"/>
                    <a:pt x="373" y="386"/>
                  </a:cubicBezTo>
                  <a:cubicBezTo>
                    <a:pt x="358" y="394"/>
                    <a:pt x="358" y="394"/>
                    <a:pt x="358" y="394"/>
                  </a:cubicBezTo>
                  <a:cubicBezTo>
                    <a:pt x="361" y="376"/>
                    <a:pt x="361" y="376"/>
                    <a:pt x="361" y="376"/>
                  </a:cubicBezTo>
                  <a:cubicBezTo>
                    <a:pt x="362" y="367"/>
                    <a:pt x="362" y="367"/>
                    <a:pt x="362" y="367"/>
                  </a:cubicBezTo>
                  <a:cubicBezTo>
                    <a:pt x="356" y="361"/>
                    <a:pt x="356" y="361"/>
                    <a:pt x="356" y="361"/>
                  </a:cubicBezTo>
                  <a:cubicBezTo>
                    <a:pt x="343" y="349"/>
                    <a:pt x="343" y="349"/>
                    <a:pt x="343" y="349"/>
                  </a:cubicBezTo>
                  <a:cubicBezTo>
                    <a:pt x="361" y="347"/>
                    <a:pt x="361" y="347"/>
                    <a:pt x="361" y="347"/>
                  </a:cubicBezTo>
                  <a:cubicBezTo>
                    <a:pt x="369" y="345"/>
                    <a:pt x="369" y="345"/>
                    <a:pt x="369" y="345"/>
                  </a:cubicBezTo>
                  <a:cubicBezTo>
                    <a:pt x="373" y="337"/>
                    <a:pt x="373" y="337"/>
                    <a:pt x="373" y="337"/>
                  </a:cubicBezTo>
                  <a:cubicBezTo>
                    <a:pt x="381" y="322"/>
                    <a:pt x="381" y="322"/>
                    <a:pt x="381" y="322"/>
                  </a:cubicBezTo>
                  <a:cubicBezTo>
                    <a:pt x="389" y="337"/>
                    <a:pt x="389" y="337"/>
                    <a:pt x="389" y="337"/>
                  </a:cubicBezTo>
                  <a:cubicBezTo>
                    <a:pt x="393" y="345"/>
                    <a:pt x="393" y="345"/>
                    <a:pt x="393" y="345"/>
                  </a:cubicBezTo>
                  <a:cubicBezTo>
                    <a:pt x="401" y="347"/>
                    <a:pt x="401" y="347"/>
                    <a:pt x="401" y="347"/>
                  </a:cubicBezTo>
                  <a:cubicBezTo>
                    <a:pt x="419" y="349"/>
                    <a:pt x="419" y="349"/>
                    <a:pt x="419" y="349"/>
                  </a:cubicBezTo>
                  <a:cubicBezTo>
                    <a:pt x="407" y="361"/>
                    <a:pt x="407" y="361"/>
                    <a:pt x="407" y="361"/>
                  </a:cubicBezTo>
                  <a:cubicBezTo>
                    <a:pt x="400" y="367"/>
                    <a:pt x="400" y="367"/>
                    <a:pt x="400" y="367"/>
                  </a:cubicBezTo>
                  <a:lnTo>
                    <a:pt x="401" y="376"/>
                  </a:lnTo>
                  <a:close/>
                  <a:moveTo>
                    <a:pt x="191" y="183"/>
                  </a:moveTo>
                  <a:cubicBezTo>
                    <a:pt x="155" y="197"/>
                    <a:pt x="129" y="233"/>
                    <a:pt x="129" y="274"/>
                  </a:cubicBezTo>
                  <a:cubicBezTo>
                    <a:pt x="129" y="283"/>
                    <a:pt x="129" y="283"/>
                    <a:pt x="129" y="283"/>
                  </a:cubicBezTo>
                  <a:cubicBezTo>
                    <a:pt x="327" y="283"/>
                    <a:pt x="327" y="283"/>
                    <a:pt x="327" y="283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7" y="232"/>
                    <a:pt x="300" y="197"/>
                    <a:pt x="263" y="182"/>
                  </a:cubicBezTo>
                  <a:cubicBezTo>
                    <a:pt x="282" y="170"/>
                    <a:pt x="294" y="150"/>
                    <a:pt x="294" y="126"/>
                  </a:cubicBezTo>
                  <a:cubicBezTo>
                    <a:pt x="294" y="89"/>
                    <a:pt x="264" y="59"/>
                    <a:pt x="227" y="59"/>
                  </a:cubicBezTo>
                  <a:cubicBezTo>
                    <a:pt x="190" y="59"/>
                    <a:pt x="160" y="89"/>
                    <a:pt x="160" y="126"/>
                  </a:cubicBezTo>
                  <a:cubicBezTo>
                    <a:pt x="160" y="150"/>
                    <a:pt x="172" y="171"/>
                    <a:pt x="191" y="183"/>
                  </a:cubicBezTo>
                  <a:close/>
                  <a:moveTo>
                    <a:pt x="309" y="266"/>
                  </a:moveTo>
                  <a:cubicBezTo>
                    <a:pt x="147" y="266"/>
                    <a:pt x="147" y="266"/>
                    <a:pt x="147" y="266"/>
                  </a:cubicBezTo>
                  <a:cubicBezTo>
                    <a:pt x="151" y="225"/>
                    <a:pt x="186" y="193"/>
                    <a:pt x="228" y="193"/>
                  </a:cubicBezTo>
                  <a:cubicBezTo>
                    <a:pt x="270" y="193"/>
                    <a:pt x="304" y="225"/>
                    <a:pt x="309" y="266"/>
                  </a:cubicBezTo>
                  <a:close/>
                  <a:moveTo>
                    <a:pt x="227" y="77"/>
                  </a:moveTo>
                  <a:cubicBezTo>
                    <a:pt x="254" y="77"/>
                    <a:pt x="276" y="99"/>
                    <a:pt x="276" y="126"/>
                  </a:cubicBezTo>
                  <a:cubicBezTo>
                    <a:pt x="276" y="153"/>
                    <a:pt x="254" y="175"/>
                    <a:pt x="227" y="175"/>
                  </a:cubicBezTo>
                  <a:cubicBezTo>
                    <a:pt x="200" y="175"/>
                    <a:pt x="177" y="153"/>
                    <a:pt x="177" y="126"/>
                  </a:cubicBezTo>
                  <a:cubicBezTo>
                    <a:pt x="177" y="99"/>
                    <a:pt x="200" y="77"/>
                    <a:pt x="227" y="77"/>
                  </a:cubicBezTo>
                  <a:close/>
                  <a:moveTo>
                    <a:pt x="236" y="46"/>
                  </a:moveTo>
                  <a:cubicBezTo>
                    <a:pt x="218" y="46"/>
                    <a:pt x="218" y="46"/>
                    <a:pt x="218" y="46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6" y="0"/>
                    <a:pt x="236" y="0"/>
                    <a:pt x="236" y="0"/>
                  </a:cubicBezTo>
                  <a:lnTo>
                    <a:pt x="236" y="46"/>
                  </a:lnTo>
                  <a:close/>
                  <a:moveTo>
                    <a:pt x="290" y="75"/>
                  </a:moveTo>
                  <a:cubicBezTo>
                    <a:pt x="277" y="63"/>
                    <a:pt x="277" y="63"/>
                    <a:pt x="277" y="63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22" y="43"/>
                    <a:pt x="322" y="43"/>
                    <a:pt x="322" y="43"/>
                  </a:cubicBezTo>
                  <a:lnTo>
                    <a:pt x="290" y="75"/>
                  </a:lnTo>
                  <a:close/>
                  <a:moveTo>
                    <a:pt x="307" y="117"/>
                  </a:moveTo>
                  <a:cubicBezTo>
                    <a:pt x="353" y="117"/>
                    <a:pt x="353" y="117"/>
                    <a:pt x="353" y="117"/>
                  </a:cubicBezTo>
                  <a:cubicBezTo>
                    <a:pt x="353" y="135"/>
                    <a:pt x="353" y="135"/>
                    <a:pt x="353" y="135"/>
                  </a:cubicBezTo>
                  <a:cubicBezTo>
                    <a:pt x="307" y="135"/>
                    <a:pt x="307" y="135"/>
                    <a:pt x="307" y="135"/>
                  </a:cubicBezTo>
                  <a:lnTo>
                    <a:pt x="307" y="117"/>
                  </a:lnTo>
                  <a:close/>
                  <a:moveTo>
                    <a:pt x="164" y="75"/>
                  </a:moveTo>
                  <a:cubicBezTo>
                    <a:pt x="132" y="43"/>
                    <a:pt x="132" y="43"/>
                    <a:pt x="132" y="43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76" y="63"/>
                    <a:pt x="176" y="63"/>
                    <a:pt x="176" y="63"/>
                  </a:cubicBezTo>
                  <a:lnTo>
                    <a:pt x="164" y="75"/>
                  </a:lnTo>
                  <a:close/>
                  <a:moveTo>
                    <a:pt x="146" y="135"/>
                  </a:moveTo>
                  <a:cubicBezTo>
                    <a:pt x="101" y="135"/>
                    <a:pt x="101" y="135"/>
                    <a:pt x="101" y="135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146" y="117"/>
                    <a:pt x="146" y="117"/>
                    <a:pt x="146" y="117"/>
                  </a:cubicBezTo>
                  <a:lnTo>
                    <a:pt x="146" y="1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1122744" y="3442878"/>
            <a:ext cx="22990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HSS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9022" y="3962399"/>
            <a:ext cx="35280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 </a:t>
            </a:r>
            <a:r>
              <a:rPr lang="en-US" sz="2400" dirty="0" smtClean="0"/>
              <a:t>Taking care by</a:t>
            </a:r>
            <a:r>
              <a:rPr lang="en-US" sz="2400" dirty="0" smtClean="0"/>
              <a:t> </a:t>
            </a:r>
            <a:r>
              <a:rPr lang="en-US" sz="2400" dirty="0" smtClean="0"/>
              <a:t>Management Committee which </a:t>
            </a:r>
            <a:r>
              <a:rPr lang="en-US" sz="2400" dirty="0" smtClean="0"/>
              <a:t>is a group of people who are elected by the society residents to handle all the apartment society operations.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5233715" y="1901446"/>
            <a:ext cx="1244395" cy="1382081"/>
            <a:chOff x="1673837" y="2603456"/>
            <a:chExt cx="2126799" cy="2362118"/>
          </a:xfrm>
        </p:grpSpPr>
        <p:sp>
          <p:nvSpPr>
            <p:cNvPr id="96" name="Freeform 15"/>
            <p:cNvSpPr>
              <a:spLocks/>
            </p:cNvSpPr>
            <p:nvPr/>
          </p:nvSpPr>
          <p:spPr bwMode="auto">
            <a:xfrm>
              <a:off x="1673837" y="2603456"/>
              <a:ext cx="2126799" cy="2124618"/>
            </a:xfrm>
            <a:custGeom>
              <a:avLst/>
              <a:gdLst>
                <a:gd name="T0" fmla="*/ 77 w 1235"/>
                <a:gd name="T1" fmla="*/ 478 h 1234"/>
                <a:gd name="T2" fmla="*/ 479 w 1235"/>
                <a:gd name="T3" fmla="*/ 76 h 1234"/>
                <a:gd name="T4" fmla="*/ 756 w 1235"/>
                <a:gd name="T5" fmla="*/ 76 h 1234"/>
                <a:gd name="T6" fmla="*/ 1158 w 1235"/>
                <a:gd name="T7" fmla="*/ 478 h 1234"/>
                <a:gd name="T8" fmla="*/ 1158 w 1235"/>
                <a:gd name="T9" fmla="*/ 756 h 1234"/>
                <a:gd name="T10" fmla="*/ 756 w 1235"/>
                <a:gd name="T11" fmla="*/ 1158 h 1234"/>
                <a:gd name="T12" fmla="*/ 479 w 1235"/>
                <a:gd name="T13" fmla="*/ 1158 h 1234"/>
                <a:gd name="T14" fmla="*/ 77 w 1235"/>
                <a:gd name="T15" fmla="*/ 756 h 1234"/>
                <a:gd name="T16" fmla="*/ 77 w 1235"/>
                <a:gd name="T17" fmla="*/ 478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5" h="1234">
                  <a:moveTo>
                    <a:pt x="77" y="478"/>
                  </a:moveTo>
                  <a:cubicBezTo>
                    <a:pt x="479" y="76"/>
                    <a:pt x="479" y="76"/>
                    <a:pt x="479" y="76"/>
                  </a:cubicBezTo>
                  <a:cubicBezTo>
                    <a:pt x="555" y="0"/>
                    <a:pt x="679" y="0"/>
                    <a:pt x="756" y="76"/>
                  </a:cubicBezTo>
                  <a:cubicBezTo>
                    <a:pt x="1158" y="478"/>
                    <a:pt x="1158" y="478"/>
                    <a:pt x="1158" y="478"/>
                  </a:cubicBezTo>
                  <a:cubicBezTo>
                    <a:pt x="1235" y="555"/>
                    <a:pt x="1235" y="679"/>
                    <a:pt x="1158" y="756"/>
                  </a:cubicBezTo>
                  <a:cubicBezTo>
                    <a:pt x="756" y="1158"/>
                    <a:pt x="756" y="1158"/>
                    <a:pt x="756" y="1158"/>
                  </a:cubicBezTo>
                  <a:cubicBezTo>
                    <a:pt x="679" y="1234"/>
                    <a:pt x="555" y="1234"/>
                    <a:pt x="479" y="1158"/>
                  </a:cubicBezTo>
                  <a:cubicBezTo>
                    <a:pt x="77" y="756"/>
                    <a:pt x="77" y="756"/>
                    <a:pt x="77" y="756"/>
                  </a:cubicBezTo>
                  <a:cubicBezTo>
                    <a:pt x="0" y="679"/>
                    <a:pt x="0" y="555"/>
                    <a:pt x="77" y="478"/>
                  </a:cubicBezTo>
                  <a:close/>
                </a:path>
              </a:pathLst>
            </a:custGeom>
            <a:solidFill>
              <a:schemeClr val="bg1"/>
            </a:solidFill>
            <a:ln w="76200" cap="flat">
              <a:gradFill>
                <a:gsLst>
                  <a:gs pos="0">
                    <a:srgbClr val="02A1D9"/>
                  </a:gs>
                  <a:gs pos="100000">
                    <a:srgbClr val="38D6F8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032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6"/>
            <p:cNvSpPr>
              <a:spLocks/>
            </p:cNvSpPr>
            <p:nvPr/>
          </p:nvSpPr>
          <p:spPr bwMode="auto">
            <a:xfrm>
              <a:off x="1673837" y="2838775"/>
              <a:ext cx="2126799" cy="2126799"/>
            </a:xfrm>
            <a:custGeom>
              <a:avLst/>
              <a:gdLst>
                <a:gd name="T0" fmla="*/ 77 w 1235"/>
                <a:gd name="T1" fmla="*/ 479 h 1235"/>
                <a:gd name="T2" fmla="*/ 479 w 1235"/>
                <a:gd name="T3" fmla="*/ 77 h 1235"/>
                <a:gd name="T4" fmla="*/ 756 w 1235"/>
                <a:gd name="T5" fmla="*/ 77 h 1235"/>
                <a:gd name="T6" fmla="*/ 1158 w 1235"/>
                <a:gd name="T7" fmla="*/ 479 h 1235"/>
                <a:gd name="T8" fmla="*/ 1158 w 1235"/>
                <a:gd name="T9" fmla="*/ 756 h 1235"/>
                <a:gd name="T10" fmla="*/ 756 w 1235"/>
                <a:gd name="T11" fmla="*/ 1158 h 1235"/>
                <a:gd name="T12" fmla="*/ 479 w 1235"/>
                <a:gd name="T13" fmla="*/ 1158 h 1235"/>
                <a:gd name="T14" fmla="*/ 77 w 1235"/>
                <a:gd name="T15" fmla="*/ 756 h 1235"/>
                <a:gd name="T16" fmla="*/ 77 w 1235"/>
                <a:gd name="T17" fmla="*/ 479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5" h="1235">
                  <a:moveTo>
                    <a:pt x="77" y="479"/>
                  </a:moveTo>
                  <a:cubicBezTo>
                    <a:pt x="479" y="77"/>
                    <a:pt x="479" y="77"/>
                    <a:pt x="479" y="77"/>
                  </a:cubicBezTo>
                  <a:cubicBezTo>
                    <a:pt x="555" y="0"/>
                    <a:pt x="679" y="0"/>
                    <a:pt x="756" y="77"/>
                  </a:cubicBezTo>
                  <a:cubicBezTo>
                    <a:pt x="1158" y="479"/>
                    <a:pt x="1158" y="479"/>
                    <a:pt x="1158" y="479"/>
                  </a:cubicBezTo>
                  <a:cubicBezTo>
                    <a:pt x="1235" y="555"/>
                    <a:pt x="1235" y="679"/>
                    <a:pt x="1158" y="756"/>
                  </a:cubicBezTo>
                  <a:cubicBezTo>
                    <a:pt x="756" y="1158"/>
                    <a:pt x="756" y="1158"/>
                    <a:pt x="756" y="1158"/>
                  </a:cubicBezTo>
                  <a:cubicBezTo>
                    <a:pt x="679" y="1235"/>
                    <a:pt x="555" y="1235"/>
                    <a:pt x="479" y="1158"/>
                  </a:cubicBezTo>
                  <a:cubicBezTo>
                    <a:pt x="77" y="756"/>
                    <a:pt x="77" y="756"/>
                    <a:pt x="77" y="756"/>
                  </a:cubicBezTo>
                  <a:cubicBezTo>
                    <a:pt x="0" y="679"/>
                    <a:pt x="0" y="555"/>
                    <a:pt x="77" y="479"/>
                  </a:cubicBezTo>
                  <a:close/>
                </a:path>
              </a:pathLst>
            </a:cu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innerShdw blurRad="177800" dist="38100">
                <a:prstClr val="black">
                  <a:alpha val="22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9"/>
            <p:cNvSpPr>
              <a:spLocks noEditPoints="1"/>
            </p:cNvSpPr>
            <p:nvPr/>
          </p:nvSpPr>
          <p:spPr bwMode="auto">
            <a:xfrm>
              <a:off x="2397844" y="3543997"/>
              <a:ext cx="678784" cy="716354"/>
            </a:xfrm>
            <a:custGeom>
              <a:avLst/>
              <a:gdLst>
                <a:gd name="T0" fmla="*/ 201 w 456"/>
                <a:gd name="T1" fmla="*/ 370 h 481"/>
                <a:gd name="T2" fmla="*/ 174 w 456"/>
                <a:gd name="T3" fmla="*/ 481 h 481"/>
                <a:gd name="T4" fmla="*/ 271 w 456"/>
                <a:gd name="T5" fmla="*/ 420 h 481"/>
                <a:gd name="T6" fmla="*/ 259 w 456"/>
                <a:gd name="T7" fmla="*/ 408 h 481"/>
                <a:gd name="T8" fmla="*/ 259 w 456"/>
                <a:gd name="T9" fmla="*/ 449 h 481"/>
                <a:gd name="T10" fmla="*/ 220 w 456"/>
                <a:gd name="T11" fmla="*/ 437 h 481"/>
                <a:gd name="T12" fmla="*/ 203 w 456"/>
                <a:gd name="T13" fmla="*/ 414 h 481"/>
                <a:gd name="T14" fmla="*/ 204 w 456"/>
                <a:gd name="T15" fmla="*/ 386 h 481"/>
                <a:gd name="T16" fmla="*/ 228 w 456"/>
                <a:gd name="T17" fmla="*/ 354 h 481"/>
                <a:gd name="T18" fmla="*/ 252 w 456"/>
                <a:gd name="T19" fmla="*/ 386 h 481"/>
                <a:gd name="T20" fmla="*/ 149 w 456"/>
                <a:gd name="T21" fmla="*/ 338 h 481"/>
                <a:gd name="T22" fmla="*/ 51 w 456"/>
                <a:gd name="T23" fmla="*/ 330 h 481"/>
                <a:gd name="T24" fmla="*/ 28 w 456"/>
                <a:gd name="T25" fmla="*/ 426 h 481"/>
                <a:gd name="T26" fmla="*/ 111 w 456"/>
                <a:gd name="T27" fmla="*/ 374 h 481"/>
                <a:gd name="T28" fmla="*/ 98 w 456"/>
                <a:gd name="T29" fmla="*/ 394 h 481"/>
                <a:gd name="T30" fmla="*/ 66 w 456"/>
                <a:gd name="T31" fmla="*/ 386 h 481"/>
                <a:gd name="T32" fmla="*/ 55 w 456"/>
                <a:gd name="T33" fmla="*/ 367 h 481"/>
                <a:gd name="T34" fmla="*/ 54 w 456"/>
                <a:gd name="T35" fmla="*/ 347 h 481"/>
                <a:gd name="T36" fmla="*/ 74 w 456"/>
                <a:gd name="T37" fmla="*/ 322 h 481"/>
                <a:gd name="T38" fmla="*/ 95 w 456"/>
                <a:gd name="T39" fmla="*/ 347 h 481"/>
                <a:gd name="T40" fmla="*/ 93 w 456"/>
                <a:gd name="T41" fmla="*/ 367 h 481"/>
                <a:gd name="T42" fmla="*/ 404 w 456"/>
                <a:gd name="T43" fmla="*/ 330 h 481"/>
                <a:gd name="T44" fmla="*/ 306 w 456"/>
                <a:gd name="T45" fmla="*/ 338 h 481"/>
                <a:gd name="T46" fmla="*/ 381 w 456"/>
                <a:gd name="T47" fmla="*/ 400 h 481"/>
                <a:gd name="T48" fmla="*/ 456 w 456"/>
                <a:gd name="T49" fmla="*/ 338 h 481"/>
                <a:gd name="T50" fmla="*/ 389 w 456"/>
                <a:gd name="T51" fmla="*/ 386 h 481"/>
                <a:gd name="T52" fmla="*/ 358 w 456"/>
                <a:gd name="T53" fmla="*/ 394 h 481"/>
                <a:gd name="T54" fmla="*/ 356 w 456"/>
                <a:gd name="T55" fmla="*/ 361 h 481"/>
                <a:gd name="T56" fmla="*/ 369 w 456"/>
                <a:gd name="T57" fmla="*/ 345 h 481"/>
                <a:gd name="T58" fmla="*/ 389 w 456"/>
                <a:gd name="T59" fmla="*/ 337 h 481"/>
                <a:gd name="T60" fmla="*/ 419 w 456"/>
                <a:gd name="T61" fmla="*/ 349 h 481"/>
                <a:gd name="T62" fmla="*/ 401 w 456"/>
                <a:gd name="T63" fmla="*/ 376 h 481"/>
                <a:gd name="T64" fmla="*/ 129 w 456"/>
                <a:gd name="T65" fmla="*/ 283 h 481"/>
                <a:gd name="T66" fmla="*/ 263 w 456"/>
                <a:gd name="T67" fmla="*/ 182 h 481"/>
                <a:gd name="T68" fmla="*/ 160 w 456"/>
                <a:gd name="T69" fmla="*/ 126 h 481"/>
                <a:gd name="T70" fmla="*/ 147 w 456"/>
                <a:gd name="T71" fmla="*/ 266 h 481"/>
                <a:gd name="T72" fmla="*/ 227 w 456"/>
                <a:gd name="T73" fmla="*/ 77 h 481"/>
                <a:gd name="T74" fmla="*/ 177 w 456"/>
                <a:gd name="T75" fmla="*/ 126 h 481"/>
                <a:gd name="T76" fmla="*/ 218 w 456"/>
                <a:gd name="T77" fmla="*/ 46 h 481"/>
                <a:gd name="T78" fmla="*/ 236 w 456"/>
                <a:gd name="T79" fmla="*/ 46 h 481"/>
                <a:gd name="T80" fmla="*/ 310 w 456"/>
                <a:gd name="T81" fmla="*/ 31 h 481"/>
                <a:gd name="T82" fmla="*/ 307 w 456"/>
                <a:gd name="T83" fmla="*/ 117 h 481"/>
                <a:gd name="T84" fmla="*/ 307 w 456"/>
                <a:gd name="T85" fmla="*/ 135 h 481"/>
                <a:gd name="T86" fmla="*/ 132 w 456"/>
                <a:gd name="T87" fmla="*/ 43 h 481"/>
                <a:gd name="T88" fmla="*/ 164 w 456"/>
                <a:gd name="T89" fmla="*/ 75 h 481"/>
                <a:gd name="T90" fmla="*/ 101 w 456"/>
                <a:gd name="T91" fmla="*/ 11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6" h="481">
                  <a:moveTo>
                    <a:pt x="254" y="370"/>
                  </a:moveTo>
                  <a:cubicBezTo>
                    <a:pt x="228" y="316"/>
                    <a:pt x="228" y="316"/>
                    <a:pt x="228" y="316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141" y="379"/>
                    <a:pt x="141" y="379"/>
                    <a:pt x="141" y="379"/>
                  </a:cubicBezTo>
                  <a:cubicBezTo>
                    <a:pt x="185" y="420"/>
                    <a:pt x="185" y="420"/>
                    <a:pt x="185" y="420"/>
                  </a:cubicBezTo>
                  <a:cubicBezTo>
                    <a:pt x="174" y="481"/>
                    <a:pt x="174" y="481"/>
                    <a:pt x="174" y="481"/>
                  </a:cubicBezTo>
                  <a:cubicBezTo>
                    <a:pt x="228" y="451"/>
                    <a:pt x="228" y="451"/>
                    <a:pt x="228" y="451"/>
                  </a:cubicBezTo>
                  <a:cubicBezTo>
                    <a:pt x="281" y="481"/>
                    <a:pt x="281" y="481"/>
                    <a:pt x="281" y="481"/>
                  </a:cubicBezTo>
                  <a:cubicBezTo>
                    <a:pt x="271" y="420"/>
                    <a:pt x="271" y="420"/>
                    <a:pt x="271" y="420"/>
                  </a:cubicBezTo>
                  <a:cubicBezTo>
                    <a:pt x="314" y="379"/>
                    <a:pt x="314" y="379"/>
                    <a:pt x="314" y="379"/>
                  </a:cubicBezTo>
                  <a:lnTo>
                    <a:pt x="254" y="370"/>
                  </a:lnTo>
                  <a:close/>
                  <a:moveTo>
                    <a:pt x="259" y="408"/>
                  </a:moveTo>
                  <a:cubicBezTo>
                    <a:pt x="253" y="414"/>
                    <a:pt x="253" y="414"/>
                    <a:pt x="253" y="414"/>
                  </a:cubicBezTo>
                  <a:cubicBezTo>
                    <a:pt x="254" y="423"/>
                    <a:pt x="254" y="423"/>
                    <a:pt x="254" y="423"/>
                  </a:cubicBezTo>
                  <a:cubicBezTo>
                    <a:pt x="259" y="449"/>
                    <a:pt x="259" y="449"/>
                    <a:pt x="259" y="449"/>
                  </a:cubicBezTo>
                  <a:cubicBezTo>
                    <a:pt x="236" y="437"/>
                    <a:pt x="236" y="437"/>
                    <a:pt x="236" y="437"/>
                  </a:cubicBezTo>
                  <a:cubicBezTo>
                    <a:pt x="228" y="432"/>
                    <a:pt x="228" y="432"/>
                    <a:pt x="228" y="432"/>
                  </a:cubicBezTo>
                  <a:cubicBezTo>
                    <a:pt x="220" y="437"/>
                    <a:pt x="220" y="437"/>
                    <a:pt x="220" y="437"/>
                  </a:cubicBezTo>
                  <a:cubicBezTo>
                    <a:pt x="197" y="449"/>
                    <a:pt x="197" y="449"/>
                    <a:pt x="197" y="449"/>
                  </a:cubicBezTo>
                  <a:cubicBezTo>
                    <a:pt x="201" y="423"/>
                    <a:pt x="201" y="423"/>
                    <a:pt x="201" y="423"/>
                  </a:cubicBezTo>
                  <a:cubicBezTo>
                    <a:pt x="203" y="414"/>
                    <a:pt x="203" y="414"/>
                    <a:pt x="203" y="414"/>
                  </a:cubicBezTo>
                  <a:cubicBezTo>
                    <a:pt x="196" y="408"/>
                    <a:pt x="196" y="408"/>
                    <a:pt x="196" y="408"/>
                  </a:cubicBezTo>
                  <a:cubicBezTo>
                    <a:pt x="178" y="390"/>
                    <a:pt x="178" y="390"/>
                    <a:pt x="178" y="390"/>
                  </a:cubicBezTo>
                  <a:cubicBezTo>
                    <a:pt x="204" y="386"/>
                    <a:pt x="204" y="386"/>
                    <a:pt x="204" y="386"/>
                  </a:cubicBezTo>
                  <a:cubicBezTo>
                    <a:pt x="212" y="385"/>
                    <a:pt x="212" y="385"/>
                    <a:pt x="212" y="385"/>
                  </a:cubicBezTo>
                  <a:cubicBezTo>
                    <a:pt x="216" y="377"/>
                    <a:pt x="216" y="377"/>
                    <a:pt x="216" y="377"/>
                  </a:cubicBezTo>
                  <a:cubicBezTo>
                    <a:pt x="228" y="354"/>
                    <a:pt x="228" y="354"/>
                    <a:pt x="228" y="354"/>
                  </a:cubicBezTo>
                  <a:cubicBezTo>
                    <a:pt x="239" y="377"/>
                    <a:pt x="239" y="377"/>
                    <a:pt x="239" y="377"/>
                  </a:cubicBezTo>
                  <a:cubicBezTo>
                    <a:pt x="243" y="385"/>
                    <a:pt x="243" y="385"/>
                    <a:pt x="243" y="385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78" y="390"/>
                    <a:pt x="278" y="390"/>
                    <a:pt x="278" y="390"/>
                  </a:cubicBezTo>
                  <a:lnTo>
                    <a:pt x="259" y="408"/>
                  </a:lnTo>
                  <a:close/>
                  <a:moveTo>
                    <a:pt x="149" y="338"/>
                  </a:moveTo>
                  <a:cubicBezTo>
                    <a:pt x="97" y="330"/>
                    <a:pt x="97" y="330"/>
                    <a:pt x="97" y="330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51" y="330"/>
                    <a:pt x="51" y="330"/>
                    <a:pt x="51" y="33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37" y="374"/>
                    <a:pt x="37" y="374"/>
                    <a:pt x="37" y="374"/>
                  </a:cubicBezTo>
                  <a:cubicBezTo>
                    <a:pt x="28" y="426"/>
                    <a:pt x="28" y="426"/>
                    <a:pt x="28" y="426"/>
                  </a:cubicBezTo>
                  <a:cubicBezTo>
                    <a:pt x="74" y="400"/>
                    <a:pt x="74" y="400"/>
                    <a:pt x="74" y="400"/>
                  </a:cubicBezTo>
                  <a:cubicBezTo>
                    <a:pt x="120" y="426"/>
                    <a:pt x="120" y="426"/>
                    <a:pt x="120" y="426"/>
                  </a:cubicBezTo>
                  <a:cubicBezTo>
                    <a:pt x="111" y="374"/>
                    <a:pt x="111" y="374"/>
                    <a:pt x="111" y="374"/>
                  </a:cubicBezTo>
                  <a:lnTo>
                    <a:pt x="149" y="338"/>
                  </a:lnTo>
                  <a:close/>
                  <a:moveTo>
                    <a:pt x="95" y="376"/>
                  </a:moveTo>
                  <a:cubicBezTo>
                    <a:pt x="98" y="394"/>
                    <a:pt x="98" y="394"/>
                    <a:pt x="98" y="394"/>
                  </a:cubicBezTo>
                  <a:cubicBezTo>
                    <a:pt x="82" y="386"/>
                    <a:pt x="82" y="386"/>
                    <a:pt x="82" y="386"/>
                  </a:cubicBezTo>
                  <a:cubicBezTo>
                    <a:pt x="74" y="381"/>
                    <a:pt x="74" y="381"/>
                    <a:pt x="74" y="381"/>
                  </a:cubicBezTo>
                  <a:cubicBezTo>
                    <a:pt x="66" y="386"/>
                    <a:pt x="66" y="386"/>
                    <a:pt x="66" y="386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4" y="376"/>
                    <a:pt x="54" y="376"/>
                    <a:pt x="54" y="376"/>
                  </a:cubicBezTo>
                  <a:cubicBezTo>
                    <a:pt x="55" y="367"/>
                    <a:pt x="55" y="367"/>
                    <a:pt x="55" y="367"/>
                  </a:cubicBezTo>
                  <a:cubicBezTo>
                    <a:pt x="49" y="361"/>
                    <a:pt x="49" y="361"/>
                    <a:pt x="49" y="361"/>
                  </a:cubicBezTo>
                  <a:cubicBezTo>
                    <a:pt x="36" y="349"/>
                    <a:pt x="36" y="349"/>
                    <a:pt x="36" y="349"/>
                  </a:cubicBezTo>
                  <a:cubicBezTo>
                    <a:pt x="54" y="347"/>
                    <a:pt x="54" y="347"/>
                    <a:pt x="54" y="347"/>
                  </a:cubicBezTo>
                  <a:cubicBezTo>
                    <a:pt x="63" y="345"/>
                    <a:pt x="63" y="345"/>
                    <a:pt x="63" y="345"/>
                  </a:cubicBezTo>
                  <a:cubicBezTo>
                    <a:pt x="67" y="337"/>
                    <a:pt x="67" y="337"/>
                    <a:pt x="67" y="337"/>
                  </a:cubicBezTo>
                  <a:cubicBezTo>
                    <a:pt x="74" y="322"/>
                    <a:pt x="74" y="322"/>
                    <a:pt x="74" y="322"/>
                  </a:cubicBezTo>
                  <a:cubicBezTo>
                    <a:pt x="82" y="337"/>
                    <a:pt x="82" y="337"/>
                    <a:pt x="82" y="337"/>
                  </a:cubicBezTo>
                  <a:cubicBezTo>
                    <a:pt x="86" y="345"/>
                    <a:pt x="86" y="345"/>
                    <a:pt x="86" y="345"/>
                  </a:cubicBezTo>
                  <a:cubicBezTo>
                    <a:pt x="95" y="347"/>
                    <a:pt x="95" y="347"/>
                    <a:pt x="95" y="347"/>
                  </a:cubicBezTo>
                  <a:cubicBezTo>
                    <a:pt x="112" y="349"/>
                    <a:pt x="112" y="349"/>
                    <a:pt x="112" y="349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93" y="367"/>
                    <a:pt x="93" y="367"/>
                    <a:pt x="93" y="367"/>
                  </a:cubicBezTo>
                  <a:lnTo>
                    <a:pt x="95" y="376"/>
                  </a:lnTo>
                  <a:close/>
                  <a:moveTo>
                    <a:pt x="456" y="338"/>
                  </a:moveTo>
                  <a:cubicBezTo>
                    <a:pt x="404" y="330"/>
                    <a:pt x="404" y="330"/>
                    <a:pt x="404" y="330"/>
                  </a:cubicBezTo>
                  <a:cubicBezTo>
                    <a:pt x="381" y="284"/>
                    <a:pt x="381" y="284"/>
                    <a:pt x="381" y="284"/>
                  </a:cubicBezTo>
                  <a:cubicBezTo>
                    <a:pt x="358" y="330"/>
                    <a:pt x="358" y="330"/>
                    <a:pt x="358" y="330"/>
                  </a:cubicBezTo>
                  <a:cubicBezTo>
                    <a:pt x="306" y="338"/>
                    <a:pt x="306" y="338"/>
                    <a:pt x="306" y="338"/>
                  </a:cubicBezTo>
                  <a:cubicBezTo>
                    <a:pt x="344" y="374"/>
                    <a:pt x="344" y="374"/>
                    <a:pt x="344" y="374"/>
                  </a:cubicBezTo>
                  <a:cubicBezTo>
                    <a:pt x="335" y="426"/>
                    <a:pt x="335" y="426"/>
                    <a:pt x="335" y="426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427" y="426"/>
                    <a:pt x="427" y="426"/>
                    <a:pt x="427" y="426"/>
                  </a:cubicBezTo>
                  <a:cubicBezTo>
                    <a:pt x="418" y="374"/>
                    <a:pt x="418" y="374"/>
                    <a:pt x="418" y="374"/>
                  </a:cubicBezTo>
                  <a:lnTo>
                    <a:pt x="456" y="338"/>
                  </a:lnTo>
                  <a:close/>
                  <a:moveTo>
                    <a:pt x="401" y="376"/>
                  </a:moveTo>
                  <a:cubicBezTo>
                    <a:pt x="405" y="394"/>
                    <a:pt x="405" y="394"/>
                    <a:pt x="405" y="394"/>
                  </a:cubicBezTo>
                  <a:cubicBezTo>
                    <a:pt x="389" y="386"/>
                    <a:pt x="389" y="386"/>
                    <a:pt x="389" y="386"/>
                  </a:cubicBezTo>
                  <a:cubicBezTo>
                    <a:pt x="381" y="381"/>
                    <a:pt x="381" y="381"/>
                    <a:pt x="381" y="381"/>
                  </a:cubicBezTo>
                  <a:cubicBezTo>
                    <a:pt x="373" y="386"/>
                    <a:pt x="373" y="386"/>
                    <a:pt x="373" y="386"/>
                  </a:cubicBezTo>
                  <a:cubicBezTo>
                    <a:pt x="358" y="394"/>
                    <a:pt x="358" y="394"/>
                    <a:pt x="358" y="394"/>
                  </a:cubicBezTo>
                  <a:cubicBezTo>
                    <a:pt x="361" y="376"/>
                    <a:pt x="361" y="376"/>
                    <a:pt x="361" y="376"/>
                  </a:cubicBezTo>
                  <a:cubicBezTo>
                    <a:pt x="362" y="367"/>
                    <a:pt x="362" y="367"/>
                    <a:pt x="362" y="367"/>
                  </a:cubicBezTo>
                  <a:cubicBezTo>
                    <a:pt x="356" y="361"/>
                    <a:pt x="356" y="361"/>
                    <a:pt x="356" y="361"/>
                  </a:cubicBezTo>
                  <a:cubicBezTo>
                    <a:pt x="343" y="349"/>
                    <a:pt x="343" y="349"/>
                    <a:pt x="343" y="349"/>
                  </a:cubicBezTo>
                  <a:cubicBezTo>
                    <a:pt x="361" y="347"/>
                    <a:pt x="361" y="347"/>
                    <a:pt x="361" y="347"/>
                  </a:cubicBezTo>
                  <a:cubicBezTo>
                    <a:pt x="369" y="345"/>
                    <a:pt x="369" y="345"/>
                    <a:pt x="369" y="345"/>
                  </a:cubicBezTo>
                  <a:cubicBezTo>
                    <a:pt x="373" y="337"/>
                    <a:pt x="373" y="337"/>
                    <a:pt x="373" y="337"/>
                  </a:cubicBezTo>
                  <a:cubicBezTo>
                    <a:pt x="381" y="322"/>
                    <a:pt x="381" y="322"/>
                    <a:pt x="381" y="322"/>
                  </a:cubicBezTo>
                  <a:cubicBezTo>
                    <a:pt x="389" y="337"/>
                    <a:pt x="389" y="337"/>
                    <a:pt x="389" y="337"/>
                  </a:cubicBezTo>
                  <a:cubicBezTo>
                    <a:pt x="393" y="345"/>
                    <a:pt x="393" y="345"/>
                    <a:pt x="393" y="345"/>
                  </a:cubicBezTo>
                  <a:cubicBezTo>
                    <a:pt x="401" y="347"/>
                    <a:pt x="401" y="347"/>
                    <a:pt x="401" y="347"/>
                  </a:cubicBezTo>
                  <a:cubicBezTo>
                    <a:pt x="419" y="349"/>
                    <a:pt x="419" y="349"/>
                    <a:pt x="419" y="349"/>
                  </a:cubicBezTo>
                  <a:cubicBezTo>
                    <a:pt x="407" y="361"/>
                    <a:pt x="407" y="361"/>
                    <a:pt x="407" y="361"/>
                  </a:cubicBezTo>
                  <a:cubicBezTo>
                    <a:pt x="400" y="367"/>
                    <a:pt x="400" y="367"/>
                    <a:pt x="400" y="367"/>
                  </a:cubicBezTo>
                  <a:lnTo>
                    <a:pt x="401" y="376"/>
                  </a:lnTo>
                  <a:close/>
                  <a:moveTo>
                    <a:pt x="191" y="183"/>
                  </a:moveTo>
                  <a:cubicBezTo>
                    <a:pt x="155" y="197"/>
                    <a:pt x="129" y="233"/>
                    <a:pt x="129" y="274"/>
                  </a:cubicBezTo>
                  <a:cubicBezTo>
                    <a:pt x="129" y="283"/>
                    <a:pt x="129" y="283"/>
                    <a:pt x="129" y="283"/>
                  </a:cubicBezTo>
                  <a:cubicBezTo>
                    <a:pt x="327" y="283"/>
                    <a:pt x="327" y="283"/>
                    <a:pt x="327" y="283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7" y="232"/>
                    <a:pt x="300" y="197"/>
                    <a:pt x="263" y="182"/>
                  </a:cubicBezTo>
                  <a:cubicBezTo>
                    <a:pt x="282" y="170"/>
                    <a:pt x="294" y="150"/>
                    <a:pt x="294" y="126"/>
                  </a:cubicBezTo>
                  <a:cubicBezTo>
                    <a:pt x="294" y="89"/>
                    <a:pt x="264" y="59"/>
                    <a:pt x="227" y="59"/>
                  </a:cubicBezTo>
                  <a:cubicBezTo>
                    <a:pt x="190" y="59"/>
                    <a:pt x="160" y="89"/>
                    <a:pt x="160" y="126"/>
                  </a:cubicBezTo>
                  <a:cubicBezTo>
                    <a:pt x="160" y="150"/>
                    <a:pt x="172" y="171"/>
                    <a:pt x="191" y="183"/>
                  </a:cubicBezTo>
                  <a:close/>
                  <a:moveTo>
                    <a:pt x="309" y="266"/>
                  </a:moveTo>
                  <a:cubicBezTo>
                    <a:pt x="147" y="266"/>
                    <a:pt x="147" y="266"/>
                    <a:pt x="147" y="266"/>
                  </a:cubicBezTo>
                  <a:cubicBezTo>
                    <a:pt x="151" y="225"/>
                    <a:pt x="186" y="193"/>
                    <a:pt x="228" y="193"/>
                  </a:cubicBezTo>
                  <a:cubicBezTo>
                    <a:pt x="270" y="193"/>
                    <a:pt x="304" y="225"/>
                    <a:pt x="309" y="266"/>
                  </a:cubicBezTo>
                  <a:close/>
                  <a:moveTo>
                    <a:pt x="227" y="77"/>
                  </a:moveTo>
                  <a:cubicBezTo>
                    <a:pt x="254" y="77"/>
                    <a:pt x="276" y="99"/>
                    <a:pt x="276" y="126"/>
                  </a:cubicBezTo>
                  <a:cubicBezTo>
                    <a:pt x="276" y="153"/>
                    <a:pt x="254" y="175"/>
                    <a:pt x="227" y="175"/>
                  </a:cubicBezTo>
                  <a:cubicBezTo>
                    <a:pt x="200" y="175"/>
                    <a:pt x="177" y="153"/>
                    <a:pt x="177" y="126"/>
                  </a:cubicBezTo>
                  <a:cubicBezTo>
                    <a:pt x="177" y="99"/>
                    <a:pt x="200" y="77"/>
                    <a:pt x="227" y="77"/>
                  </a:cubicBezTo>
                  <a:close/>
                  <a:moveTo>
                    <a:pt x="236" y="46"/>
                  </a:moveTo>
                  <a:cubicBezTo>
                    <a:pt x="218" y="46"/>
                    <a:pt x="218" y="46"/>
                    <a:pt x="218" y="46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6" y="0"/>
                    <a:pt x="236" y="0"/>
                    <a:pt x="236" y="0"/>
                  </a:cubicBezTo>
                  <a:lnTo>
                    <a:pt x="236" y="46"/>
                  </a:lnTo>
                  <a:close/>
                  <a:moveTo>
                    <a:pt x="290" y="75"/>
                  </a:moveTo>
                  <a:cubicBezTo>
                    <a:pt x="277" y="63"/>
                    <a:pt x="277" y="63"/>
                    <a:pt x="277" y="63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22" y="43"/>
                    <a:pt x="322" y="43"/>
                    <a:pt x="322" y="43"/>
                  </a:cubicBezTo>
                  <a:lnTo>
                    <a:pt x="290" y="75"/>
                  </a:lnTo>
                  <a:close/>
                  <a:moveTo>
                    <a:pt x="307" y="117"/>
                  </a:moveTo>
                  <a:cubicBezTo>
                    <a:pt x="353" y="117"/>
                    <a:pt x="353" y="117"/>
                    <a:pt x="353" y="117"/>
                  </a:cubicBezTo>
                  <a:cubicBezTo>
                    <a:pt x="353" y="135"/>
                    <a:pt x="353" y="135"/>
                    <a:pt x="353" y="135"/>
                  </a:cubicBezTo>
                  <a:cubicBezTo>
                    <a:pt x="307" y="135"/>
                    <a:pt x="307" y="135"/>
                    <a:pt x="307" y="135"/>
                  </a:cubicBezTo>
                  <a:lnTo>
                    <a:pt x="307" y="117"/>
                  </a:lnTo>
                  <a:close/>
                  <a:moveTo>
                    <a:pt x="164" y="75"/>
                  </a:moveTo>
                  <a:cubicBezTo>
                    <a:pt x="132" y="43"/>
                    <a:pt x="132" y="43"/>
                    <a:pt x="132" y="43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76" y="63"/>
                    <a:pt x="176" y="63"/>
                    <a:pt x="176" y="63"/>
                  </a:cubicBezTo>
                  <a:lnTo>
                    <a:pt x="164" y="75"/>
                  </a:lnTo>
                  <a:close/>
                  <a:moveTo>
                    <a:pt x="146" y="135"/>
                  </a:moveTo>
                  <a:cubicBezTo>
                    <a:pt x="101" y="135"/>
                    <a:pt x="101" y="135"/>
                    <a:pt x="101" y="135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146" y="117"/>
                    <a:pt x="146" y="117"/>
                    <a:pt x="146" y="117"/>
                  </a:cubicBezTo>
                  <a:lnTo>
                    <a:pt x="146" y="1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96662" y="3373605"/>
            <a:ext cx="247433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Types of HSS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386383" y="4069607"/>
            <a:ext cx="352806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Ø"/>
            </a:pPr>
            <a:r>
              <a:rPr lang="en-US" sz="2400" dirty="0" smtClean="0"/>
              <a:t>O</a:t>
            </a:r>
            <a:r>
              <a:rPr lang="en-US" sz="2400" dirty="0" smtClean="0"/>
              <a:t>wnership housing society</a:t>
            </a:r>
            <a:endParaRPr lang="en-US" sz="2400" dirty="0" smtClean="0"/>
          </a:p>
          <a:p>
            <a:pPr algn="just">
              <a:buFont typeface="Wingdings"/>
              <a:buChar char="Ø"/>
            </a:pPr>
            <a:r>
              <a:rPr lang="en-US" sz="2400" dirty="0" smtClean="0"/>
              <a:t>J</a:t>
            </a:r>
            <a:r>
              <a:rPr lang="en-US" sz="2400" dirty="0" smtClean="0"/>
              <a:t>oint </a:t>
            </a:r>
            <a:r>
              <a:rPr lang="en-US" sz="2400" dirty="0" smtClean="0"/>
              <a:t>ownership</a:t>
            </a:r>
          </a:p>
          <a:p>
            <a:pPr>
              <a:buFont typeface="Wingdings"/>
              <a:buChar char="Ø"/>
            </a:pPr>
            <a:r>
              <a:rPr lang="en-US" sz="2400" dirty="0" smtClean="0"/>
              <a:t>Other co-operative housing </a:t>
            </a:r>
            <a:r>
              <a:rPr lang="en-US" sz="2400" dirty="0" smtClean="0"/>
              <a:t>society.</a:t>
            </a:r>
            <a:endParaRPr lang="en-US" sz="2400" dirty="0" smtClean="0"/>
          </a:p>
          <a:p>
            <a:pPr algn="just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9383476" y="1846028"/>
            <a:ext cx="1269345" cy="1409791"/>
            <a:chOff x="1673837" y="2603456"/>
            <a:chExt cx="2126799" cy="2362118"/>
          </a:xfrm>
        </p:grpSpPr>
        <p:sp>
          <p:nvSpPr>
            <p:cNvPr id="104" name="Freeform 15"/>
            <p:cNvSpPr>
              <a:spLocks/>
            </p:cNvSpPr>
            <p:nvPr/>
          </p:nvSpPr>
          <p:spPr bwMode="auto">
            <a:xfrm>
              <a:off x="1673837" y="2603456"/>
              <a:ext cx="2126799" cy="2124618"/>
            </a:xfrm>
            <a:custGeom>
              <a:avLst/>
              <a:gdLst>
                <a:gd name="T0" fmla="*/ 77 w 1235"/>
                <a:gd name="T1" fmla="*/ 478 h 1234"/>
                <a:gd name="T2" fmla="*/ 479 w 1235"/>
                <a:gd name="T3" fmla="*/ 76 h 1234"/>
                <a:gd name="T4" fmla="*/ 756 w 1235"/>
                <a:gd name="T5" fmla="*/ 76 h 1234"/>
                <a:gd name="T6" fmla="*/ 1158 w 1235"/>
                <a:gd name="T7" fmla="*/ 478 h 1234"/>
                <a:gd name="T8" fmla="*/ 1158 w 1235"/>
                <a:gd name="T9" fmla="*/ 756 h 1234"/>
                <a:gd name="T10" fmla="*/ 756 w 1235"/>
                <a:gd name="T11" fmla="*/ 1158 h 1234"/>
                <a:gd name="T12" fmla="*/ 479 w 1235"/>
                <a:gd name="T13" fmla="*/ 1158 h 1234"/>
                <a:gd name="T14" fmla="*/ 77 w 1235"/>
                <a:gd name="T15" fmla="*/ 756 h 1234"/>
                <a:gd name="T16" fmla="*/ 77 w 1235"/>
                <a:gd name="T17" fmla="*/ 478 h 1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5" h="1234">
                  <a:moveTo>
                    <a:pt x="77" y="478"/>
                  </a:moveTo>
                  <a:cubicBezTo>
                    <a:pt x="479" y="76"/>
                    <a:pt x="479" y="76"/>
                    <a:pt x="479" y="76"/>
                  </a:cubicBezTo>
                  <a:cubicBezTo>
                    <a:pt x="555" y="0"/>
                    <a:pt x="679" y="0"/>
                    <a:pt x="756" y="76"/>
                  </a:cubicBezTo>
                  <a:cubicBezTo>
                    <a:pt x="1158" y="478"/>
                    <a:pt x="1158" y="478"/>
                    <a:pt x="1158" y="478"/>
                  </a:cubicBezTo>
                  <a:cubicBezTo>
                    <a:pt x="1235" y="555"/>
                    <a:pt x="1235" y="679"/>
                    <a:pt x="1158" y="756"/>
                  </a:cubicBezTo>
                  <a:cubicBezTo>
                    <a:pt x="756" y="1158"/>
                    <a:pt x="756" y="1158"/>
                    <a:pt x="756" y="1158"/>
                  </a:cubicBezTo>
                  <a:cubicBezTo>
                    <a:pt x="679" y="1234"/>
                    <a:pt x="555" y="1234"/>
                    <a:pt x="479" y="1158"/>
                  </a:cubicBezTo>
                  <a:cubicBezTo>
                    <a:pt x="77" y="756"/>
                    <a:pt x="77" y="756"/>
                    <a:pt x="77" y="756"/>
                  </a:cubicBezTo>
                  <a:cubicBezTo>
                    <a:pt x="0" y="679"/>
                    <a:pt x="0" y="555"/>
                    <a:pt x="77" y="478"/>
                  </a:cubicBezTo>
                  <a:close/>
                </a:path>
              </a:pathLst>
            </a:custGeom>
            <a:solidFill>
              <a:schemeClr val="bg1"/>
            </a:solidFill>
            <a:ln w="76200" cap="flat">
              <a:gradFill>
                <a:gsLst>
                  <a:gs pos="0">
                    <a:srgbClr val="02A1D9"/>
                  </a:gs>
                  <a:gs pos="100000">
                    <a:srgbClr val="38D6F8"/>
                  </a:gs>
                </a:gsLst>
                <a:lin ang="5400000" scaled="1"/>
              </a:gradFill>
              <a:prstDash val="solid"/>
              <a:miter lim="800000"/>
              <a:headEnd/>
              <a:tailEnd/>
            </a:ln>
            <a:effectLst>
              <a:outerShdw blurRad="2032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6"/>
            <p:cNvSpPr>
              <a:spLocks/>
            </p:cNvSpPr>
            <p:nvPr/>
          </p:nvSpPr>
          <p:spPr bwMode="auto">
            <a:xfrm>
              <a:off x="1673837" y="2838775"/>
              <a:ext cx="2126799" cy="2126799"/>
            </a:xfrm>
            <a:custGeom>
              <a:avLst/>
              <a:gdLst>
                <a:gd name="T0" fmla="*/ 77 w 1235"/>
                <a:gd name="T1" fmla="*/ 479 h 1235"/>
                <a:gd name="T2" fmla="*/ 479 w 1235"/>
                <a:gd name="T3" fmla="*/ 77 h 1235"/>
                <a:gd name="T4" fmla="*/ 756 w 1235"/>
                <a:gd name="T5" fmla="*/ 77 h 1235"/>
                <a:gd name="T6" fmla="*/ 1158 w 1235"/>
                <a:gd name="T7" fmla="*/ 479 h 1235"/>
                <a:gd name="T8" fmla="*/ 1158 w 1235"/>
                <a:gd name="T9" fmla="*/ 756 h 1235"/>
                <a:gd name="T10" fmla="*/ 756 w 1235"/>
                <a:gd name="T11" fmla="*/ 1158 h 1235"/>
                <a:gd name="T12" fmla="*/ 479 w 1235"/>
                <a:gd name="T13" fmla="*/ 1158 h 1235"/>
                <a:gd name="T14" fmla="*/ 77 w 1235"/>
                <a:gd name="T15" fmla="*/ 756 h 1235"/>
                <a:gd name="T16" fmla="*/ 77 w 1235"/>
                <a:gd name="T17" fmla="*/ 479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35" h="1235">
                  <a:moveTo>
                    <a:pt x="77" y="479"/>
                  </a:moveTo>
                  <a:cubicBezTo>
                    <a:pt x="479" y="77"/>
                    <a:pt x="479" y="77"/>
                    <a:pt x="479" y="77"/>
                  </a:cubicBezTo>
                  <a:cubicBezTo>
                    <a:pt x="555" y="0"/>
                    <a:pt x="679" y="0"/>
                    <a:pt x="756" y="77"/>
                  </a:cubicBezTo>
                  <a:cubicBezTo>
                    <a:pt x="1158" y="479"/>
                    <a:pt x="1158" y="479"/>
                    <a:pt x="1158" y="479"/>
                  </a:cubicBezTo>
                  <a:cubicBezTo>
                    <a:pt x="1235" y="555"/>
                    <a:pt x="1235" y="679"/>
                    <a:pt x="1158" y="756"/>
                  </a:cubicBezTo>
                  <a:cubicBezTo>
                    <a:pt x="756" y="1158"/>
                    <a:pt x="756" y="1158"/>
                    <a:pt x="756" y="1158"/>
                  </a:cubicBezTo>
                  <a:cubicBezTo>
                    <a:pt x="679" y="1235"/>
                    <a:pt x="555" y="1235"/>
                    <a:pt x="479" y="1158"/>
                  </a:cubicBezTo>
                  <a:cubicBezTo>
                    <a:pt x="77" y="756"/>
                    <a:pt x="77" y="756"/>
                    <a:pt x="77" y="756"/>
                  </a:cubicBezTo>
                  <a:cubicBezTo>
                    <a:pt x="0" y="679"/>
                    <a:pt x="0" y="555"/>
                    <a:pt x="77" y="479"/>
                  </a:cubicBezTo>
                  <a:close/>
                </a:path>
              </a:pathLst>
            </a:custGeom>
            <a:gradFill>
              <a:gsLst>
                <a:gs pos="100000">
                  <a:srgbClr val="007FD6"/>
                </a:gs>
                <a:gs pos="0">
                  <a:srgbClr val="09DCFF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innerShdw blurRad="177800" dist="38100">
                <a:prstClr val="black">
                  <a:alpha val="22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9"/>
            <p:cNvSpPr>
              <a:spLocks noEditPoints="1"/>
            </p:cNvSpPr>
            <p:nvPr/>
          </p:nvSpPr>
          <p:spPr bwMode="auto">
            <a:xfrm>
              <a:off x="2397844" y="3543997"/>
              <a:ext cx="678784" cy="716354"/>
            </a:xfrm>
            <a:custGeom>
              <a:avLst/>
              <a:gdLst>
                <a:gd name="T0" fmla="*/ 201 w 456"/>
                <a:gd name="T1" fmla="*/ 370 h 481"/>
                <a:gd name="T2" fmla="*/ 174 w 456"/>
                <a:gd name="T3" fmla="*/ 481 h 481"/>
                <a:gd name="T4" fmla="*/ 271 w 456"/>
                <a:gd name="T5" fmla="*/ 420 h 481"/>
                <a:gd name="T6" fmla="*/ 259 w 456"/>
                <a:gd name="T7" fmla="*/ 408 h 481"/>
                <a:gd name="T8" fmla="*/ 259 w 456"/>
                <a:gd name="T9" fmla="*/ 449 h 481"/>
                <a:gd name="T10" fmla="*/ 220 w 456"/>
                <a:gd name="T11" fmla="*/ 437 h 481"/>
                <a:gd name="T12" fmla="*/ 203 w 456"/>
                <a:gd name="T13" fmla="*/ 414 h 481"/>
                <a:gd name="T14" fmla="*/ 204 w 456"/>
                <a:gd name="T15" fmla="*/ 386 h 481"/>
                <a:gd name="T16" fmla="*/ 228 w 456"/>
                <a:gd name="T17" fmla="*/ 354 h 481"/>
                <a:gd name="T18" fmla="*/ 252 w 456"/>
                <a:gd name="T19" fmla="*/ 386 h 481"/>
                <a:gd name="T20" fmla="*/ 149 w 456"/>
                <a:gd name="T21" fmla="*/ 338 h 481"/>
                <a:gd name="T22" fmla="*/ 51 w 456"/>
                <a:gd name="T23" fmla="*/ 330 h 481"/>
                <a:gd name="T24" fmla="*/ 28 w 456"/>
                <a:gd name="T25" fmla="*/ 426 h 481"/>
                <a:gd name="T26" fmla="*/ 111 w 456"/>
                <a:gd name="T27" fmla="*/ 374 h 481"/>
                <a:gd name="T28" fmla="*/ 98 w 456"/>
                <a:gd name="T29" fmla="*/ 394 h 481"/>
                <a:gd name="T30" fmla="*/ 66 w 456"/>
                <a:gd name="T31" fmla="*/ 386 h 481"/>
                <a:gd name="T32" fmla="*/ 55 w 456"/>
                <a:gd name="T33" fmla="*/ 367 h 481"/>
                <a:gd name="T34" fmla="*/ 54 w 456"/>
                <a:gd name="T35" fmla="*/ 347 h 481"/>
                <a:gd name="T36" fmla="*/ 74 w 456"/>
                <a:gd name="T37" fmla="*/ 322 h 481"/>
                <a:gd name="T38" fmla="*/ 95 w 456"/>
                <a:gd name="T39" fmla="*/ 347 h 481"/>
                <a:gd name="T40" fmla="*/ 93 w 456"/>
                <a:gd name="T41" fmla="*/ 367 h 481"/>
                <a:gd name="T42" fmla="*/ 404 w 456"/>
                <a:gd name="T43" fmla="*/ 330 h 481"/>
                <a:gd name="T44" fmla="*/ 306 w 456"/>
                <a:gd name="T45" fmla="*/ 338 h 481"/>
                <a:gd name="T46" fmla="*/ 381 w 456"/>
                <a:gd name="T47" fmla="*/ 400 h 481"/>
                <a:gd name="T48" fmla="*/ 456 w 456"/>
                <a:gd name="T49" fmla="*/ 338 h 481"/>
                <a:gd name="T50" fmla="*/ 389 w 456"/>
                <a:gd name="T51" fmla="*/ 386 h 481"/>
                <a:gd name="T52" fmla="*/ 358 w 456"/>
                <a:gd name="T53" fmla="*/ 394 h 481"/>
                <a:gd name="T54" fmla="*/ 356 w 456"/>
                <a:gd name="T55" fmla="*/ 361 h 481"/>
                <a:gd name="T56" fmla="*/ 369 w 456"/>
                <a:gd name="T57" fmla="*/ 345 h 481"/>
                <a:gd name="T58" fmla="*/ 389 w 456"/>
                <a:gd name="T59" fmla="*/ 337 h 481"/>
                <a:gd name="T60" fmla="*/ 419 w 456"/>
                <a:gd name="T61" fmla="*/ 349 h 481"/>
                <a:gd name="T62" fmla="*/ 401 w 456"/>
                <a:gd name="T63" fmla="*/ 376 h 481"/>
                <a:gd name="T64" fmla="*/ 129 w 456"/>
                <a:gd name="T65" fmla="*/ 283 h 481"/>
                <a:gd name="T66" fmla="*/ 263 w 456"/>
                <a:gd name="T67" fmla="*/ 182 h 481"/>
                <a:gd name="T68" fmla="*/ 160 w 456"/>
                <a:gd name="T69" fmla="*/ 126 h 481"/>
                <a:gd name="T70" fmla="*/ 147 w 456"/>
                <a:gd name="T71" fmla="*/ 266 h 481"/>
                <a:gd name="T72" fmla="*/ 227 w 456"/>
                <a:gd name="T73" fmla="*/ 77 h 481"/>
                <a:gd name="T74" fmla="*/ 177 w 456"/>
                <a:gd name="T75" fmla="*/ 126 h 481"/>
                <a:gd name="T76" fmla="*/ 218 w 456"/>
                <a:gd name="T77" fmla="*/ 46 h 481"/>
                <a:gd name="T78" fmla="*/ 236 w 456"/>
                <a:gd name="T79" fmla="*/ 46 h 481"/>
                <a:gd name="T80" fmla="*/ 310 w 456"/>
                <a:gd name="T81" fmla="*/ 31 h 481"/>
                <a:gd name="T82" fmla="*/ 307 w 456"/>
                <a:gd name="T83" fmla="*/ 117 h 481"/>
                <a:gd name="T84" fmla="*/ 307 w 456"/>
                <a:gd name="T85" fmla="*/ 135 h 481"/>
                <a:gd name="T86" fmla="*/ 132 w 456"/>
                <a:gd name="T87" fmla="*/ 43 h 481"/>
                <a:gd name="T88" fmla="*/ 164 w 456"/>
                <a:gd name="T89" fmla="*/ 75 h 481"/>
                <a:gd name="T90" fmla="*/ 101 w 456"/>
                <a:gd name="T91" fmla="*/ 117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6" h="481">
                  <a:moveTo>
                    <a:pt x="254" y="370"/>
                  </a:moveTo>
                  <a:cubicBezTo>
                    <a:pt x="228" y="316"/>
                    <a:pt x="228" y="316"/>
                    <a:pt x="228" y="316"/>
                  </a:cubicBezTo>
                  <a:cubicBezTo>
                    <a:pt x="201" y="370"/>
                    <a:pt x="201" y="370"/>
                    <a:pt x="201" y="370"/>
                  </a:cubicBezTo>
                  <a:cubicBezTo>
                    <a:pt x="141" y="379"/>
                    <a:pt x="141" y="379"/>
                    <a:pt x="141" y="379"/>
                  </a:cubicBezTo>
                  <a:cubicBezTo>
                    <a:pt x="185" y="420"/>
                    <a:pt x="185" y="420"/>
                    <a:pt x="185" y="420"/>
                  </a:cubicBezTo>
                  <a:cubicBezTo>
                    <a:pt x="174" y="481"/>
                    <a:pt x="174" y="481"/>
                    <a:pt x="174" y="481"/>
                  </a:cubicBezTo>
                  <a:cubicBezTo>
                    <a:pt x="228" y="451"/>
                    <a:pt x="228" y="451"/>
                    <a:pt x="228" y="451"/>
                  </a:cubicBezTo>
                  <a:cubicBezTo>
                    <a:pt x="281" y="481"/>
                    <a:pt x="281" y="481"/>
                    <a:pt x="281" y="481"/>
                  </a:cubicBezTo>
                  <a:cubicBezTo>
                    <a:pt x="271" y="420"/>
                    <a:pt x="271" y="420"/>
                    <a:pt x="271" y="420"/>
                  </a:cubicBezTo>
                  <a:cubicBezTo>
                    <a:pt x="314" y="379"/>
                    <a:pt x="314" y="379"/>
                    <a:pt x="314" y="379"/>
                  </a:cubicBezTo>
                  <a:lnTo>
                    <a:pt x="254" y="370"/>
                  </a:lnTo>
                  <a:close/>
                  <a:moveTo>
                    <a:pt x="259" y="408"/>
                  </a:moveTo>
                  <a:cubicBezTo>
                    <a:pt x="253" y="414"/>
                    <a:pt x="253" y="414"/>
                    <a:pt x="253" y="414"/>
                  </a:cubicBezTo>
                  <a:cubicBezTo>
                    <a:pt x="254" y="423"/>
                    <a:pt x="254" y="423"/>
                    <a:pt x="254" y="423"/>
                  </a:cubicBezTo>
                  <a:cubicBezTo>
                    <a:pt x="259" y="449"/>
                    <a:pt x="259" y="449"/>
                    <a:pt x="259" y="449"/>
                  </a:cubicBezTo>
                  <a:cubicBezTo>
                    <a:pt x="236" y="437"/>
                    <a:pt x="236" y="437"/>
                    <a:pt x="236" y="437"/>
                  </a:cubicBezTo>
                  <a:cubicBezTo>
                    <a:pt x="228" y="432"/>
                    <a:pt x="228" y="432"/>
                    <a:pt x="228" y="432"/>
                  </a:cubicBezTo>
                  <a:cubicBezTo>
                    <a:pt x="220" y="437"/>
                    <a:pt x="220" y="437"/>
                    <a:pt x="220" y="437"/>
                  </a:cubicBezTo>
                  <a:cubicBezTo>
                    <a:pt x="197" y="449"/>
                    <a:pt x="197" y="449"/>
                    <a:pt x="197" y="449"/>
                  </a:cubicBezTo>
                  <a:cubicBezTo>
                    <a:pt x="201" y="423"/>
                    <a:pt x="201" y="423"/>
                    <a:pt x="201" y="423"/>
                  </a:cubicBezTo>
                  <a:cubicBezTo>
                    <a:pt x="203" y="414"/>
                    <a:pt x="203" y="414"/>
                    <a:pt x="203" y="414"/>
                  </a:cubicBezTo>
                  <a:cubicBezTo>
                    <a:pt x="196" y="408"/>
                    <a:pt x="196" y="408"/>
                    <a:pt x="196" y="408"/>
                  </a:cubicBezTo>
                  <a:cubicBezTo>
                    <a:pt x="178" y="390"/>
                    <a:pt x="178" y="390"/>
                    <a:pt x="178" y="390"/>
                  </a:cubicBezTo>
                  <a:cubicBezTo>
                    <a:pt x="204" y="386"/>
                    <a:pt x="204" y="386"/>
                    <a:pt x="204" y="386"/>
                  </a:cubicBezTo>
                  <a:cubicBezTo>
                    <a:pt x="212" y="385"/>
                    <a:pt x="212" y="385"/>
                    <a:pt x="212" y="385"/>
                  </a:cubicBezTo>
                  <a:cubicBezTo>
                    <a:pt x="216" y="377"/>
                    <a:pt x="216" y="377"/>
                    <a:pt x="216" y="377"/>
                  </a:cubicBezTo>
                  <a:cubicBezTo>
                    <a:pt x="228" y="354"/>
                    <a:pt x="228" y="354"/>
                    <a:pt x="228" y="354"/>
                  </a:cubicBezTo>
                  <a:cubicBezTo>
                    <a:pt x="239" y="377"/>
                    <a:pt x="239" y="377"/>
                    <a:pt x="239" y="377"/>
                  </a:cubicBezTo>
                  <a:cubicBezTo>
                    <a:pt x="243" y="385"/>
                    <a:pt x="243" y="385"/>
                    <a:pt x="243" y="385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78" y="390"/>
                    <a:pt x="278" y="390"/>
                    <a:pt x="278" y="390"/>
                  </a:cubicBezTo>
                  <a:lnTo>
                    <a:pt x="259" y="408"/>
                  </a:lnTo>
                  <a:close/>
                  <a:moveTo>
                    <a:pt x="149" y="338"/>
                  </a:moveTo>
                  <a:cubicBezTo>
                    <a:pt x="97" y="330"/>
                    <a:pt x="97" y="330"/>
                    <a:pt x="97" y="330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51" y="330"/>
                    <a:pt x="51" y="330"/>
                    <a:pt x="51" y="330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37" y="374"/>
                    <a:pt x="37" y="374"/>
                    <a:pt x="37" y="374"/>
                  </a:cubicBezTo>
                  <a:cubicBezTo>
                    <a:pt x="28" y="426"/>
                    <a:pt x="28" y="426"/>
                    <a:pt x="28" y="426"/>
                  </a:cubicBezTo>
                  <a:cubicBezTo>
                    <a:pt x="74" y="400"/>
                    <a:pt x="74" y="400"/>
                    <a:pt x="74" y="400"/>
                  </a:cubicBezTo>
                  <a:cubicBezTo>
                    <a:pt x="120" y="426"/>
                    <a:pt x="120" y="426"/>
                    <a:pt x="120" y="426"/>
                  </a:cubicBezTo>
                  <a:cubicBezTo>
                    <a:pt x="111" y="374"/>
                    <a:pt x="111" y="374"/>
                    <a:pt x="111" y="374"/>
                  </a:cubicBezTo>
                  <a:lnTo>
                    <a:pt x="149" y="338"/>
                  </a:lnTo>
                  <a:close/>
                  <a:moveTo>
                    <a:pt x="95" y="376"/>
                  </a:moveTo>
                  <a:cubicBezTo>
                    <a:pt x="98" y="394"/>
                    <a:pt x="98" y="394"/>
                    <a:pt x="98" y="394"/>
                  </a:cubicBezTo>
                  <a:cubicBezTo>
                    <a:pt x="82" y="386"/>
                    <a:pt x="82" y="386"/>
                    <a:pt x="82" y="386"/>
                  </a:cubicBezTo>
                  <a:cubicBezTo>
                    <a:pt x="74" y="381"/>
                    <a:pt x="74" y="381"/>
                    <a:pt x="74" y="381"/>
                  </a:cubicBezTo>
                  <a:cubicBezTo>
                    <a:pt x="66" y="386"/>
                    <a:pt x="66" y="386"/>
                    <a:pt x="66" y="386"/>
                  </a:cubicBezTo>
                  <a:cubicBezTo>
                    <a:pt x="51" y="394"/>
                    <a:pt x="51" y="394"/>
                    <a:pt x="51" y="394"/>
                  </a:cubicBezTo>
                  <a:cubicBezTo>
                    <a:pt x="54" y="376"/>
                    <a:pt x="54" y="376"/>
                    <a:pt x="54" y="376"/>
                  </a:cubicBezTo>
                  <a:cubicBezTo>
                    <a:pt x="55" y="367"/>
                    <a:pt x="55" y="367"/>
                    <a:pt x="55" y="367"/>
                  </a:cubicBezTo>
                  <a:cubicBezTo>
                    <a:pt x="49" y="361"/>
                    <a:pt x="49" y="361"/>
                    <a:pt x="49" y="361"/>
                  </a:cubicBezTo>
                  <a:cubicBezTo>
                    <a:pt x="36" y="349"/>
                    <a:pt x="36" y="349"/>
                    <a:pt x="36" y="349"/>
                  </a:cubicBezTo>
                  <a:cubicBezTo>
                    <a:pt x="54" y="347"/>
                    <a:pt x="54" y="347"/>
                    <a:pt x="54" y="347"/>
                  </a:cubicBezTo>
                  <a:cubicBezTo>
                    <a:pt x="63" y="345"/>
                    <a:pt x="63" y="345"/>
                    <a:pt x="63" y="345"/>
                  </a:cubicBezTo>
                  <a:cubicBezTo>
                    <a:pt x="67" y="337"/>
                    <a:pt x="67" y="337"/>
                    <a:pt x="67" y="337"/>
                  </a:cubicBezTo>
                  <a:cubicBezTo>
                    <a:pt x="74" y="322"/>
                    <a:pt x="74" y="322"/>
                    <a:pt x="74" y="322"/>
                  </a:cubicBezTo>
                  <a:cubicBezTo>
                    <a:pt x="82" y="337"/>
                    <a:pt x="82" y="337"/>
                    <a:pt x="82" y="337"/>
                  </a:cubicBezTo>
                  <a:cubicBezTo>
                    <a:pt x="86" y="345"/>
                    <a:pt x="86" y="345"/>
                    <a:pt x="86" y="345"/>
                  </a:cubicBezTo>
                  <a:cubicBezTo>
                    <a:pt x="95" y="347"/>
                    <a:pt x="95" y="347"/>
                    <a:pt x="95" y="347"/>
                  </a:cubicBezTo>
                  <a:cubicBezTo>
                    <a:pt x="112" y="349"/>
                    <a:pt x="112" y="349"/>
                    <a:pt x="112" y="349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93" y="367"/>
                    <a:pt x="93" y="367"/>
                    <a:pt x="93" y="367"/>
                  </a:cubicBezTo>
                  <a:lnTo>
                    <a:pt x="95" y="376"/>
                  </a:lnTo>
                  <a:close/>
                  <a:moveTo>
                    <a:pt x="456" y="338"/>
                  </a:moveTo>
                  <a:cubicBezTo>
                    <a:pt x="404" y="330"/>
                    <a:pt x="404" y="330"/>
                    <a:pt x="404" y="330"/>
                  </a:cubicBezTo>
                  <a:cubicBezTo>
                    <a:pt x="381" y="284"/>
                    <a:pt x="381" y="284"/>
                    <a:pt x="381" y="284"/>
                  </a:cubicBezTo>
                  <a:cubicBezTo>
                    <a:pt x="358" y="330"/>
                    <a:pt x="358" y="330"/>
                    <a:pt x="358" y="330"/>
                  </a:cubicBezTo>
                  <a:cubicBezTo>
                    <a:pt x="306" y="338"/>
                    <a:pt x="306" y="338"/>
                    <a:pt x="306" y="338"/>
                  </a:cubicBezTo>
                  <a:cubicBezTo>
                    <a:pt x="344" y="374"/>
                    <a:pt x="344" y="374"/>
                    <a:pt x="344" y="374"/>
                  </a:cubicBezTo>
                  <a:cubicBezTo>
                    <a:pt x="335" y="426"/>
                    <a:pt x="335" y="426"/>
                    <a:pt x="335" y="426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427" y="426"/>
                    <a:pt x="427" y="426"/>
                    <a:pt x="427" y="426"/>
                  </a:cubicBezTo>
                  <a:cubicBezTo>
                    <a:pt x="418" y="374"/>
                    <a:pt x="418" y="374"/>
                    <a:pt x="418" y="374"/>
                  </a:cubicBezTo>
                  <a:lnTo>
                    <a:pt x="456" y="338"/>
                  </a:lnTo>
                  <a:close/>
                  <a:moveTo>
                    <a:pt x="401" y="376"/>
                  </a:moveTo>
                  <a:cubicBezTo>
                    <a:pt x="405" y="394"/>
                    <a:pt x="405" y="394"/>
                    <a:pt x="405" y="394"/>
                  </a:cubicBezTo>
                  <a:cubicBezTo>
                    <a:pt x="389" y="386"/>
                    <a:pt x="389" y="386"/>
                    <a:pt x="389" y="386"/>
                  </a:cubicBezTo>
                  <a:cubicBezTo>
                    <a:pt x="381" y="381"/>
                    <a:pt x="381" y="381"/>
                    <a:pt x="381" y="381"/>
                  </a:cubicBezTo>
                  <a:cubicBezTo>
                    <a:pt x="373" y="386"/>
                    <a:pt x="373" y="386"/>
                    <a:pt x="373" y="386"/>
                  </a:cubicBezTo>
                  <a:cubicBezTo>
                    <a:pt x="358" y="394"/>
                    <a:pt x="358" y="394"/>
                    <a:pt x="358" y="394"/>
                  </a:cubicBezTo>
                  <a:cubicBezTo>
                    <a:pt x="361" y="376"/>
                    <a:pt x="361" y="376"/>
                    <a:pt x="361" y="376"/>
                  </a:cubicBezTo>
                  <a:cubicBezTo>
                    <a:pt x="362" y="367"/>
                    <a:pt x="362" y="367"/>
                    <a:pt x="362" y="367"/>
                  </a:cubicBezTo>
                  <a:cubicBezTo>
                    <a:pt x="356" y="361"/>
                    <a:pt x="356" y="361"/>
                    <a:pt x="356" y="361"/>
                  </a:cubicBezTo>
                  <a:cubicBezTo>
                    <a:pt x="343" y="349"/>
                    <a:pt x="343" y="349"/>
                    <a:pt x="343" y="349"/>
                  </a:cubicBezTo>
                  <a:cubicBezTo>
                    <a:pt x="361" y="347"/>
                    <a:pt x="361" y="347"/>
                    <a:pt x="361" y="347"/>
                  </a:cubicBezTo>
                  <a:cubicBezTo>
                    <a:pt x="369" y="345"/>
                    <a:pt x="369" y="345"/>
                    <a:pt x="369" y="345"/>
                  </a:cubicBezTo>
                  <a:cubicBezTo>
                    <a:pt x="373" y="337"/>
                    <a:pt x="373" y="337"/>
                    <a:pt x="373" y="337"/>
                  </a:cubicBezTo>
                  <a:cubicBezTo>
                    <a:pt x="381" y="322"/>
                    <a:pt x="381" y="322"/>
                    <a:pt x="381" y="322"/>
                  </a:cubicBezTo>
                  <a:cubicBezTo>
                    <a:pt x="389" y="337"/>
                    <a:pt x="389" y="337"/>
                    <a:pt x="389" y="337"/>
                  </a:cubicBezTo>
                  <a:cubicBezTo>
                    <a:pt x="393" y="345"/>
                    <a:pt x="393" y="345"/>
                    <a:pt x="393" y="345"/>
                  </a:cubicBezTo>
                  <a:cubicBezTo>
                    <a:pt x="401" y="347"/>
                    <a:pt x="401" y="347"/>
                    <a:pt x="401" y="347"/>
                  </a:cubicBezTo>
                  <a:cubicBezTo>
                    <a:pt x="419" y="349"/>
                    <a:pt x="419" y="349"/>
                    <a:pt x="419" y="349"/>
                  </a:cubicBezTo>
                  <a:cubicBezTo>
                    <a:pt x="407" y="361"/>
                    <a:pt x="407" y="361"/>
                    <a:pt x="407" y="361"/>
                  </a:cubicBezTo>
                  <a:cubicBezTo>
                    <a:pt x="400" y="367"/>
                    <a:pt x="400" y="367"/>
                    <a:pt x="400" y="367"/>
                  </a:cubicBezTo>
                  <a:lnTo>
                    <a:pt x="401" y="376"/>
                  </a:lnTo>
                  <a:close/>
                  <a:moveTo>
                    <a:pt x="191" y="183"/>
                  </a:moveTo>
                  <a:cubicBezTo>
                    <a:pt x="155" y="197"/>
                    <a:pt x="129" y="233"/>
                    <a:pt x="129" y="274"/>
                  </a:cubicBezTo>
                  <a:cubicBezTo>
                    <a:pt x="129" y="283"/>
                    <a:pt x="129" y="283"/>
                    <a:pt x="129" y="283"/>
                  </a:cubicBezTo>
                  <a:cubicBezTo>
                    <a:pt x="327" y="283"/>
                    <a:pt x="327" y="283"/>
                    <a:pt x="327" y="283"/>
                  </a:cubicBezTo>
                  <a:cubicBezTo>
                    <a:pt x="327" y="274"/>
                    <a:pt x="327" y="274"/>
                    <a:pt x="327" y="274"/>
                  </a:cubicBezTo>
                  <a:cubicBezTo>
                    <a:pt x="327" y="232"/>
                    <a:pt x="300" y="197"/>
                    <a:pt x="263" y="182"/>
                  </a:cubicBezTo>
                  <a:cubicBezTo>
                    <a:pt x="282" y="170"/>
                    <a:pt x="294" y="150"/>
                    <a:pt x="294" y="126"/>
                  </a:cubicBezTo>
                  <a:cubicBezTo>
                    <a:pt x="294" y="89"/>
                    <a:pt x="264" y="59"/>
                    <a:pt x="227" y="59"/>
                  </a:cubicBezTo>
                  <a:cubicBezTo>
                    <a:pt x="190" y="59"/>
                    <a:pt x="160" y="89"/>
                    <a:pt x="160" y="126"/>
                  </a:cubicBezTo>
                  <a:cubicBezTo>
                    <a:pt x="160" y="150"/>
                    <a:pt x="172" y="171"/>
                    <a:pt x="191" y="183"/>
                  </a:cubicBezTo>
                  <a:close/>
                  <a:moveTo>
                    <a:pt x="309" y="266"/>
                  </a:moveTo>
                  <a:cubicBezTo>
                    <a:pt x="147" y="266"/>
                    <a:pt x="147" y="266"/>
                    <a:pt x="147" y="266"/>
                  </a:cubicBezTo>
                  <a:cubicBezTo>
                    <a:pt x="151" y="225"/>
                    <a:pt x="186" y="193"/>
                    <a:pt x="228" y="193"/>
                  </a:cubicBezTo>
                  <a:cubicBezTo>
                    <a:pt x="270" y="193"/>
                    <a:pt x="304" y="225"/>
                    <a:pt x="309" y="266"/>
                  </a:cubicBezTo>
                  <a:close/>
                  <a:moveTo>
                    <a:pt x="227" y="77"/>
                  </a:moveTo>
                  <a:cubicBezTo>
                    <a:pt x="254" y="77"/>
                    <a:pt x="276" y="99"/>
                    <a:pt x="276" y="126"/>
                  </a:cubicBezTo>
                  <a:cubicBezTo>
                    <a:pt x="276" y="153"/>
                    <a:pt x="254" y="175"/>
                    <a:pt x="227" y="175"/>
                  </a:cubicBezTo>
                  <a:cubicBezTo>
                    <a:pt x="200" y="175"/>
                    <a:pt x="177" y="153"/>
                    <a:pt x="177" y="126"/>
                  </a:cubicBezTo>
                  <a:cubicBezTo>
                    <a:pt x="177" y="99"/>
                    <a:pt x="200" y="77"/>
                    <a:pt x="227" y="77"/>
                  </a:cubicBezTo>
                  <a:close/>
                  <a:moveTo>
                    <a:pt x="236" y="46"/>
                  </a:moveTo>
                  <a:cubicBezTo>
                    <a:pt x="218" y="46"/>
                    <a:pt x="218" y="46"/>
                    <a:pt x="218" y="46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6" y="0"/>
                    <a:pt x="236" y="0"/>
                    <a:pt x="236" y="0"/>
                  </a:cubicBezTo>
                  <a:lnTo>
                    <a:pt x="236" y="46"/>
                  </a:lnTo>
                  <a:close/>
                  <a:moveTo>
                    <a:pt x="290" y="75"/>
                  </a:moveTo>
                  <a:cubicBezTo>
                    <a:pt x="277" y="63"/>
                    <a:pt x="277" y="63"/>
                    <a:pt x="277" y="63"/>
                  </a:cubicBezTo>
                  <a:cubicBezTo>
                    <a:pt x="310" y="31"/>
                    <a:pt x="310" y="31"/>
                    <a:pt x="310" y="31"/>
                  </a:cubicBezTo>
                  <a:cubicBezTo>
                    <a:pt x="322" y="43"/>
                    <a:pt x="322" y="43"/>
                    <a:pt x="322" y="43"/>
                  </a:cubicBezTo>
                  <a:lnTo>
                    <a:pt x="290" y="75"/>
                  </a:lnTo>
                  <a:close/>
                  <a:moveTo>
                    <a:pt x="307" y="117"/>
                  </a:moveTo>
                  <a:cubicBezTo>
                    <a:pt x="353" y="117"/>
                    <a:pt x="353" y="117"/>
                    <a:pt x="353" y="117"/>
                  </a:cubicBezTo>
                  <a:cubicBezTo>
                    <a:pt x="353" y="135"/>
                    <a:pt x="353" y="135"/>
                    <a:pt x="353" y="135"/>
                  </a:cubicBezTo>
                  <a:cubicBezTo>
                    <a:pt x="307" y="135"/>
                    <a:pt x="307" y="135"/>
                    <a:pt x="307" y="135"/>
                  </a:cubicBezTo>
                  <a:lnTo>
                    <a:pt x="307" y="117"/>
                  </a:lnTo>
                  <a:close/>
                  <a:moveTo>
                    <a:pt x="164" y="75"/>
                  </a:moveTo>
                  <a:cubicBezTo>
                    <a:pt x="132" y="43"/>
                    <a:pt x="132" y="43"/>
                    <a:pt x="132" y="43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76" y="63"/>
                    <a:pt x="176" y="63"/>
                    <a:pt x="176" y="63"/>
                  </a:cubicBezTo>
                  <a:lnTo>
                    <a:pt x="164" y="75"/>
                  </a:lnTo>
                  <a:close/>
                  <a:moveTo>
                    <a:pt x="146" y="135"/>
                  </a:moveTo>
                  <a:cubicBezTo>
                    <a:pt x="101" y="135"/>
                    <a:pt x="101" y="135"/>
                    <a:pt x="101" y="135"/>
                  </a:cubicBezTo>
                  <a:cubicBezTo>
                    <a:pt x="101" y="117"/>
                    <a:pt x="101" y="117"/>
                    <a:pt x="101" y="117"/>
                  </a:cubicBezTo>
                  <a:cubicBezTo>
                    <a:pt x="146" y="117"/>
                    <a:pt x="146" y="117"/>
                    <a:pt x="146" y="117"/>
                  </a:cubicBezTo>
                  <a:lnTo>
                    <a:pt x="146" y="1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7894029" y="3387460"/>
            <a:ext cx="429797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 Service for this </a:t>
            </a:r>
            <a:endParaRPr lang="en-US" sz="2800" b="1" dirty="0" smtClean="0">
              <a:ln w="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800" b="1" dirty="0" smtClean="0">
                <a:ln w="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</a:t>
            </a:r>
            <a:endParaRPr lang="en-US" sz="2800" b="1" dirty="0">
              <a:ln w="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162069" y="4374406"/>
            <a:ext cx="35280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 order to deliver the highest standard of a service and provide excellence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42919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0" y="-85837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F5FCFF"/>
              </a:gs>
              <a:gs pos="25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utoShape 34"/>
          <p:cNvSpPr>
            <a:spLocks noChangeAspect="1" noChangeArrowheads="1" noTextEdit="1"/>
          </p:cNvSpPr>
          <p:nvPr/>
        </p:nvSpPr>
        <p:spPr bwMode="auto">
          <a:xfrm>
            <a:off x="2536897" y="1331913"/>
            <a:ext cx="6819900" cy="513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36"/>
          <p:cNvSpPr>
            <a:spLocks/>
          </p:cNvSpPr>
          <p:nvPr/>
        </p:nvSpPr>
        <p:spPr bwMode="auto">
          <a:xfrm>
            <a:off x="3237916" y="1141413"/>
            <a:ext cx="982663" cy="5126037"/>
          </a:xfrm>
          <a:custGeom>
            <a:avLst/>
            <a:gdLst>
              <a:gd name="T0" fmla="*/ 619 w 619"/>
              <a:gd name="T1" fmla="*/ 3229 h 3229"/>
              <a:gd name="T2" fmla="*/ 0 w 619"/>
              <a:gd name="T3" fmla="*/ 2942 h 3229"/>
              <a:gd name="T4" fmla="*/ 0 w 619"/>
              <a:gd name="T5" fmla="*/ 287 h 3229"/>
              <a:gd name="T6" fmla="*/ 619 w 619"/>
              <a:gd name="T7" fmla="*/ 0 h 3229"/>
              <a:gd name="T8" fmla="*/ 619 w 619"/>
              <a:gd name="T9" fmla="*/ 3229 h 3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9" h="3229">
                <a:moveTo>
                  <a:pt x="619" y="3229"/>
                </a:moveTo>
                <a:lnTo>
                  <a:pt x="0" y="2942"/>
                </a:lnTo>
                <a:lnTo>
                  <a:pt x="0" y="287"/>
                </a:lnTo>
                <a:lnTo>
                  <a:pt x="619" y="0"/>
                </a:lnTo>
                <a:lnTo>
                  <a:pt x="619" y="3229"/>
                </a:lnTo>
                <a:close/>
              </a:path>
            </a:pathLst>
          </a:custGeom>
          <a:gradFill flip="none" rotWithShape="1">
            <a:gsLst>
              <a:gs pos="100000">
                <a:srgbClr val="E1E8EB"/>
              </a:gs>
              <a:gs pos="80000">
                <a:srgbClr val="FCFDFD">
                  <a:alpha val="30000"/>
                </a:srgbClr>
              </a:gs>
              <a:gs pos="31000">
                <a:schemeClr val="bg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2497209" y="1138202"/>
            <a:ext cx="6819900" cy="5105821"/>
            <a:chOff x="2725738" y="1131888"/>
            <a:chExt cx="6819900" cy="5105821"/>
          </a:xfrm>
        </p:grpSpPr>
        <p:grpSp>
          <p:nvGrpSpPr>
            <p:cNvPr id="71" name="Group 70"/>
            <p:cNvGrpSpPr/>
            <p:nvPr/>
          </p:nvGrpSpPr>
          <p:grpSpPr>
            <a:xfrm>
              <a:off x="2725738" y="1131888"/>
              <a:ext cx="6819900" cy="1514475"/>
              <a:chOff x="2725738" y="1131888"/>
              <a:chExt cx="6819900" cy="1514475"/>
            </a:xfrm>
          </p:grpSpPr>
          <p:sp>
            <p:nvSpPr>
              <p:cNvPr id="56" name="Freeform 37"/>
              <p:cNvSpPr>
                <a:spLocks/>
              </p:cNvSpPr>
              <p:nvPr/>
            </p:nvSpPr>
            <p:spPr bwMode="auto">
              <a:xfrm>
                <a:off x="4449763" y="1468438"/>
                <a:ext cx="5095875" cy="1177925"/>
              </a:xfrm>
              <a:custGeom>
                <a:avLst/>
                <a:gdLst>
                  <a:gd name="T0" fmla="*/ 1836 w 1836"/>
                  <a:gd name="T1" fmla="*/ 80 h 424"/>
                  <a:gd name="T2" fmla="*/ 1836 w 1836"/>
                  <a:gd name="T3" fmla="*/ 344 h 424"/>
                  <a:gd name="T4" fmla="*/ 1756 w 1836"/>
                  <a:gd name="T5" fmla="*/ 424 h 424"/>
                  <a:gd name="T6" fmla="*/ 0 w 1836"/>
                  <a:gd name="T7" fmla="*/ 424 h 424"/>
                  <a:gd name="T8" fmla="*/ 0 w 1836"/>
                  <a:gd name="T9" fmla="*/ 0 h 424"/>
                  <a:gd name="T10" fmla="*/ 1756 w 1836"/>
                  <a:gd name="T11" fmla="*/ 0 h 424"/>
                  <a:gd name="T12" fmla="*/ 1836 w 1836"/>
                  <a:gd name="T13" fmla="*/ 8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6" h="424">
                    <a:moveTo>
                      <a:pt x="1836" y="80"/>
                    </a:moveTo>
                    <a:cubicBezTo>
                      <a:pt x="1836" y="344"/>
                      <a:pt x="1836" y="344"/>
                      <a:pt x="1836" y="344"/>
                    </a:cubicBezTo>
                    <a:cubicBezTo>
                      <a:pt x="1836" y="388"/>
                      <a:pt x="1800" y="424"/>
                      <a:pt x="1756" y="424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56" y="0"/>
                      <a:pt x="1756" y="0"/>
                      <a:pt x="1756" y="0"/>
                    </a:cubicBezTo>
                    <a:cubicBezTo>
                      <a:pt x="1800" y="0"/>
                      <a:pt x="1836" y="35"/>
                      <a:pt x="1836" y="80"/>
                    </a:cubicBezTo>
                    <a:close/>
                  </a:path>
                </a:pathLst>
              </a:custGeom>
              <a:gradFill>
                <a:gsLst>
                  <a:gs pos="90000">
                    <a:srgbClr val="F2F9FC"/>
                  </a:gs>
                  <a:gs pos="54000">
                    <a:schemeClr val="bg1"/>
                  </a:gs>
                  <a:gs pos="10000">
                    <a:srgbClr val="FCFDFD"/>
                  </a:gs>
                  <a:gs pos="0">
                    <a:srgbClr val="E1E8EB"/>
                  </a:gs>
                </a:gsLst>
                <a:lin ang="0" scaled="0"/>
              </a:gradFill>
              <a:ln>
                <a:solidFill>
                  <a:srgbClr val="29C6FA"/>
                </a:solidFill>
              </a:ln>
              <a:effectLst>
                <a:outerShdw blurRad="76200" dist="38100" dir="2700000" algn="t" rotWithShape="0">
                  <a:prstClr val="black">
                    <a:alpha val="1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38"/>
              <p:cNvSpPr>
                <a:spLocks/>
              </p:cNvSpPr>
              <p:nvPr/>
            </p:nvSpPr>
            <p:spPr bwMode="auto">
              <a:xfrm>
                <a:off x="4449763" y="2398713"/>
                <a:ext cx="157163" cy="247650"/>
              </a:xfrm>
              <a:custGeom>
                <a:avLst/>
                <a:gdLst>
                  <a:gd name="T0" fmla="*/ 57 w 57"/>
                  <a:gd name="T1" fmla="*/ 8 h 89"/>
                  <a:gd name="T2" fmla="*/ 57 w 57"/>
                  <a:gd name="T3" fmla="*/ 20 h 89"/>
                  <a:gd name="T4" fmla="*/ 49 w 57"/>
                  <a:gd name="T5" fmla="*/ 40 h 89"/>
                  <a:gd name="T6" fmla="*/ 49 w 57"/>
                  <a:gd name="T7" fmla="*/ 40 h 89"/>
                  <a:gd name="T8" fmla="*/ 0 w 57"/>
                  <a:gd name="T9" fmla="*/ 89 h 89"/>
                  <a:gd name="T10" fmla="*/ 0 w 57"/>
                  <a:gd name="T11" fmla="*/ 0 h 89"/>
                  <a:gd name="T12" fmla="*/ 54 w 57"/>
                  <a:gd name="T13" fmla="*/ 0 h 89"/>
                  <a:gd name="T14" fmla="*/ 57 w 57"/>
                  <a:gd name="T15" fmla="*/ 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89">
                    <a:moveTo>
                      <a:pt x="57" y="8"/>
                    </a:moveTo>
                    <a:cubicBezTo>
                      <a:pt x="57" y="20"/>
                      <a:pt x="57" y="20"/>
                      <a:pt x="57" y="20"/>
                    </a:cubicBezTo>
                    <a:cubicBezTo>
                      <a:pt x="57" y="28"/>
                      <a:pt x="54" y="35"/>
                      <a:pt x="49" y="40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lnTo>
                      <a:pt x="57" y="8"/>
                    </a:lnTo>
                    <a:close/>
                  </a:path>
                </a:pathLst>
              </a:custGeom>
              <a:solidFill>
                <a:srgbClr val="098CB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39"/>
              <p:cNvSpPr>
                <a:spLocks/>
              </p:cNvSpPr>
              <p:nvPr/>
            </p:nvSpPr>
            <p:spPr bwMode="auto">
              <a:xfrm>
                <a:off x="2725738" y="1131888"/>
                <a:ext cx="1884363" cy="1403350"/>
              </a:xfrm>
              <a:custGeom>
                <a:avLst/>
                <a:gdLst>
                  <a:gd name="T0" fmla="*/ 650 w 679"/>
                  <a:gd name="T1" fmla="*/ 505 h 505"/>
                  <a:gd name="T2" fmla="*/ 29 w 679"/>
                  <a:gd name="T3" fmla="*/ 505 h 505"/>
                  <a:gd name="T4" fmla="*/ 0 w 679"/>
                  <a:gd name="T5" fmla="*/ 476 h 505"/>
                  <a:gd name="T6" fmla="*/ 0 w 679"/>
                  <a:gd name="T7" fmla="*/ 29 h 505"/>
                  <a:gd name="T8" fmla="*/ 29 w 679"/>
                  <a:gd name="T9" fmla="*/ 0 h 505"/>
                  <a:gd name="T10" fmla="*/ 650 w 679"/>
                  <a:gd name="T11" fmla="*/ 0 h 505"/>
                  <a:gd name="T12" fmla="*/ 679 w 679"/>
                  <a:gd name="T13" fmla="*/ 29 h 505"/>
                  <a:gd name="T14" fmla="*/ 679 w 679"/>
                  <a:gd name="T15" fmla="*/ 476 h 505"/>
                  <a:gd name="T16" fmla="*/ 650 w 679"/>
                  <a:gd name="T17" fmla="*/ 505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9" h="505">
                    <a:moveTo>
                      <a:pt x="650" y="505"/>
                    </a:moveTo>
                    <a:cubicBezTo>
                      <a:pt x="29" y="505"/>
                      <a:pt x="29" y="505"/>
                      <a:pt x="29" y="505"/>
                    </a:cubicBezTo>
                    <a:cubicBezTo>
                      <a:pt x="13" y="505"/>
                      <a:pt x="0" y="492"/>
                      <a:pt x="0" y="47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650" y="0"/>
                      <a:pt x="650" y="0"/>
                      <a:pt x="650" y="0"/>
                    </a:cubicBezTo>
                    <a:cubicBezTo>
                      <a:pt x="666" y="0"/>
                      <a:pt x="679" y="13"/>
                      <a:pt x="679" y="29"/>
                    </a:cubicBezTo>
                    <a:cubicBezTo>
                      <a:pt x="679" y="476"/>
                      <a:pt x="679" y="476"/>
                      <a:pt x="679" y="476"/>
                    </a:cubicBezTo>
                    <a:cubicBezTo>
                      <a:pt x="679" y="492"/>
                      <a:pt x="666" y="505"/>
                      <a:pt x="650" y="505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5F5F5"/>
                  </a:gs>
                  <a:gs pos="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101600" dir="2160000" algn="tr" rotWithShape="0">
                  <a:prstClr val="black">
                    <a:alpha val="1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40"/>
              <p:cNvSpPr>
                <a:spLocks noEditPoints="1"/>
              </p:cNvSpPr>
              <p:nvPr/>
            </p:nvSpPr>
            <p:spPr bwMode="auto">
              <a:xfrm>
                <a:off x="2725738" y="1131888"/>
                <a:ext cx="1884363" cy="1403350"/>
              </a:xfrm>
              <a:custGeom>
                <a:avLst/>
                <a:gdLst>
                  <a:gd name="T0" fmla="*/ 650 w 679"/>
                  <a:gd name="T1" fmla="*/ 0 h 505"/>
                  <a:gd name="T2" fmla="*/ 29 w 679"/>
                  <a:gd name="T3" fmla="*/ 0 h 505"/>
                  <a:gd name="T4" fmla="*/ 0 w 679"/>
                  <a:gd name="T5" fmla="*/ 29 h 505"/>
                  <a:gd name="T6" fmla="*/ 0 w 679"/>
                  <a:gd name="T7" fmla="*/ 476 h 505"/>
                  <a:gd name="T8" fmla="*/ 29 w 679"/>
                  <a:gd name="T9" fmla="*/ 505 h 505"/>
                  <a:gd name="T10" fmla="*/ 650 w 679"/>
                  <a:gd name="T11" fmla="*/ 505 h 505"/>
                  <a:gd name="T12" fmla="*/ 679 w 679"/>
                  <a:gd name="T13" fmla="*/ 476 h 505"/>
                  <a:gd name="T14" fmla="*/ 679 w 679"/>
                  <a:gd name="T15" fmla="*/ 29 h 505"/>
                  <a:gd name="T16" fmla="*/ 650 w 679"/>
                  <a:gd name="T17" fmla="*/ 0 h 505"/>
                  <a:gd name="T18" fmla="*/ 675 w 679"/>
                  <a:gd name="T19" fmla="*/ 476 h 505"/>
                  <a:gd name="T20" fmla="*/ 650 w 679"/>
                  <a:gd name="T21" fmla="*/ 501 h 505"/>
                  <a:gd name="T22" fmla="*/ 29 w 679"/>
                  <a:gd name="T23" fmla="*/ 501 h 505"/>
                  <a:gd name="T24" fmla="*/ 4 w 679"/>
                  <a:gd name="T25" fmla="*/ 476 h 505"/>
                  <a:gd name="T26" fmla="*/ 4 w 679"/>
                  <a:gd name="T27" fmla="*/ 29 h 505"/>
                  <a:gd name="T28" fmla="*/ 29 w 679"/>
                  <a:gd name="T29" fmla="*/ 4 h 505"/>
                  <a:gd name="T30" fmla="*/ 650 w 679"/>
                  <a:gd name="T31" fmla="*/ 4 h 505"/>
                  <a:gd name="T32" fmla="*/ 675 w 679"/>
                  <a:gd name="T33" fmla="*/ 29 h 505"/>
                  <a:gd name="T34" fmla="*/ 675 w 679"/>
                  <a:gd name="T35" fmla="*/ 476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9" h="505">
                    <a:moveTo>
                      <a:pt x="650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0" y="492"/>
                      <a:pt x="13" y="505"/>
                      <a:pt x="29" y="505"/>
                    </a:cubicBezTo>
                    <a:cubicBezTo>
                      <a:pt x="650" y="505"/>
                      <a:pt x="650" y="505"/>
                      <a:pt x="650" y="505"/>
                    </a:cubicBezTo>
                    <a:cubicBezTo>
                      <a:pt x="666" y="505"/>
                      <a:pt x="679" y="492"/>
                      <a:pt x="679" y="476"/>
                    </a:cubicBezTo>
                    <a:cubicBezTo>
                      <a:pt x="679" y="29"/>
                      <a:pt x="679" y="29"/>
                      <a:pt x="679" y="29"/>
                    </a:cubicBezTo>
                    <a:cubicBezTo>
                      <a:pt x="679" y="13"/>
                      <a:pt x="666" y="0"/>
                      <a:pt x="650" y="0"/>
                    </a:cubicBezTo>
                    <a:close/>
                    <a:moveTo>
                      <a:pt x="675" y="476"/>
                    </a:moveTo>
                    <a:cubicBezTo>
                      <a:pt x="675" y="490"/>
                      <a:pt x="664" y="501"/>
                      <a:pt x="650" y="501"/>
                    </a:cubicBezTo>
                    <a:cubicBezTo>
                      <a:pt x="29" y="501"/>
                      <a:pt x="29" y="501"/>
                      <a:pt x="29" y="501"/>
                    </a:cubicBezTo>
                    <a:cubicBezTo>
                      <a:pt x="15" y="501"/>
                      <a:pt x="4" y="490"/>
                      <a:pt x="4" y="476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15"/>
                      <a:pt x="15" y="4"/>
                      <a:pt x="29" y="4"/>
                    </a:cubicBezTo>
                    <a:cubicBezTo>
                      <a:pt x="650" y="4"/>
                      <a:pt x="650" y="4"/>
                      <a:pt x="650" y="4"/>
                    </a:cubicBezTo>
                    <a:cubicBezTo>
                      <a:pt x="664" y="4"/>
                      <a:pt x="675" y="15"/>
                      <a:pt x="675" y="29"/>
                    </a:cubicBezTo>
                    <a:lnTo>
                      <a:pt x="675" y="47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alpha val="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41"/>
              <p:cNvSpPr>
                <a:spLocks/>
              </p:cNvSpPr>
              <p:nvPr/>
            </p:nvSpPr>
            <p:spPr bwMode="auto">
              <a:xfrm>
                <a:off x="2925763" y="1331913"/>
                <a:ext cx="1484313" cy="1003300"/>
              </a:xfrm>
              <a:custGeom>
                <a:avLst/>
                <a:gdLst>
                  <a:gd name="T0" fmla="*/ 0 w 535"/>
                  <a:gd name="T1" fmla="*/ 332 h 361"/>
                  <a:gd name="T2" fmla="*/ 0 w 535"/>
                  <a:gd name="T3" fmla="*/ 29 h 361"/>
                  <a:gd name="T4" fmla="*/ 29 w 535"/>
                  <a:gd name="T5" fmla="*/ 0 h 361"/>
                  <a:gd name="T6" fmla="*/ 506 w 535"/>
                  <a:gd name="T7" fmla="*/ 0 h 361"/>
                  <a:gd name="T8" fmla="*/ 535 w 535"/>
                  <a:gd name="T9" fmla="*/ 29 h 361"/>
                  <a:gd name="T10" fmla="*/ 535 w 535"/>
                  <a:gd name="T11" fmla="*/ 332 h 361"/>
                  <a:gd name="T12" fmla="*/ 506 w 535"/>
                  <a:gd name="T13" fmla="*/ 361 h 361"/>
                  <a:gd name="T14" fmla="*/ 29 w 535"/>
                  <a:gd name="T15" fmla="*/ 361 h 361"/>
                  <a:gd name="T16" fmla="*/ 0 w 535"/>
                  <a:gd name="T17" fmla="*/ 332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5" h="361">
                    <a:moveTo>
                      <a:pt x="0" y="332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506" y="0"/>
                      <a:pt x="506" y="0"/>
                      <a:pt x="506" y="0"/>
                    </a:cubicBezTo>
                    <a:cubicBezTo>
                      <a:pt x="522" y="0"/>
                      <a:pt x="535" y="13"/>
                      <a:pt x="535" y="29"/>
                    </a:cubicBezTo>
                    <a:cubicBezTo>
                      <a:pt x="535" y="332"/>
                      <a:pt x="535" y="332"/>
                      <a:pt x="535" y="332"/>
                    </a:cubicBezTo>
                    <a:cubicBezTo>
                      <a:pt x="535" y="348"/>
                      <a:pt x="522" y="361"/>
                      <a:pt x="506" y="361"/>
                    </a:cubicBezTo>
                    <a:cubicBezTo>
                      <a:pt x="29" y="361"/>
                      <a:pt x="29" y="361"/>
                      <a:pt x="29" y="361"/>
                    </a:cubicBezTo>
                    <a:cubicBezTo>
                      <a:pt x="13" y="361"/>
                      <a:pt x="0" y="348"/>
                      <a:pt x="0" y="332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3EDCFC"/>
                  </a:gs>
                  <a:gs pos="0">
                    <a:srgbClr val="01A0D9"/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42"/>
              <p:cNvSpPr>
                <a:spLocks/>
              </p:cNvSpPr>
              <p:nvPr/>
            </p:nvSpPr>
            <p:spPr bwMode="auto">
              <a:xfrm>
                <a:off x="8729663" y="1468438"/>
                <a:ext cx="815975" cy="1177925"/>
              </a:xfrm>
              <a:custGeom>
                <a:avLst/>
                <a:gdLst>
                  <a:gd name="T0" fmla="*/ 294 w 294"/>
                  <a:gd name="T1" fmla="*/ 80 h 424"/>
                  <a:gd name="T2" fmla="*/ 294 w 294"/>
                  <a:gd name="T3" fmla="*/ 344 h 424"/>
                  <a:gd name="T4" fmla="*/ 214 w 294"/>
                  <a:gd name="T5" fmla="*/ 424 h 424"/>
                  <a:gd name="T6" fmla="*/ 0 w 294"/>
                  <a:gd name="T7" fmla="*/ 424 h 424"/>
                  <a:gd name="T8" fmla="*/ 0 w 294"/>
                  <a:gd name="T9" fmla="*/ 0 h 424"/>
                  <a:gd name="T10" fmla="*/ 214 w 294"/>
                  <a:gd name="T11" fmla="*/ 0 h 424"/>
                  <a:gd name="T12" fmla="*/ 294 w 294"/>
                  <a:gd name="T13" fmla="*/ 8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4" h="424">
                    <a:moveTo>
                      <a:pt x="294" y="80"/>
                    </a:moveTo>
                    <a:cubicBezTo>
                      <a:pt x="294" y="344"/>
                      <a:pt x="294" y="344"/>
                      <a:pt x="294" y="344"/>
                    </a:cubicBezTo>
                    <a:cubicBezTo>
                      <a:pt x="294" y="388"/>
                      <a:pt x="258" y="424"/>
                      <a:pt x="214" y="424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4" y="0"/>
                      <a:pt x="214" y="0"/>
                      <a:pt x="214" y="0"/>
                    </a:cubicBezTo>
                    <a:cubicBezTo>
                      <a:pt x="258" y="0"/>
                      <a:pt x="294" y="35"/>
                      <a:pt x="294" y="80"/>
                    </a:cubicBezTo>
                    <a:close/>
                  </a:path>
                </a:pathLst>
              </a:custGeom>
              <a:gradFill flip="none" rotWithShape="1">
                <a:gsLst>
                  <a:gs pos="84000">
                    <a:srgbClr val="3EDCFC"/>
                  </a:gs>
                  <a:gs pos="5000">
                    <a:srgbClr val="01A0D9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8844942" y="1780401"/>
                <a:ext cx="566181" cy="4924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2600" b="1" dirty="0">
                    <a:ln w="0">
                      <a:noFill/>
                    </a:ln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01</a:t>
                </a:r>
                <a:endParaRPr lang="en-US" sz="2600" b="1" cap="none" spc="0" dirty="0">
                  <a:ln w="0">
                    <a:noFill/>
                  </a:ln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077858" y="1541176"/>
                <a:ext cx="184730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anchor="ctr">
                <a:spAutoFit/>
              </a:bodyPr>
              <a:lstStyle/>
              <a:p>
                <a:pPr algn="ctr"/>
                <a:endParaRPr lang="en-US" sz="1600" b="1" dirty="0">
                  <a:ln w="0">
                    <a:noFill/>
                  </a:ln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868330" y="1603361"/>
                <a:ext cx="366452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24/7 Customer Service</a:t>
                </a:r>
                <a:endPara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725738" y="2927561"/>
              <a:ext cx="6819900" cy="1514475"/>
              <a:chOff x="2725738" y="1131888"/>
              <a:chExt cx="6819900" cy="1514475"/>
            </a:xfrm>
          </p:grpSpPr>
          <p:sp>
            <p:nvSpPr>
              <p:cNvPr id="79" name="Freeform 37"/>
              <p:cNvSpPr>
                <a:spLocks/>
              </p:cNvSpPr>
              <p:nvPr/>
            </p:nvSpPr>
            <p:spPr bwMode="auto">
              <a:xfrm>
                <a:off x="4449763" y="1468438"/>
                <a:ext cx="5095875" cy="1177925"/>
              </a:xfrm>
              <a:custGeom>
                <a:avLst/>
                <a:gdLst>
                  <a:gd name="T0" fmla="*/ 1836 w 1836"/>
                  <a:gd name="T1" fmla="*/ 80 h 424"/>
                  <a:gd name="T2" fmla="*/ 1836 w 1836"/>
                  <a:gd name="T3" fmla="*/ 344 h 424"/>
                  <a:gd name="T4" fmla="*/ 1756 w 1836"/>
                  <a:gd name="T5" fmla="*/ 424 h 424"/>
                  <a:gd name="T6" fmla="*/ 0 w 1836"/>
                  <a:gd name="T7" fmla="*/ 424 h 424"/>
                  <a:gd name="T8" fmla="*/ 0 w 1836"/>
                  <a:gd name="T9" fmla="*/ 0 h 424"/>
                  <a:gd name="T10" fmla="*/ 1756 w 1836"/>
                  <a:gd name="T11" fmla="*/ 0 h 424"/>
                  <a:gd name="T12" fmla="*/ 1836 w 1836"/>
                  <a:gd name="T13" fmla="*/ 8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6" h="424">
                    <a:moveTo>
                      <a:pt x="1836" y="80"/>
                    </a:moveTo>
                    <a:cubicBezTo>
                      <a:pt x="1836" y="344"/>
                      <a:pt x="1836" y="344"/>
                      <a:pt x="1836" y="344"/>
                    </a:cubicBezTo>
                    <a:cubicBezTo>
                      <a:pt x="1836" y="388"/>
                      <a:pt x="1800" y="424"/>
                      <a:pt x="1756" y="424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56" y="0"/>
                      <a:pt x="1756" y="0"/>
                      <a:pt x="1756" y="0"/>
                    </a:cubicBezTo>
                    <a:cubicBezTo>
                      <a:pt x="1800" y="0"/>
                      <a:pt x="1836" y="35"/>
                      <a:pt x="1836" y="80"/>
                    </a:cubicBezTo>
                    <a:close/>
                  </a:path>
                </a:pathLst>
              </a:custGeom>
              <a:gradFill>
                <a:gsLst>
                  <a:gs pos="90000">
                    <a:srgbClr val="F2F9FC"/>
                  </a:gs>
                  <a:gs pos="54000">
                    <a:schemeClr val="bg1"/>
                  </a:gs>
                  <a:gs pos="10000">
                    <a:srgbClr val="FCFDFD"/>
                  </a:gs>
                  <a:gs pos="0">
                    <a:srgbClr val="E1E8EB"/>
                  </a:gs>
                </a:gsLst>
                <a:lin ang="0" scaled="0"/>
              </a:gradFill>
              <a:ln>
                <a:solidFill>
                  <a:srgbClr val="29C6FA"/>
                </a:solidFill>
              </a:ln>
              <a:effectLst>
                <a:outerShdw blurRad="76200" dist="38100" dir="2700000" algn="t" rotWithShape="0">
                  <a:prstClr val="black">
                    <a:alpha val="1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38"/>
              <p:cNvSpPr>
                <a:spLocks/>
              </p:cNvSpPr>
              <p:nvPr/>
            </p:nvSpPr>
            <p:spPr bwMode="auto">
              <a:xfrm>
                <a:off x="4449763" y="2398713"/>
                <a:ext cx="157163" cy="247650"/>
              </a:xfrm>
              <a:custGeom>
                <a:avLst/>
                <a:gdLst>
                  <a:gd name="T0" fmla="*/ 57 w 57"/>
                  <a:gd name="T1" fmla="*/ 8 h 89"/>
                  <a:gd name="T2" fmla="*/ 57 w 57"/>
                  <a:gd name="T3" fmla="*/ 20 h 89"/>
                  <a:gd name="T4" fmla="*/ 49 w 57"/>
                  <a:gd name="T5" fmla="*/ 40 h 89"/>
                  <a:gd name="T6" fmla="*/ 49 w 57"/>
                  <a:gd name="T7" fmla="*/ 40 h 89"/>
                  <a:gd name="T8" fmla="*/ 0 w 57"/>
                  <a:gd name="T9" fmla="*/ 89 h 89"/>
                  <a:gd name="T10" fmla="*/ 0 w 57"/>
                  <a:gd name="T11" fmla="*/ 0 h 89"/>
                  <a:gd name="T12" fmla="*/ 54 w 57"/>
                  <a:gd name="T13" fmla="*/ 0 h 89"/>
                  <a:gd name="T14" fmla="*/ 57 w 57"/>
                  <a:gd name="T15" fmla="*/ 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89">
                    <a:moveTo>
                      <a:pt x="57" y="8"/>
                    </a:moveTo>
                    <a:cubicBezTo>
                      <a:pt x="57" y="20"/>
                      <a:pt x="57" y="20"/>
                      <a:pt x="57" y="20"/>
                    </a:cubicBezTo>
                    <a:cubicBezTo>
                      <a:pt x="57" y="28"/>
                      <a:pt x="54" y="35"/>
                      <a:pt x="49" y="40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lnTo>
                      <a:pt x="57" y="8"/>
                    </a:lnTo>
                    <a:close/>
                  </a:path>
                </a:pathLst>
              </a:custGeom>
              <a:solidFill>
                <a:srgbClr val="098CB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9"/>
              <p:cNvSpPr>
                <a:spLocks/>
              </p:cNvSpPr>
              <p:nvPr/>
            </p:nvSpPr>
            <p:spPr bwMode="auto">
              <a:xfrm>
                <a:off x="2725738" y="1131888"/>
                <a:ext cx="1884363" cy="1403350"/>
              </a:xfrm>
              <a:custGeom>
                <a:avLst/>
                <a:gdLst>
                  <a:gd name="T0" fmla="*/ 650 w 679"/>
                  <a:gd name="T1" fmla="*/ 505 h 505"/>
                  <a:gd name="T2" fmla="*/ 29 w 679"/>
                  <a:gd name="T3" fmla="*/ 505 h 505"/>
                  <a:gd name="T4" fmla="*/ 0 w 679"/>
                  <a:gd name="T5" fmla="*/ 476 h 505"/>
                  <a:gd name="T6" fmla="*/ 0 w 679"/>
                  <a:gd name="T7" fmla="*/ 29 h 505"/>
                  <a:gd name="T8" fmla="*/ 29 w 679"/>
                  <a:gd name="T9" fmla="*/ 0 h 505"/>
                  <a:gd name="T10" fmla="*/ 650 w 679"/>
                  <a:gd name="T11" fmla="*/ 0 h 505"/>
                  <a:gd name="T12" fmla="*/ 679 w 679"/>
                  <a:gd name="T13" fmla="*/ 29 h 505"/>
                  <a:gd name="T14" fmla="*/ 679 w 679"/>
                  <a:gd name="T15" fmla="*/ 476 h 505"/>
                  <a:gd name="T16" fmla="*/ 650 w 679"/>
                  <a:gd name="T17" fmla="*/ 505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9" h="505">
                    <a:moveTo>
                      <a:pt x="650" y="505"/>
                    </a:moveTo>
                    <a:cubicBezTo>
                      <a:pt x="29" y="505"/>
                      <a:pt x="29" y="505"/>
                      <a:pt x="29" y="505"/>
                    </a:cubicBezTo>
                    <a:cubicBezTo>
                      <a:pt x="13" y="505"/>
                      <a:pt x="0" y="492"/>
                      <a:pt x="0" y="47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650" y="0"/>
                      <a:pt x="650" y="0"/>
                      <a:pt x="650" y="0"/>
                    </a:cubicBezTo>
                    <a:cubicBezTo>
                      <a:pt x="666" y="0"/>
                      <a:pt x="679" y="13"/>
                      <a:pt x="679" y="29"/>
                    </a:cubicBezTo>
                    <a:cubicBezTo>
                      <a:pt x="679" y="476"/>
                      <a:pt x="679" y="476"/>
                      <a:pt x="679" y="476"/>
                    </a:cubicBezTo>
                    <a:cubicBezTo>
                      <a:pt x="679" y="492"/>
                      <a:pt x="666" y="505"/>
                      <a:pt x="650" y="505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5F5F5"/>
                  </a:gs>
                  <a:gs pos="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101600" dir="2160000" algn="tr" rotWithShape="0">
                  <a:prstClr val="black">
                    <a:alpha val="1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40"/>
              <p:cNvSpPr>
                <a:spLocks noEditPoints="1"/>
              </p:cNvSpPr>
              <p:nvPr/>
            </p:nvSpPr>
            <p:spPr bwMode="auto">
              <a:xfrm>
                <a:off x="2725738" y="1131888"/>
                <a:ext cx="1884363" cy="1403350"/>
              </a:xfrm>
              <a:custGeom>
                <a:avLst/>
                <a:gdLst>
                  <a:gd name="T0" fmla="*/ 650 w 679"/>
                  <a:gd name="T1" fmla="*/ 0 h 505"/>
                  <a:gd name="T2" fmla="*/ 29 w 679"/>
                  <a:gd name="T3" fmla="*/ 0 h 505"/>
                  <a:gd name="T4" fmla="*/ 0 w 679"/>
                  <a:gd name="T5" fmla="*/ 29 h 505"/>
                  <a:gd name="T6" fmla="*/ 0 w 679"/>
                  <a:gd name="T7" fmla="*/ 476 h 505"/>
                  <a:gd name="T8" fmla="*/ 29 w 679"/>
                  <a:gd name="T9" fmla="*/ 505 h 505"/>
                  <a:gd name="T10" fmla="*/ 650 w 679"/>
                  <a:gd name="T11" fmla="*/ 505 h 505"/>
                  <a:gd name="T12" fmla="*/ 679 w 679"/>
                  <a:gd name="T13" fmla="*/ 476 h 505"/>
                  <a:gd name="T14" fmla="*/ 679 w 679"/>
                  <a:gd name="T15" fmla="*/ 29 h 505"/>
                  <a:gd name="T16" fmla="*/ 650 w 679"/>
                  <a:gd name="T17" fmla="*/ 0 h 505"/>
                  <a:gd name="T18" fmla="*/ 675 w 679"/>
                  <a:gd name="T19" fmla="*/ 476 h 505"/>
                  <a:gd name="T20" fmla="*/ 650 w 679"/>
                  <a:gd name="T21" fmla="*/ 501 h 505"/>
                  <a:gd name="T22" fmla="*/ 29 w 679"/>
                  <a:gd name="T23" fmla="*/ 501 h 505"/>
                  <a:gd name="T24" fmla="*/ 4 w 679"/>
                  <a:gd name="T25" fmla="*/ 476 h 505"/>
                  <a:gd name="T26" fmla="*/ 4 w 679"/>
                  <a:gd name="T27" fmla="*/ 29 h 505"/>
                  <a:gd name="T28" fmla="*/ 29 w 679"/>
                  <a:gd name="T29" fmla="*/ 4 h 505"/>
                  <a:gd name="T30" fmla="*/ 650 w 679"/>
                  <a:gd name="T31" fmla="*/ 4 h 505"/>
                  <a:gd name="T32" fmla="*/ 675 w 679"/>
                  <a:gd name="T33" fmla="*/ 29 h 505"/>
                  <a:gd name="T34" fmla="*/ 675 w 679"/>
                  <a:gd name="T35" fmla="*/ 476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9" h="505">
                    <a:moveTo>
                      <a:pt x="650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0" y="492"/>
                      <a:pt x="13" y="505"/>
                      <a:pt x="29" y="505"/>
                    </a:cubicBezTo>
                    <a:cubicBezTo>
                      <a:pt x="650" y="505"/>
                      <a:pt x="650" y="505"/>
                      <a:pt x="650" y="505"/>
                    </a:cubicBezTo>
                    <a:cubicBezTo>
                      <a:pt x="666" y="505"/>
                      <a:pt x="679" y="492"/>
                      <a:pt x="679" y="476"/>
                    </a:cubicBezTo>
                    <a:cubicBezTo>
                      <a:pt x="679" y="29"/>
                      <a:pt x="679" y="29"/>
                      <a:pt x="679" y="29"/>
                    </a:cubicBezTo>
                    <a:cubicBezTo>
                      <a:pt x="679" y="13"/>
                      <a:pt x="666" y="0"/>
                      <a:pt x="650" y="0"/>
                    </a:cubicBezTo>
                    <a:close/>
                    <a:moveTo>
                      <a:pt x="675" y="476"/>
                    </a:moveTo>
                    <a:cubicBezTo>
                      <a:pt x="675" y="490"/>
                      <a:pt x="664" y="501"/>
                      <a:pt x="650" y="501"/>
                    </a:cubicBezTo>
                    <a:cubicBezTo>
                      <a:pt x="29" y="501"/>
                      <a:pt x="29" y="501"/>
                      <a:pt x="29" y="501"/>
                    </a:cubicBezTo>
                    <a:cubicBezTo>
                      <a:pt x="15" y="501"/>
                      <a:pt x="4" y="490"/>
                      <a:pt x="4" y="476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15"/>
                      <a:pt x="15" y="4"/>
                      <a:pt x="29" y="4"/>
                    </a:cubicBezTo>
                    <a:cubicBezTo>
                      <a:pt x="650" y="4"/>
                      <a:pt x="650" y="4"/>
                      <a:pt x="650" y="4"/>
                    </a:cubicBezTo>
                    <a:cubicBezTo>
                      <a:pt x="664" y="4"/>
                      <a:pt x="675" y="15"/>
                      <a:pt x="675" y="29"/>
                    </a:cubicBezTo>
                    <a:lnTo>
                      <a:pt x="675" y="47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alpha val="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41"/>
              <p:cNvSpPr>
                <a:spLocks/>
              </p:cNvSpPr>
              <p:nvPr/>
            </p:nvSpPr>
            <p:spPr bwMode="auto">
              <a:xfrm>
                <a:off x="2925763" y="1331913"/>
                <a:ext cx="1484313" cy="1003300"/>
              </a:xfrm>
              <a:custGeom>
                <a:avLst/>
                <a:gdLst>
                  <a:gd name="T0" fmla="*/ 0 w 535"/>
                  <a:gd name="T1" fmla="*/ 332 h 361"/>
                  <a:gd name="T2" fmla="*/ 0 w 535"/>
                  <a:gd name="T3" fmla="*/ 29 h 361"/>
                  <a:gd name="T4" fmla="*/ 29 w 535"/>
                  <a:gd name="T5" fmla="*/ 0 h 361"/>
                  <a:gd name="T6" fmla="*/ 506 w 535"/>
                  <a:gd name="T7" fmla="*/ 0 h 361"/>
                  <a:gd name="T8" fmla="*/ 535 w 535"/>
                  <a:gd name="T9" fmla="*/ 29 h 361"/>
                  <a:gd name="T10" fmla="*/ 535 w 535"/>
                  <a:gd name="T11" fmla="*/ 332 h 361"/>
                  <a:gd name="T12" fmla="*/ 506 w 535"/>
                  <a:gd name="T13" fmla="*/ 361 h 361"/>
                  <a:gd name="T14" fmla="*/ 29 w 535"/>
                  <a:gd name="T15" fmla="*/ 361 h 361"/>
                  <a:gd name="T16" fmla="*/ 0 w 535"/>
                  <a:gd name="T17" fmla="*/ 332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5" h="361">
                    <a:moveTo>
                      <a:pt x="0" y="332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506" y="0"/>
                      <a:pt x="506" y="0"/>
                      <a:pt x="506" y="0"/>
                    </a:cubicBezTo>
                    <a:cubicBezTo>
                      <a:pt x="522" y="0"/>
                      <a:pt x="535" y="13"/>
                      <a:pt x="535" y="29"/>
                    </a:cubicBezTo>
                    <a:cubicBezTo>
                      <a:pt x="535" y="332"/>
                      <a:pt x="535" y="332"/>
                      <a:pt x="535" y="332"/>
                    </a:cubicBezTo>
                    <a:cubicBezTo>
                      <a:pt x="535" y="348"/>
                      <a:pt x="522" y="361"/>
                      <a:pt x="506" y="361"/>
                    </a:cubicBezTo>
                    <a:cubicBezTo>
                      <a:pt x="29" y="361"/>
                      <a:pt x="29" y="361"/>
                      <a:pt x="29" y="361"/>
                    </a:cubicBezTo>
                    <a:cubicBezTo>
                      <a:pt x="13" y="361"/>
                      <a:pt x="0" y="348"/>
                      <a:pt x="0" y="332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3EDCFC"/>
                  </a:gs>
                  <a:gs pos="0">
                    <a:srgbClr val="01A0D9"/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42"/>
              <p:cNvSpPr>
                <a:spLocks/>
              </p:cNvSpPr>
              <p:nvPr/>
            </p:nvSpPr>
            <p:spPr bwMode="auto">
              <a:xfrm>
                <a:off x="8729663" y="1468438"/>
                <a:ext cx="815975" cy="1177925"/>
              </a:xfrm>
              <a:custGeom>
                <a:avLst/>
                <a:gdLst>
                  <a:gd name="T0" fmla="*/ 294 w 294"/>
                  <a:gd name="T1" fmla="*/ 80 h 424"/>
                  <a:gd name="T2" fmla="*/ 294 w 294"/>
                  <a:gd name="T3" fmla="*/ 344 h 424"/>
                  <a:gd name="T4" fmla="*/ 214 w 294"/>
                  <a:gd name="T5" fmla="*/ 424 h 424"/>
                  <a:gd name="T6" fmla="*/ 0 w 294"/>
                  <a:gd name="T7" fmla="*/ 424 h 424"/>
                  <a:gd name="T8" fmla="*/ 0 w 294"/>
                  <a:gd name="T9" fmla="*/ 0 h 424"/>
                  <a:gd name="T10" fmla="*/ 214 w 294"/>
                  <a:gd name="T11" fmla="*/ 0 h 424"/>
                  <a:gd name="T12" fmla="*/ 294 w 294"/>
                  <a:gd name="T13" fmla="*/ 8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4" h="424">
                    <a:moveTo>
                      <a:pt x="294" y="80"/>
                    </a:moveTo>
                    <a:cubicBezTo>
                      <a:pt x="294" y="344"/>
                      <a:pt x="294" y="344"/>
                      <a:pt x="294" y="344"/>
                    </a:cubicBezTo>
                    <a:cubicBezTo>
                      <a:pt x="294" y="388"/>
                      <a:pt x="258" y="424"/>
                      <a:pt x="214" y="424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4" y="0"/>
                      <a:pt x="214" y="0"/>
                      <a:pt x="214" y="0"/>
                    </a:cubicBezTo>
                    <a:cubicBezTo>
                      <a:pt x="258" y="0"/>
                      <a:pt x="294" y="35"/>
                      <a:pt x="294" y="80"/>
                    </a:cubicBezTo>
                    <a:close/>
                  </a:path>
                </a:pathLst>
              </a:custGeom>
              <a:gradFill flip="none" rotWithShape="1">
                <a:gsLst>
                  <a:gs pos="84000">
                    <a:srgbClr val="3EDCFC"/>
                  </a:gs>
                  <a:gs pos="5000">
                    <a:srgbClr val="01A0D9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8844942" y="1780401"/>
                <a:ext cx="566181" cy="4924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2600" b="1" dirty="0">
                    <a:ln w="0">
                      <a:noFill/>
                    </a:ln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02</a:t>
                </a:r>
                <a:endParaRPr lang="en-US" sz="2600" b="1" cap="none" spc="0" dirty="0">
                  <a:ln w="0">
                    <a:noFill/>
                  </a:ln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077854" y="1541176"/>
                <a:ext cx="184730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anchor="ctr">
                <a:spAutoFit/>
              </a:bodyPr>
              <a:lstStyle/>
              <a:p>
                <a:pPr algn="ctr"/>
                <a:endParaRPr lang="en-US" sz="1600" b="1" dirty="0">
                  <a:ln w="0">
                    <a:noFill/>
                  </a:ln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826766" y="1811179"/>
                <a:ext cx="36645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Web Based UI</a:t>
                </a: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2725738" y="4723234"/>
              <a:ext cx="6819900" cy="1514475"/>
              <a:chOff x="2725738" y="1131888"/>
              <a:chExt cx="6819900" cy="1514475"/>
            </a:xfrm>
          </p:grpSpPr>
          <p:sp>
            <p:nvSpPr>
              <p:cNvPr id="89" name="Freeform 37"/>
              <p:cNvSpPr>
                <a:spLocks/>
              </p:cNvSpPr>
              <p:nvPr/>
            </p:nvSpPr>
            <p:spPr bwMode="auto">
              <a:xfrm>
                <a:off x="4449763" y="1468438"/>
                <a:ext cx="5095875" cy="1177925"/>
              </a:xfrm>
              <a:custGeom>
                <a:avLst/>
                <a:gdLst>
                  <a:gd name="T0" fmla="*/ 1836 w 1836"/>
                  <a:gd name="T1" fmla="*/ 80 h 424"/>
                  <a:gd name="T2" fmla="*/ 1836 w 1836"/>
                  <a:gd name="T3" fmla="*/ 344 h 424"/>
                  <a:gd name="T4" fmla="*/ 1756 w 1836"/>
                  <a:gd name="T5" fmla="*/ 424 h 424"/>
                  <a:gd name="T6" fmla="*/ 0 w 1836"/>
                  <a:gd name="T7" fmla="*/ 424 h 424"/>
                  <a:gd name="T8" fmla="*/ 0 w 1836"/>
                  <a:gd name="T9" fmla="*/ 0 h 424"/>
                  <a:gd name="T10" fmla="*/ 1756 w 1836"/>
                  <a:gd name="T11" fmla="*/ 0 h 424"/>
                  <a:gd name="T12" fmla="*/ 1836 w 1836"/>
                  <a:gd name="T13" fmla="*/ 8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6" h="424">
                    <a:moveTo>
                      <a:pt x="1836" y="80"/>
                    </a:moveTo>
                    <a:cubicBezTo>
                      <a:pt x="1836" y="344"/>
                      <a:pt x="1836" y="344"/>
                      <a:pt x="1836" y="344"/>
                    </a:cubicBezTo>
                    <a:cubicBezTo>
                      <a:pt x="1836" y="388"/>
                      <a:pt x="1800" y="424"/>
                      <a:pt x="1756" y="424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56" y="0"/>
                      <a:pt x="1756" y="0"/>
                      <a:pt x="1756" y="0"/>
                    </a:cubicBezTo>
                    <a:cubicBezTo>
                      <a:pt x="1800" y="0"/>
                      <a:pt x="1836" y="35"/>
                      <a:pt x="1836" y="80"/>
                    </a:cubicBezTo>
                    <a:close/>
                  </a:path>
                </a:pathLst>
              </a:custGeom>
              <a:gradFill>
                <a:gsLst>
                  <a:gs pos="90000">
                    <a:srgbClr val="F2F9FC"/>
                  </a:gs>
                  <a:gs pos="54000">
                    <a:schemeClr val="bg1"/>
                  </a:gs>
                  <a:gs pos="10000">
                    <a:srgbClr val="FCFDFD"/>
                  </a:gs>
                  <a:gs pos="0">
                    <a:srgbClr val="E1E8EB"/>
                  </a:gs>
                </a:gsLst>
                <a:lin ang="0" scaled="0"/>
              </a:gradFill>
              <a:ln>
                <a:solidFill>
                  <a:srgbClr val="29C6FA"/>
                </a:solidFill>
              </a:ln>
              <a:effectLst>
                <a:outerShdw blurRad="76200" dist="38100" dir="2700000" algn="t" rotWithShape="0">
                  <a:prstClr val="black">
                    <a:alpha val="1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38"/>
              <p:cNvSpPr>
                <a:spLocks/>
              </p:cNvSpPr>
              <p:nvPr/>
            </p:nvSpPr>
            <p:spPr bwMode="auto">
              <a:xfrm>
                <a:off x="4449763" y="2398713"/>
                <a:ext cx="157163" cy="247650"/>
              </a:xfrm>
              <a:custGeom>
                <a:avLst/>
                <a:gdLst>
                  <a:gd name="T0" fmla="*/ 57 w 57"/>
                  <a:gd name="T1" fmla="*/ 8 h 89"/>
                  <a:gd name="T2" fmla="*/ 57 w 57"/>
                  <a:gd name="T3" fmla="*/ 20 h 89"/>
                  <a:gd name="T4" fmla="*/ 49 w 57"/>
                  <a:gd name="T5" fmla="*/ 40 h 89"/>
                  <a:gd name="T6" fmla="*/ 49 w 57"/>
                  <a:gd name="T7" fmla="*/ 40 h 89"/>
                  <a:gd name="T8" fmla="*/ 0 w 57"/>
                  <a:gd name="T9" fmla="*/ 89 h 89"/>
                  <a:gd name="T10" fmla="*/ 0 w 57"/>
                  <a:gd name="T11" fmla="*/ 0 h 89"/>
                  <a:gd name="T12" fmla="*/ 54 w 57"/>
                  <a:gd name="T13" fmla="*/ 0 h 89"/>
                  <a:gd name="T14" fmla="*/ 57 w 57"/>
                  <a:gd name="T15" fmla="*/ 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89">
                    <a:moveTo>
                      <a:pt x="57" y="8"/>
                    </a:moveTo>
                    <a:cubicBezTo>
                      <a:pt x="57" y="20"/>
                      <a:pt x="57" y="20"/>
                      <a:pt x="57" y="20"/>
                    </a:cubicBezTo>
                    <a:cubicBezTo>
                      <a:pt x="57" y="28"/>
                      <a:pt x="54" y="35"/>
                      <a:pt x="49" y="40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lnTo>
                      <a:pt x="57" y="8"/>
                    </a:lnTo>
                    <a:close/>
                  </a:path>
                </a:pathLst>
              </a:custGeom>
              <a:solidFill>
                <a:srgbClr val="098CB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9"/>
              <p:cNvSpPr>
                <a:spLocks/>
              </p:cNvSpPr>
              <p:nvPr/>
            </p:nvSpPr>
            <p:spPr bwMode="auto">
              <a:xfrm>
                <a:off x="2725738" y="1131888"/>
                <a:ext cx="1884363" cy="1403350"/>
              </a:xfrm>
              <a:custGeom>
                <a:avLst/>
                <a:gdLst>
                  <a:gd name="T0" fmla="*/ 650 w 679"/>
                  <a:gd name="T1" fmla="*/ 505 h 505"/>
                  <a:gd name="T2" fmla="*/ 29 w 679"/>
                  <a:gd name="T3" fmla="*/ 505 h 505"/>
                  <a:gd name="T4" fmla="*/ 0 w 679"/>
                  <a:gd name="T5" fmla="*/ 476 h 505"/>
                  <a:gd name="T6" fmla="*/ 0 w 679"/>
                  <a:gd name="T7" fmla="*/ 29 h 505"/>
                  <a:gd name="T8" fmla="*/ 29 w 679"/>
                  <a:gd name="T9" fmla="*/ 0 h 505"/>
                  <a:gd name="T10" fmla="*/ 650 w 679"/>
                  <a:gd name="T11" fmla="*/ 0 h 505"/>
                  <a:gd name="T12" fmla="*/ 679 w 679"/>
                  <a:gd name="T13" fmla="*/ 29 h 505"/>
                  <a:gd name="T14" fmla="*/ 679 w 679"/>
                  <a:gd name="T15" fmla="*/ 476 h 505"/>
                  <a:gd name="T16" fmla="*/ 650 w 679"/>
                  <a:gd name="T17" fmla="*/ 505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9" h="505">
                    <a:moveTo>
                      <a:pt x="650" y="505"/>
                    </a:moveTo>
                    <a:cubicBezTo>
                      <a:pt x="29" y="505"/>
                      <a:pt x="29" y="505"/>
                      <a:pt x="29" y="505"/>
                    </a:cubicBezTo>
                    <a:cubicBezTo>
                      <a:pt x="13" y="505"/>
                      <a:pt x="0" y="492"/>
                      <a:pt x="0" y="47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650" y="0"/>
                      <a:pt x="650" y="0"/>
                      <a:pt x="650" y="0"/>
                    </a:cubicBezTo>
                    <a:cubicBezTo>
                      <a:pt x="666" y="0"/>
                      <a:pt x="679" y="13"/>
                      <a:pt x="679" y="29"/>
                    </a:cubicBezTo>
                    <a:cubicBezTo>
                      <a:pt x="679" y="476"/>
                      <a:pt x="679" y="476"/>
                      <a:pt x="679" y="476"/>
                    </a:cubicBezTo>
                    <a:cubicBezTo>
                      <a:pt x="679" y="492"/>
                      <a:pt x="666" y="505"/>
                      <a:pt x="650" y="505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5F5F5"/>
                  </a:gs>
                  <a:gs pos="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101600" dir="2160000" algn="tr" rotWithShape="0">
                  <a:prstClr val="black">
                    <a:alpha val="1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40"/>
              <p:cNvSpPr>
                <a:spLocks noEditPoints="1"/>
              </p:cNvSpPr>
              <p:nvPr/>
            </p:nvSpPr>
            <p:spPr bwMode="auto">
              <a:xfrm>
                <a:off x="2725738" y="1131888"/>
                <a:ext cx="1884363" cy="1403350"/>
              </a:xfrm>
              <a:custGeom>
                <a:avLst/>
                <a:gdLst>
                  <a:gd name="T0" fmla="*/ 650 w 679"/>
                  <a:gd name="T1" fmla="*/ 0 h 505"/>
                  <a:gd name="T2" fmla="*/ 29 w 679"/>
                  <a:gd name="T3" fmla="*/ 0 h 505"/>
                  <a:gd name="T4" fmla="*/ 0 w 679"/>
                  <a:gd name="T5" fmla="*/ 29 h 505"/>
                  <a:gd name="T6" fmla="*/ 0 w 679"/>
                  <a:gd name="T7" fmla="*/ 476 h 505"/>
                  <a:gd name="T8" fmla="*/ 29 w 679"/>
                  <a:gd name="T9" fmla="*/ 505 h 505"/>
                  <a:gd name="T10" fmla="*/ 650 w 679"/>
                  <a:gd name="T11" fmla="*/ 505 h 505"/>
                  <a:gd name="T12" fmla="*/ 679 w 679"/>
                  <a:gd name="T13" fmla="*/ 476 h 505"/>
                  <a:gd name="T14" fmla="*/ 679 w 679"/>
                  <a:gd name="T15" fmla="*/ 29 h 505"/>
                  <a:gd name="T16" fmla="*/ 650 w 679"/>
                  <a:gd name="T17" fmla="*/ 0 h 505"/>
                  <a:gd name="T18" fmla="*/ 675 w 679"/>
                  <a:gd name="T19" fmla="*/ 476 h 505"/>
                  <a:gd name="T20" fmla="*/ 650 w 679"/>
                  <a:gd name="T21" fmla="*/ 501 h 505"/>
                  <a:gd name="T22" fmla="*/ 29 w 679"/>
                  <a:gd name="T23" fmla="*/ 501 h 505"/>
                  <a:gd name="T24" fmla="*/ 4 w 679"/>
                  <a:gd name="T25" fmla="*/ 476 h 505"/>
                  <a:gd name="T26" fmla="*/ 4 w 679"/>
                  <a:gd name="T27" fmla="*/ 29 h 505"/>
                  <a:gd name="T28" fmla="*/ 29 w 679"/>
                  <a:gd name="T29" fmla="*/ 4 h 505"/>
                  <a:gd name="T30" fmla="*/ 650 w 679"/>
                  <a:gd name="T31" fmla="*/ 4 h 505"/>
                  <a:gd name="T32" fmla="*/ 675 w 679"/>
                  <a:gd name="T33" fmla="*/ 29 h 505"/>
                  <a:gd name="T34" fmla="*/ 675 w 679"/>
                  <a:gd name="T35" fmla="*/ 476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9" h="505">
                    <a:moveTo>
                      <a:pt x="650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0" y="492"/>
                      <a:pt x="13" y="505"/>
                      <a:pt x="29" y="505"/>
                    </a:cubicBezTo>
                    <a:cubicBezTo>
                      <a:pt x="650" y="505"/>
                      <a:pt x="650" y="505"/>
                      <a:pt x="650" y="505"/>
                    </a:cubicBezTo>
                    <a:cubicBezTo>
                      <a:pt x="666" y="505"/>
                      <a:pt x="679" y="492"/>
                      <a:pt x="679" y="476"/>
                    </a:cubicBezTo>
                    <a:cubicBezTo>
                      <a:pt x="679" y="29"/>
                      <a:pt x="679" y="29"/>
                      <a:pt x="679" y="29"/>
                    </a:cubicBezTo>
                    <a:cubicBezTo>
                      <a:pt x="679" y="13"/>
                      <a:pt x="666" y="0"/>
                      <a:pt x="650" y="0"/>
                    </a:cubicBezTo>
                    <a:close/>
                    <a:moveTo>
                      <a:pt x="675" y="476"/>
                    </a:moveTo>
                    <a:cubicBezTo>
                      <a:pt x="675" y="490"/>
                      <a:pt x="664" y="501"/>
                      <a:pt x="650" y="501"/>
                    </a:cubicBezTo>
                    <a:cubicBezTo>
                      <a:pt x="29" y="501"/>
                      <a:pt x="29" y="501"/>
                      <a:pt x="29" y="501"/>
                    </a:cubicBezTo>
                    <a:cubicBezTo>
                      <a:pt x="15" y="501"/>
                      <a:pt x="4" y="490"/>
                      <a:pt x="4" y="476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15"/>
                      <a:pt x="15" y="4"/>
                      <a:pt x="29" y="4"/>
                    </a:cubicBezTo>
                    <a:cubicBezTo>
                      <a:pt x="650" y="4"/>
                      <a:pt x="650" y="4"/>
                      <a:pt x="650" y="4"/>
                    </a:cubicBezTo>
                    <a:cubicBezTo>
                      <a:pt x="664" y="4"/>
                      <a:pt x="675" y="15"/>
                      <a:pt x="675" y="29"/>
                    </a:cubicBezTo>
                    <a:lnTo>
                      <a:pt x="675" y="47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alpha val="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41"/>
              <p:cNvSpPr>
                <a:spLocks/>
              </p:cNvSpPr>
              <p:nvPr/>
            </p:nvSpPr>
            <p:spPr bwMode="auto">
              <a:xfrm>
                <a:off x="2925763" y="1331913"/>
                <a:ext cx="1484313" cy="1003300"/>
              </a:xfrm>
              <a:custGeom>
                <a:avLst/>
                <a:gdLst>
                  <a:gd name="T0" fmla="*/ 0 w 535"/>
                  <a:gd name="T1" fmla="*/ 332 h 361"/>
                  <a:gd name="T2" fmla="*/ 0 w 535"/>
                  <a:gd name="T3" fmla="*/ 29 h 361"/>
                  <a:gd name="T4" fmla="*/ 29 w 535"/>
                  <a:gd name="T5" fmla="*/ 0 h 361"/>
                  <a:gd name="T6" fmla="*/ 506 w 535"/>
                  <a:gd name="T7" fmla="*/ 0 h 361"/>
                  <a:gd name="T8" fmla="*/ 535 w 535"/>
                  <a:gd name="T9" fmla="*/ 29 h 361"/>
                  <a:gd name="T10" fmla="*/ 535 w 535"/>
                  <a:gd name="T11" fmla="*/ 332 h 361"/>
                  <a:gd name="T12" fmla="*/ 506 w 535"/>
                  <a:gd name="T13" fmla="*/ 361 h 361"/>
                  <a:gd name="T14" fmla="*/ 29 w 535"/>
                  <a:gd name="T15" fmla="*/ 361 h 361"/>
                  <a:gd name="T16" fmla="*/ 0 w 535"/>
                  <a:gd name="T17" fmla="*/ 332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5" h="361">
                    <a:moveTo>
                      <a:pt x="0" y="332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506" y="0"/>
                      <a:pt x="506" y="0"/>
                      <a:pt x="506" y="0"/>
                    </a:cubicBezTo>
                    <a:cubicBezTo>
                      <a:pt x="522" y="0"/>
                      <a:pt x="535" y="13"/>
                      <a:pt x="535" y="29"/>
                    </a:cubicBezTo>
                    <a:cubicBezTo>
                      <a:pt x="535" y="332"/>
                      <a:pt x="535" y="332"/>
                      <a:pt x="535" y="332"/>
                    </a:cubicBezTo>
                    <a:cubicBezTo>
                      <a:pt x="535" y="348"/>
                      <a:pt x="522" y="361"/>
                      <a:pt x="506" y="361"/>
                    </a:cubicBezTo>
                    <a:cubicBezTo>
                      <a:pt x="29" y="361"/>
                      <a:pt x="29" y="361"/>
                      <a:pt x="29" y="361"/>
                    </a:cubicBezTo>
                    <a:cubicBezTo>
                      <a:pt x="13" y="361"/>
                      <a:pt x="0" y="348"/>
                      <a:pt x="0" y="332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3EDCFC"/>
                  </a:gs>
                  <a:gs pos="0">
                    <a:srgbClr val="01A0D9"/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42"/>
              <p:cNvSpPr>
                <a:spLocks/>
              </p:cNvSpPr>
              <p:nvPr/>
            </p:nvSpPr>
            <p:spPr bwMode="auto">
              <a:xfrm>
                <a:off x="8729663" y="1468438"/>
                <a:ext cx="815975" cy="1177925"/>
              </a:xfrm>
              <a:custGeom>
                <a:avLst/>
                <a:gdLst>
                  <a:gd name="T0" fmla="*/ 294 w 294"/>
                  <a:gd name="T1" fmla="*/ 80 h 424"/>
                  <a:gd name="T2" fmla="*/ 294 w 294"/>
                  <a:gd name="T3" fmla="*/ 344 h 424"/>
                  <a:gd name="T4" fmla="*/ 214 w 294"/>
                  <a:gd name="T5" fmla="*/ 424 h 424"/>
                  <a:gd name="T6" fmla="*/ 0 w 294"/>
                  <a:gd name="T7" fmla="*/ 424 h 424"/>
                  <a:gd name="T8" fmla="*/ 0 w 294"/>
                  <a:gd name="T9" fmla="*/ 0 h 424"/>
                  <a:gd name="T10" fmla="*/ 214 w 294"/>
                  <a:gd name="T11" fmla="*/ 0 h 424"/>
                  <a:gd name="T12" fmla="*/ 294 w 294"/>
                  <a:gd name="T13" fmla="*/ 8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4" h="424">
                    <a:moveTo>
                      <a:pt x="294" y="80"/>
                    </a:moveTo>
                    <a:cubicBezTo>
                      <a:pt x="294" y="344"/>
                      <a:pt x="294" y="344"/>
                      <a:pt x="294" y="344"/>
                    </a:cubicBezTo>
                    <a:cubicBezTo>
                      <a:pt x="294" y="388"/>
                      <a:pt x="258" y="424"/>
                      <a:pt x="214" y="424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4" y="0"/>
                      <a:pt x="214" y="0"/>
                      <a:pt x="214" y="0"/>
                    </a:cubicBezTo>
                    <a:cubicBezTo>
                      <a:pt x="258" y="0"/>
                      <a:pt x="294" y="35"/>
                      <a:pt x="294" y="80"/>
                    </a:cubicBezTo>
                    <a:close/>
                  </a:path>
                </a:pathLst>
              </a:custGeom>
              <a:gradFill flip="none" rotWithShape="1">
                <a:gsLst>
                  <a:gs pos="84000">
                    <a:srgbClr val="3EDCFC"/>
                  </a:gs>
                  <a:gs pos="5000">
                    <a:srgbClr val="01A0D9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844942" y="1780401"/>
                <a:ext cx="566181" cy="4924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2600" b="1" dirty="0">
                    <a:ln w="0">
                      <a:noFill/>
                    </a:ln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03</a:t>
                </a:r>
                <a:endParaRPr lang="en-US" sz="2600" b="1" cap="none" spc="0" dirty="0">
                  <a:ln w="0">
                    <a:noFill/>
                  </a:ln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077854" y="1541176"/>
                <a:ext cx="184730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anchor="ctr">
                <a:spAutoFit/>
              </a:bodyPr>
              <a:lstStyle/>
              <a:p>
                <a:pPr algn="ctr"/>
                <a:endParaRPr lang="en-US" sz="1600" b="1" dirty="0">
                  <a:ln w="0">
                    <a:noFill/>
                  </a:ln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743639" y="1589506"/>
                <a:ext cx="386689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Secured Registration </a:t>
                </a:r>
                <a:r>
                  <a:rPr lang="en-US" sz="2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Process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E4B58F7E-F0F4-4891-8BE5-CEC3D2CCFE8F}"/>
              </a:ext>
            </a:extLst>
          </p:cNvPr>
          <p:cNvGrpSpPr/>
          <p:nvPr/>
        </p:nvGrpSpPr>
        <p:grpSpPr>
          <a:xfrm>
            <a:off x="4732897" y="536395"/>
            <a:ext cx="1644595" cy="548150"/>
            <a:chOff x="5110579" y="536395"/>
            <a:chExt cx="1644595" cy="548150"/>
          </a:xfrm>
        </p:grpSpPr>
        <p:sp>
          <p:nvSpPr>
            <p:cNvPr id="43" name="Rectangle 14">
              <a:extLst>
                <a:ext uri="{FF2B5EF4-FFF2-40B4-BE49-F238E27FC236}">
                  <a16:creationId xmlns="" xmlns:a16="http://schemas.microsoft.com/office/drawing/2014/main" id="{3E7D4478-DD33-49E8-B5CA-307094455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3617" y="592102"/>
              <a:ext cx="1471557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dirty="0">
                  <a:solidFill>
                    <a:srgbClr val="000000"/>
                  </a:solidFill>
                  <a:latin typeface="Impact" panose="020B0806030902050204" pitchFamily="34" charset="0"/>
                </a:rPr>
                <a:t>Features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Freeform 19">
              <a:extLst>
                <a:ext uri="{FF2B5EF4-FFF2-40B4-BE49-F238E27FC236}">
                  <a16:creationId xmlns="" xmlns:a16="http://schemas.microsoft.com/office/drawing/2014/main" id="{84CCFF33-1F0B-44D8-ADD4-1BFCE549C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579" y="536395"/>
              <a:ext cx="539750" cy="493713"/>
            </a:xfrm>
            <a:custGeom>
              <a:avLst/>
              <a:gdLst>
                <a:gd name="T0" fmla="*/ 35 w 340"/>
                <a:gd name="T1" fmla="*/ 311 h 311"/>
                <a:gd name="T2" fmla="*/ 0 w 340"/>
                <a:gd name="T3" fmla="*/ 311 h 311"/>
                <a:gd name="T4" fmla="*/ 0 w 340"/>
                <a:gd name="T5" fmla="*/ 0 h 311"/>
                <a:gd name="T6" fmla="*/ 340 w 340"/>
                <a:gd name="T7" fmla="*/ 0 h 311"/>
                <a:gd name="T8" fmla="*/ 340 w 340"/>
                <a:gd name="T9" fmla="*/ 37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311">
                  <a:moveTo>
                    <a:pt x="35" y="311"/>
                  </a:moveTo>
                  <a:lnTo>
                    <a:pt x="0" y="311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7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0489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/>
          <p:cNvSpPr/>
          <p:nvPr/>
        </p:nvSpPr>
        <p:spPr>
          <a:xfrm>
            <a:off x="0" y="-85837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F5FCFF"/>
              </a:gs>
              <a:gs pos="25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utoShape 34"/>
          <p:cNvSpPr>
            <a:spLocks noChangeAspect="1" noChangeArrowheads="1" noTextEdit="1"/>
          </p:cNvSpPr>
          <p:nvPr/>
        </p:nvSpPr>
        <p:spPr bwMode="auto">
          <a:xfrm>
            <a:off x="2536897" y="1331913"/>
            <a:ext cx="6819900" cy="513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36"/>
          <p:cNvSpPr>
            <a:spLocks/>
          </p:cNvSpPr>
          <p:nvPr/>
        </p:nvSpPr>
        <p:spPr bwMode="auto">
          <a:xfrm>
            <a:off x="3237916" y="1141413"/>
            <a:ext cx="982663" cy="5126037"/>
          </a:xfrm>
          <a:custGeom>
            <a:avLst/>
            <a:gdLst>
              <a:gd name="T0" fmla="*/ 619 w 619"/>
              <a:gd name="T1" fmla="*/ 3229 h 3229"/>
              <a:gd name="T2" fmla="*/ 0 w 619"/>
              <a:gd name="T3" fmla="*/ 2942 h 3229"/>
              <a:gd name="T4" fmla="*/ 0 w 619"/>
              <a:gd name="T5" fmla="*/ 287 h 3229"/>
              <a:gd name="T6" fmla="*/ 619 w 619"/>
              <a:gd name="T7" fmla="*/ 0 h 3229"/>
              <a:gd name="T8" fmla="*/ 619 w 619"/>
              <a:gd name="T9" fmla="*/ 3229 h 3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9" h="3229">
                <a:moveTo>
                  <a:pt x="619" y="3229"/>
                </a:moveTo>
                <a:lnTo>
                  <a:pt x="0" y="2942"/>
                </a:lnTo>
                <a:lnTo>
                  <a:pt x="0" y="287"/>
                </a:lnTo>
                <a:lnTo>
                  <a:pt x="619" y="0"/>
                </a:lnTo>
                <a:lnTo>
                  <a:pt x="619" y="3229"/>
                </a:lnTo>
                <a:close/>
              </a:path>
            </a:pathLst>
          </a:custGeom>
          <a:gradFill flip="none" rotWithShape="1">
            <a:gsLst>
              <a:gs pos="100000">
                <a:srgbClr val="E1E8EB"/>
              </a:gs>
              <a:gs pos="80000">
                <a:srgbClr val="FCFDFD">
                  <a:alpha val="30000"/>
                </a:srgbClr>
              </a:gs>
              <a:gs pos="31000">
                <a:schemeClr val="bg1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2497209" y="1138202"/>
            <a:ext cx="6819900" cy="5105821"/>
            <a:chOff x="2725738" y="1131888"/>
            <a:chExt cx="6819900" cy="5105821"/>
          </a:xfrm>
        </p:grpSpPr>
        <p:grpSp>
          <p:nvGrpSpPr>
            <p:cNvPr id="71" name="Group 70"/>
            <p:cNvGrpSpPr/>
            <p:nvPr/>
          </p:nvGrpSpPr>
          <p:grpSpPr>
            <a:xfrm>
              <a:off x="2725738" y="1131888"/>
              <a:ext cx="6819900" cy="1514475"/>
              <a:chOff x="2725738" y="1131888"/>
              <a:chExt cx="6819900" cy="1514475"/>
            </a:xfrm>
          </p:grpSpPr>
          <p:sp>
            <p:nvSpPr>
              <p:cNvPr id="56" name="Freeform 37"/>
              <p:cNvSpPr>
                <a:spLocks/>
              </p:cNvSpPr>
              <p:nvPr/>
            </p:nvSpPr>
            <p:spPr bwMode="auto">
              <a:xfrm>
                <a:off x="4449763" y="1468438"/>
                <a:ext cx="5095875" cy="1177925"/>
              </a:xfrm>
              <a:custGeom>
                <a:avLst/>
                <a:gdLst>
                  <a:gd name="T0" fmla="*/ 1836 w 1836"/>
                  <a:gd name="T1" fmla="*/ 80 h 424"/>
                  <a:gd name="T2" fmla="*/ 1836 w 1836"/>
                  <a:gd name="T3" fmla="*/ 344 h 424"/>
                  <a:gd name="T4" fmla="*/ 1756 w 1836"/>
                  <a:gd name="T5" fmla="*/ 424 h 424"/>
                  <a:gd name="T6" fmla="*/ 0 w 1836"/>
                  <a:gd name="T7" fmla="*/ 424 h 424"/>
                  <a:gd name="T8" fmla="*/ 0 w 1836"/>
                  <a:gd name="T9" fmla="*/ 0 h 424"/>
                  <a:gd name="T10" fmla="*/ 1756 w 1836"/>
                  <a:gd name="T11" fmla="*/ 0 h 424"/>
                  <a:gd name="T12" fmla="*/ 1836 w 1836"/>
                  <a:gd name="T13" fmla="*/ 8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6" h="424">
                    <a:moveTo>
                      <a:pt x="1836" y="80"/>
                    </a:moveTo>
                    <a:cubicBezTo>
                      <a:pt x="1836" y="344"/>
                      <a:pt x="1836" y="344"/>
                      <a:pt x="1836" y="344"/>
                    </a:cubicBezTo>
                    <a:cubicBezTo>
                      <a:pt x="1836" y="388"/>
                      <a:pt x="1800" y="424"/>
                      <a:pt x="1756" y="424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56" y="0"/>
                      <a:pt x="1756" y="0"/>
                      <a:pt x="1756" y="0"/>
                    </a:cubicBezTo>
                    <a:cubicBezTo>
                      <a:pt x="1800" y="0"/>
                      <a:pt x="1836" y="35"/>
                      <a:pt x="1836" y="80"/>
                    </a:cubicBezTo>
                    <a:close/>
                  </a:path>
                </a:pathLst>
              </a:custGeom>
              <a:gradFill>
                <a:gsLst>
                  <a:gs pos="90000">
                    <a:srgbClr val="F2F9FC"/>
                  </a:gs>
                  <a:gs pos="54000">
                    <a:schemeClr val="bg1"/>
                  </a:gs>
                  <a:gs pos="10000">
                    <a:srgbClr val="FCFDFD"/>
                  </a:gs>
                  <a:gs pos="0">
                    <a:srgbClr val="E1E8EB"/>
                  </a:gs>
                </a:gsLst>
                <a:lin ang="0" scaled="0"/>
              </a:gradFill>
              <a:ln>
                <a:solidFill>
                  <a:srgbClr val="29C6FA"/>
                </a:solidFill>
              </a:ln>
              <a:effectLst>
                <a:outerShdw blurRad="76200" dist="38100" dir="2700000" algn="t" rotWithShape="0">
                  <a:prstClr val="black">
                    <a:alpha val="1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38"/>
              <p:cNvSpPr>
                <a:spLocks/>
              </p:cNvSpPr>
              <p:nvPr/>
            </p:nvSpPr>
            <p:spPr bwMode="auto">
              <a:xfrm>
                <a:off x="4449763" y="2398713"/>
                <a:ext cx="157163" cy="247650"/>
              </a:xfrm>
              <a:custGeom>
                <a:avLst/>
                <a:gdLst>
                  <a:gd name="T0" fmla="*/ 57 w 57"/>
                  <a:gd name="T1" fmla="*/ 8 h 89"/>
                  <a:gd name="T2" fmla="*/ 57 w 57"/>
                  <a:gd name="T3" fmla="*/ 20 h 89"/>
                  <a:gd name="T4" fmla="*/ 49 w 57"/>
                  <a:gd name="T5" fmla="*/ 40 h 89"/>
                  <a:gd name="T6" fmla="*/ 49 w 57"/>
                  <a:gd name="T7" fmla="*/ 40 h 89"/>
                  <a:gd name="T8" fmla="*/ 0 w 57"/>
                  <a:gd name="T9" fmla="*/ 89 h 89"/>
                  <a:gd name="T10" fmla="*/ 0 w 57"/>
                  <a:gd name="T11" fmla="*/ 0 h 89"/>
                  <a:gd name="T12" fmla="*/ 54 w 57"/>
                  <a:gd name="T13" fmla="*/ 0 h 89"/>
                  <a:gd name="T14" fmla="*/ 57 w 57"/>
                  <a:gd name="T15" fmla="*/ 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89">
                    <a:moveTo>
                      <a:pt x="57" y="8"/>
                    </a:moveTo>
                    <a:cubicBezTo>
                      <a:pt x="57" y="20"/>
                      <a:pt x="57" y="20"/>
                      <a:pt x="57" y="20"/>
                    </a:cubicBezTo>
                    <a:cubicBezTo>
                      <a:pt x="57" y="28"/>
                      <a:pt x="54" y="35"/>
                      <a:pt x="49" y="40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lnTo>
                      <a:pt x="57" y="8"/>
                    </a:lnTo>
                    <a:close/>
                  </a:path>
                </a:pathLst>
              </a:custGeom>
              <a:solidFill>
                <a:srgbClr val="098CB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39"/>
              <p:cNvSpPr>
                <a:spLocks/>
              </p:cNvSpPr>
              <p:nvPr/>
            </p:nvSpPr>
            <p:spPr bwMode="auto">
              <a:xfrm>
                <a:off x="2725738" y="1131888"/>
                <a:ext cx="1884363" cy="1403350"/>
              </a:xfrm>
              <a:custGeom>
                <a:avLst/>
                <a:gdLst>
                  <a:gd name="T0" fmla="*/ 650 w 679"/>
                  <a:gd name="T1" fmla="*/ 505 h 505"/>
                  <a:gd name="T2" fmla="*/ 29 w 679"/>
                  <a:gd name="T3" fmla="*/ 505 h 505"/>
                  <a:gd name="T4" fmla="*/ 0 w 679"/>
                  <a:gd name="T5" fmla="*/ 476 h 505"/>
                  <a:gd name="T6" fmla="*/ 0 w 679"/>
                  <a:gd name="T7" fmla="*/ 29 h 505"/>
                  <a:gd name="T8" fmla="*/ 29 w 679"/>
                  <a:gd name="T9" fmla="*/ 0 h 505"/>
                  <a:gd name="T10" fmla="*/ 650 w 679"/>
                  <a:gd name="T11" fmla="*/ 0 h 505"/>
                  <a:gd name="T12" fmla="*/ 679 w 679"/>
                  <a:gd name="T13" fmla="*/ 29 h 505"/>
                  <a:gd name="T14" fmla="*/ 679 w 679"/>
                  <a:gd name="T15" fmla="*/ 476 h 505"/>
                  <a:gd name="T16" fmla="*/ 650 w 679"/>
                  <a:gd name="T17" fmla="*/ 505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9" h="505">
                    <a:moveTo>
                      <a:pt x="650" y="505"/>
                    </a:moveTo>
                    <a:cubicBezTo>
                      <a:pt x="29" y="505"/>
                      <a:pt x="29" y="505"/>
                      <a:pt x="29" y="505"/>
                    </a:cubicBezTo>
                    <a:cubicBezTo>
                      <a:pt x="13" y="505"/>
                      <a:pt x="0" y="492"/>
                      <a:pt x="0" y="47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650" y="0"/>
                      <a:pt x="650" y="0"/>
                      <a:pt x="650" y="0"/>
                    </a:cubicBezTo>
                    <a:cubicBezTo>
                      <a:pt x="666" y="0"/>
                      <a:pt x="679" y="13"/>
                      <a:pt x="679" y="29"/>
                    </a:cubicBezTo>
                    <a:cubicBezTo>
                      <a:pt x="679" y="476"/>
                      <a:pt x="679" y="476"/>
                      <a:pt x="679" y="476"/>
                    </a:cubicBezTo>
                    <a:cubicBezTo>
                      <a:pt x="679" y="492"/>
                      <a:pt x="666" y="505"/>
                      <a:pt x="650" y="505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5F5F5"/>
                  </a:gs>
                  <a:gs pos="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101600" dir="2160000" algn="tr" rotWithShape="0">
                  <a:prstClr val="black">
                    <a:alpha val="1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40"/>
              <p:cNvSpPr>
                <a:spLocks noEditPoints="1"/>
              </p:cNvSpPr>
              <p:nvPr/>
            </p:nvSpPr>
            <p:spPr bwMode="auto">
              <a:xfrm>
                <a:off x="2725738" y="1131888"/>
                <a:ext cx="1884363" cy="1403350"/>
              </a:xfrm>
              <a:custGeom>
                <a:avLst/>
                <a:gdLst>
                  <a:gd name="T0" fmla="*/ 650 w 679"/>
                  <a:gd name="T1" fmla="*/ 0 h 505"/>
                  <a:gd name="T2" fmla="*/ 29 w 679"/>
                  <a:gd name="T3" fmla="*/ 0 h 505"/>
                  <a:gd name="T4" fmla="*/ 0 w 679"/>
                  <a:gd name="T5" fmla="*/ 29 h 505"/>
                  <a:gd name="T6" fmla="*/ 0 w 679"/>
                  <a:gd name="T7" fmla="*/ 476 h 505"/>
                  <a:gd name="T8" fmla="*/ 29 w 679"/>
                  <a:gd name="T9" fmla="*/ 505 h 505"/>
                  <a:gd name="T10" fmla="*/ 650 w 679"/>
                  <a:gd name="T11" fmla="*/ 505 h 505"/>
                  <a:gd name="T12" fmla="*/ 679 w 679"/>
                  <a:gd name="T13" fmla="*/ 476 h 505"/>
                  <a:gd name="T14" fmla="*/ 679 w 679"/>
                  <a:gd name="T15" fmla="*/ 29 h 505"/>
                  <a:gd name="T16" fmla="*/ 650 w 679"/>
                  <a:gd name="T17" fmla="*/ 0 h 505"/>
                  <a:gd name="T18" fmla="*/ 675 w 679"/>
                  <a:gd name="T19" fmla="*/ 476 h 505"/>
                  <a:gd name="T20" fmla="*/ 650 w 679"/>
                  <a:gd name="T21" fmla="*/ 501 h 505"/>
                  <a:gd name="T22" fmla="*/ 29 w 679"/>
                  <a:gd name="T23" fmla="*/ 501 h 505"/>
                  <a:gd name="T24" fmla="*/ 4 w 679"/>
                  <a:gd name="T25" fmla="*/ 476 h 505"/>
                  <a:gd name="T26" fmla="*/ 4 w 679"/>
                  <a:gd name="T27" fmla="*/ 29 h 505"/>
                  <a:gd name="T28" fmla="*/ 29 w 679"/>
                  <a:gd name="T29" fmla="*/ 4 h 505"/>
                  <a:gd name="T30" fmla="*/ 650 w 679"/>
                  <a:gd name="T31" fmla="*/ 4 h 505"/>
                  <a:gd name="T32" fmla="*/ 675 w 679"/>
                  <a:gd name="T33" fmla="*/ 29 h 505"/>
                  <a:gd name="T34" fmla="*/ 675 w 679"/>
                  <a:gd name="T35" fmla="*/ 476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9" h="505">
                    <a:moveTo>
                      <a:pt x="650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0" y="492"/>
                      <a:pt x="13" y="505"/>
                      <a:pt x="29" y="505"/>
                    </a:cubicBezTo>
                    <a:cubicBezTo>
                      <a:pt x="650" y="505"/>
                      <a:pt x="650" y="505"/>
                      <a:pt x="650" y="505"/>
                    </a:cubicBezTo>
                    <a:cubicBezTo>
                      <a:pt x="666" y="505"/>
                      <a:pt x="679" y="492"/>
                      <a:pt x="679" y="476"/>
                    </a:cubicBezTo>
                    <a:cubicBezTo>
                      <a:pt x="679" y="29"/>
                      <a:pt x="679" y="29"/>
                      <a:pt x="679" y="29"/>
                    </a:cubicBezTo>
                    <a:cubicBezTo>
                      <a:pt x="679" y="13"/>
                      <a:pt x="666" y="0"/>
                      <a:pt x="650" y="0"/>
                    </a:cubicBezTo>
                    <a:close/>
                    <a:moveTo>
                      <a:pt x="675" y="476"/>
                    </a:moveTo>
                    <a:cubicBezTo>
                      <a:pt x="675" y="490"/>
                      <a:pt x="664" y="501"/>
                      <a:pt x="650" y="501"/>
                    </a:cubicBezTo>
                    <a:cubicBezTo>
                      <a:pt x="29" y="501"/>
                      <a:pt x="29" y="501"/>
                      <a:pt x="29" y="501"/>
                    </a:cubicBezTo>
                    <a:cubicBezTo>
                      <a:pt x="15" y="501"/>
                      <a:pt x="4" y="490"/>
                      <a:pt x="4" y="476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15"/>
                      <a:pt x="15" y="4"/>
                      <a:pt x="29" y="4"/>
                    </a:cubicBezTo>
                    <a:cubicBezTo>
                      <a:pt x="650" y="4"/>
                      <a:pt x="650" y="4"/>
                      <a:pt x="650" y="4"/>
                    </a:cubicBezTo>
                    <a:cubicBezTo>
                      <a:pt x="664" y="4"/>
                      <a:pt x="675" y="15"/>
                      <a:pt x="675" y="29"/>
                    </a:cubicBezTo>
                    <a:lnTo>
                      <a:pt x="675" y="47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alpha val="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41"/>
              <p:cNvSpPr>
                <a:spLocks/>
              </p:cNvSpPr>
              <p:nvPr/>
            </p:nvSpPr>
            <p:spPr bwMode="auto">
              <a:xfrm>
                <a:off x="2925763" y="1331913"/>
                <a:ext cx="1484313" cy="1003300"/>
              </a:xfrm>
              <a:custGeom>
                <a:avLst/>
                <a:gdLst>
                  <a:gd name="T0" fmla="*/ 0 w 535"/>
                  <a:gd name="T1" fmla="*/ 332 h 361"/>
                  <a:gd name="T2" fmla="*/ 0 w 535"/>
                  <a:gd name="T3" fmla="*/ 29 h 361"/>
                  <a:gd name="T4" fmla="*/ 29 w 535"/>
                  <a:gd name="T5" fmla="*/ 0 h 361"/>
                  <a:gd name="T6" fmla="*/ 506 w 535"/>
                  <a:gd name="T7" fmla="*/ 0 h 361"/>
                  <a:gd name="T8" fmla="*/ 535 w 535"/>
                  <a:gd name="T9" fmla="*/ 29 h 361"/>
                  <a:gd name="T10" fmla="*/ 535 w 535"/>
                  <a:gd name="T11" fmla="*/ 332 h 361"/>
                  <a:gd name="T12" fmla="*/ 506 w 535"/>
                  <a:gd name="T13" fmla="*/ 361 h 361"/>
                  <a:gd name="T14" fmla="*/ 29 w 535"/>
                  <a:gd name="T15" fmla="*/ 361 h 361"/>
                  <a:gd name="T16" fmla="*/ 0 w 535"/>
                  <a:gd name="T17" fmla="*/ 332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5" h="361">
                    <a:moveTo>
                      <a:pt x="0" y="332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506" y="0"/>
                      <a:pt x="506" y="0"/>
                      <a:pt x="506" y="0"/>
                    </a:cubicBezTo>
                    <a:cubicBezTo>
                      <a:pt x="522" y="0"/>
                      <a:pt x="535" y="13"/>
                      <a:pt x="535" y="29"/>
                    </a:cubicBezTo>
                    <a:cubicBezTo>
                      <a:pt x="535" y="332"/>
                      <a:pt x="535" y="332"/>
                      <a:pt x="535" y="332"/>
                    </a:cubicBezTo>
                    <a:cubicBezTo>
                      <a:pt x="535" y="348"/>
                      <a:pt x="522" y="361"/>
                      <a:pt x="506" y="361"/>
                    </a:cubicBezTo>
                    <a:cubicBezTo>
                      <a:pt x="29" y="361"/>
                      <a:pt x="29" y="361"/>
                      <a:pt x="29" y="361"/>
                    </a:cubicBezTo>
                    <a:cubicBezTo>
                      <a:pt x="13" y="361"/>
                      <a:pt x="0" y="348"/>
                      <a:pt x="0" y="332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3EDCFC"/>
                  </a:gs>
                  <a:gs pos="0">
                    <a:srgbClr val="01A0D9"/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42"/>
              <p:cNvSpPr>
                <a:spLocks/>
              </p:cNvSpPr>
              <p:nvPr/>
            </p:nvSpPr>
            <p:spPr bwMode="auto">
              <a:xfrm>
                <a:off x="8729663" y="1468438"/>
                <a:ext cx="815975" cy="1177925"/>
              </a:xfrm>
              <a:custGeom>
                <a:avLst/>
                <a:gdLst>
                  <a:gd name="T0" fmla="*/ 294 w 294"/>
                  <a:gd name="T1" fmla="*/ 80 h 424"/>
                  <a:gd name="T2" fmla="*/ 294 w 294"/>
                  <a:gd name="T3" fmla="*/ 344 h 424"/>
                  <a:gd name="T4" fmla="*/ 214 w 294"/>
                  <a:gd name="T5" fmla="*/ 424 h 424"/>
                  <a:gd name="T6" fmla="*/ 0 w 294"/>
                  <a:gd name="T7" fmla="*/ 424 h 424"/>
                  <a:gd name="T8" fmla="*/ 0 w 294"/>
                  <a:gd name="T9" fmla="*/ 0 h 424"/>
                  <a:gd name="T10" fmla="*/ 214 w 294"/>
                  <a:gd name="T11" fmla="*/ 0 h 424"/>
                  <a:gd name="T12" fmla="*/ 294 w 294"/>
                  <a:gd name="T13" fmla="*/ 8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4" h="424">
                    <a:moveTo>
                      <a:pt x="294" y="80"/>
                    </a:moveTo>
                    <a:cubicBezTo>
                      <a:pt x="294" y="344"/>
                      <a:pt x="294" y="344"/>
                      <a:pt x="294" y="344"/>
                    </a:cubicBezTo>
                    <a:cubicBezTo>
                      <a:pt x="294" y="388"/>
                      <a:pt x="258" y="424"/>
                      <a:pt x="214" y="424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4" y="0"/>
                      <a:pt x="214" y="0"/>
                      <a:pt x="214" y="0"/>
                    </a:cubicBezTo>
                    <a:cubicBezTo>
                      <a:pt x="258" y="0"/>
                      <a:pt x="294" y="35"/>
                      <a:pt x="294" y="80"/>
                    </a:cubicBezTo>
                    <a:close/>
                  </a:path>
                </a:pathLst>
              </a:custGeom>
              <a:gradFill flip="none" rotWithShape="1">
                <a:gsLst>
                  <a:gs pos="84000">
                    <a:srgbClr val="3EDCFC"/>
                  </a:gs>
                  <a:gs pos="5000">
                    <a:srgbClr val="01A0D9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8844942" y="1780401"/>
                <a:ext cx="569387" cy="4924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2600" b="1" dirty="0">
                    <a:ln w="0">
                      <a:noFill/>
                    </a:ln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04</a:t>
                </a:r>
                <a:endParaRPr lang="en-US" sz="2600" b="1" cap="none" spc="0" dirty="0">
                  <a:ln w="0">
                    <a:noFill/>
                  </a:ln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077858" y="1541176"/>
                <a:ext cx="184730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anchor="ctr">
                <a:spAutoFit/>
              </a:bodyPr>
              <a:lstStyle/>
              <a:p>
                <a:pPr algn="ctr"/>
                <a:endParaRPr lang="en-US" sz="1600" b="1" dirty="0">
                  <a:ln w="0">
                    <a:noFill/>
                  </a:ln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854475" y="1589506"/>
                <a:ext cx="366452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Elite Membership facilities</a:t>
                </a:r>
                <a:endPara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2725738" y="2927561"/>
              <a:ext cx="6819900" cy="1514475"/>
              <a:chOff x="2725738" y="1131888"/>
              <a:chExt cx="6819900" cy="1514475"/>
            </a:xfrm>
          </p:grpSpPr>
          <p:sp>
            <p:nvSpPr>
              <p:cNvPr id="79" name="Freeform 37"/>
              <p:cNvSpPr>
                <a:spLocks/>
              </p:cNvSpPr>
              <p:nvPr/>
            </p:nvSpPr>
            <p:spPr bwMode="auto">
              <a:xfrm>
                <a:off x="4449763" y="1468438"/>
                <a:ext cx="5095875" cy="1177925"/>
              </a:xfrm>
              <a:custGeom>
                <a:avLst/>
                <a:gdLst>
                  <a:gd name="T0" fmla="*/ 1836 w 1836"/>
                  <a:gd name="T1" fmla="*/ 80 h 424"/>
                  <a:gd name="T2" fmla="*/ 1836 w 1836"/>
                  <a:gd name="T3" fmla="*/ 344 h 424"/>
                  <a:gd name="T4" fmla="*/ 1756 w 1836"/>
                  <a:gd name="T5" fmla="*/ 424 h 424"/>
                  <a:gd name="T6" fmla="*/ 0 w 1836"/>
                  <a:gd name="T7" fmla="*/ 424 h 424"/>
                  <a:gd name="T8" fmla="*/ 0 w 1836"/>
                  <a:gd name="T9" fmla="*/ 0 h 424"/>
                  <a:gd name="T10" fmla="*/ 1756 w 1836"/>
                  <a:gd name="T11" fmla="*/ 0 h 424"/>
                  <a:gd name="T12" fmla="*/ 1836 w 1836"/>
                  <a:gd name="T13" fmla="*/ 8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6" h="424">
                    <a:moveTo>
                      <a:pt x="1836" y="80"/>
                    </a:moveTo>
                    <a:cubicBezTo>
                      <a:pt x="1836" y="344"/>
                      <a:pt x="1836" y="344"/>
                      <a:pt x="1836" y="344"/>
                    </a:cubicBezTo>
                    <a:cubicBezTo>
                      <a:pt x="1836" y="388"/>
                      <a:pt x="1800" y="424"/>
                      <a:pt x="1756" y="424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56" y="0"/>
                      <a:pt x="1756" y="0"/>
                      <a:pt x="1756" y="0"/>
                    </a:cubicBezTo>
                    <a:cubicBezTo>
                      <a:pt x="1800" y="0"/>
                      <a:pt x="1836" y="35"/>
                      <a:pt x="1836" y="80"/>
                    </a:cubicBezTo>
                    <a:close/>
                  </a:path>
                </a:pathLst>
              </a:custGeom>
              <a:gradFill>
                <a:gsLst>
                  <a:gs pos="90000">
                    <a:srgbClr val="F2F9FC"/>
                  </a:gs>
                  <a:gs pos="54000">
                    <a:schemeClr val="bg1"/>
                  </a:gs>
                  <a:gs pos="10000">
                    <a:srgbClr val="FCFDFD"/>
                  </a:gs>
                  <a:gs pos="0">
                    <a:srgbClr val="E1E8EB"/>
                  </a:gs>
                </a:gsLst>
                <a:lin ang="0" scaled="0"/>
              </a:gradFill>
              <a:ln>
                <a:solidFill>
                  <a:srgbClr val="29C6FA"/>
                </a:solidFill>
              </a:ln>
              <a:effectLst>
                <a:outerShdw blurRad="76200" dist="38100" dir="2700000" algn="t" rotWithShape="0">
                  <a:prstClr val="black">
                    <a:alpha val="1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38"/>
              <p:cNvSpPr>
                <a:spLocks/>
              </p:cNvSpPr>
              <p:nvPr/>
            </p:nvSpPr>
            <p:spPr bwMode="auto">
              <a:xfrm>
                <a:off x="4449763" y="2398713"/>
                <a:ext cx="157163" cy="247650"/>
              </a:xfrm>
              <a:custGeom>
                <a:avLst/>
                <a:gdLst>
                  <a:gd name="T0" fmla="*/ 57 w 57"/>
                  <a:gd name="T1" fmla="*/ 8 h 89"/>
                  <a:gd name="T2" fmla="*/ 57 w 57"/>
                  <a:gd name="T3" fmla="*/ 20 h 89"/>
                  <a:gd name="T4" fmla="*/ 49 w 57"/>
                  <a:gd name="T5" fmla="*/ 40 h 89"/>
                  <a:gd name="T6" fmla="*/ 49 w 57"/>
                  <a:gd name="T7" fmla="*/ 40 h 89"/>
                  <a:gd name="T8" fmla="*/ 0 w 57"/>
                  <a:gd name="T9" fmla="*/ 89 h 89"/>
                  <a:gd name="T10" fmla="*/ 0 w 57"/>
                  <a:gd name="T11" fmla="*/ 0 h 89"/>
                  <a:gd name="T12" fmla="*/ 54 w 57"/>
                  <a:gd name="T13" fmla="*/ 0 h 89"/>
                  <a:gd name="T14" fmla="*/ 57 w 57"/>
                  <a:gd name="T15" fmla="*/ 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89">
                    <a:moveTo>
                      <a:pt x="57" y="8"/>
                    </a:moveTo>
                    <a:cubicBezTo>
                      <a:pt x="57" y="20"/>
                      <a:pt x="57" y="20"/>
                      <a:pt x="57" y="20"/>
                    </a:cubicBezTo>
                    <a:cubicBezTo>
                      <a:pt x="57" y="28"/>
                      <a:pt x="54" y="35"/>
                      <a:pt x="49" y="40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lnTo>
                      <a:pt x="57" y="8"/>
                    </a:lnTo>
                    <a:close/>
                  </a:path>
                </a:pathLst>
              </a:custGeom>
              <a:solidFill>
                <a:srgbClr val="098CB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39"/>
              <p:cNvSpPr>
                <a:spLocks/>
              </p:cNvSpPr>
              <p:nvPr/>
            </p:nvSpPr>
            <p:spPr bwMode="auto">
              <a:xfrm>
                <a:off x="2725738" y="1131888"/>
                <a:ext cx="1884363" cy="1403350"/>
              </a:xfrm>
              <a:custGeom>
                <a:avLst/>
                <a:gdLst>
                  <a:gd name="T0" fmla="*/ 650 w 679"/>
                  <a:gd name="T1" fmla="*/ 505 h 505"/>
                  <a:gd name="T2" fmla="*/ 29 w 679"/>
                  <a:gd name="T3" fmla="*/ 505 h 505"/>
                  <a:gd name="T4" fmla="*/ 0 w 679"/>
                  <a:gd name="T5" fmla="*/ 476 h 505"/>
                  <a:gd name="T6" fmla="*/ 0 w 679"/>
                  <a:gd name="T7" fmla="*/ 29 h 505"/>
                  <a:gd name="T8" fmla="*/ 29 w 679"/>
                  <a:gd name="T9" fmla="*/ 0 h 505"/>
                  <a:gd name="T10" fmla="*/ 650 w 679"/>
                  <a:gd name="T11" fmla="*/ 0 h 505"/>
                  <a:gd name="T12" fmla="*/ 679 w 679"/>
                  <a:gd name="T13" fmla="*/ 29 h 505"/>
                  <a:gd name="T14" fmla="*/ 679 w 679"/>
                  <a:gd name="T15" fmla="*/ 476 h 505"/>
                  <a:gd name="T16" fmla="*/ 650 w 679"/>
                  <a:gd name="T17" fmla="*/ 505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9" h="505">
                    <a:moveTo>
                      <a:pt x="650" y="505"/>
                    </a:moveTo>
                    <a:cubicBezTo>
                      <a:pt x="29" y="505"/>
                      <a:pt x="29" y="505"/>
                      <a:pt x="29" y="505"/>
                    </a:cubicBezTo>
                    <a:cubicBezTo>
                      <a:pt x="13" y="505"/>
                      <a:pt x="0" y="492"/>
                      <a:pt x="0" y="47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650" y="0"/>
                      <a:pt x="650" y="0"/>
                      <a:pt x="650" y="0"/>
                    </a:cubicBezTo>
                    <a:cubicBezTo>
                      <a:pt x="666" y="0"/>
                      <a:pt x="679" y="13"/>
                      <a:pt x="679" y="29"/>
                    </a:cubicBezTo>
                    <a:cubicBezTo>
                      <a:pt x="679" y="476"/>
                      <a:pt x="679" y="476"/>
                      <a:pt x="679" y="476"/>
                    </a:cubicBezTo>
                    <a:cubicBezTo>
                      <a:pt x="679" y="492"/>
                      <a:pt x="666" y="505"/>
                      <a:pt x="650" y="505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5F5F5"/>
                  </a:gs>
                  <a:gs pos="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101600" dir="2160000" algn="tr" rotWithShape="0">
                  <a:prstClr val="black">
                    <a:alpha val="1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40"/>
              <p:cNvSpPr>
                <a:spLocks noEditPoints="1"/>
              </p:cNvSpPr>
              <p:nvPr/>
            </p:nvSpPr>
            <p:spPr bwMode="auto">
              <a:xfrm>
                <a:off x="2725738" y="1131888"/>
                <a:ext cx="1884363" cy="1403350"/>
              </a:xfrm>
              <a:custGeom>
                <a:avLst/>
                <a:gdLst>
                  <a:gd name="T0" fmla="*/ 650 w 679"/>
                  <a:gd name="T1" fmla="*/ 0 h 505"/>
                  <a:gd name="T2" fmla="*/ 29 w 679"/>
                  <a:gd name="T3" fmla="*/ 0 h 505"/>
                  <a:gd name="T4" fmla="*/ 0 w 679"/>
                  <a:gd name="T5" fmla="*/ 29 h 505"/>
                  <a:gd name="T6" fmla="*/ 0 w 679"/>
                  <a:gd name="T7" fmla="*/ 476 h 505"/>
                  <a:gd name="T8" fmla="*/ 29 w 679"/>
                  <a:gd name="T9" fmla="*/ 505 h 505"/>
                  <a:gd name="T10" fmla="*/ 650 w 679"/>
                  <a:gd name="T11" fmla="*/ 505 h 505"/>
                  <a:gd name="T12" fmla="*/ 679 w 679"/>
                  <a:gd name="T13" fmla="*/ 476 h 505"/>
                  <a:gd name="T14" fmla="*/ 679 w 679"/>
                  <a:gd name="T15" fmla="*/ 29 h 505"/>
                  <a:gd name="T16" fmla="*/ 650 w 679"/>
                  <a:gd name="T17" fmla="*/ 0 h 505"/>
                  <a:gd name="T18" fmla="*/ 675 w 679"/>
                  <a:gd name="T19" fmla="*/ 476 h 505"/>
                  <a:gd name="T20" fmla="*/ 650 w 679"/>
                  <a:gd name="T21" fmla="*/ 501 h 505"/>
                  <a:gd name="T22" fmla="*/ 29 w 679"/>
                  <a:gd name="T23" fmla="*/ 501 h 505"/>
                  <a:gd name="T24" fmla="*/ 4 w 679"/>
                  <a:gd name="T25" fmla="*/ 476 h 505"/>
                  <a:gd name="T26" fmla="*/ 4 w 679"/>
                  <a:gd name="T27" fmla="*/ 29 h 505"/>
                  <a:gd name="T28" fmla="*/ 29 w 679"/>
                  <a:gd name="T29" fmla="*/ 4 h 505"/>
                  <a:gd name="T30" fmla="*/ 650 w 679"/>
                  <a:gd name="T31" fmla="*/ 4 h 505"/>
                  <a:gd name="T32" fmla="*/ 675 w 679"/>
                  <a:gd name="T33" fmla="*/ 29 h 505"/>
                  <a:gd name="T34" fmla="*/ 675 w 679"/>
                  <a:gd name="T35" fmla="*/ 476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9" h="505">
                    <a:moveTo>
                      <a:pt x="650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0" y="492"/>
                      <a:pt x="13" y="505"/>
                      <a:pt x="29" y="505"/>
                    </a:cubicBezTo>
                    <a:cubicBezTo>
                      <a:pt x="650" y="505"/>
                      <a:pt x="650" y="505"/>
                      <a:pt x="650" y="505"/>
                    </a:cubicBezTo>
                    <a:cubicBezTo>
                      <a:pt x="666" y="505"/>
                      <a:pt x="679" y="492"/>
                      <a:pt x="679" y="476"/>
                    </a:cubicBezTo>
                    <a:cubicBezTo>
                      <a:pt x="679" y="29"/>
                      <a:pt x="679" y="29"/>
                      <a:pt x="679" y="29"/>
                    </a:cubicBezTo>
                    <a:cubicBezTo>
                      <a:pt x="679" y="13"/>
                      <a:pt x="666" y="0"/>
                      <a:pt x="650" y="0"/>
                    </a:cubicBezTo>
                    <a:close/>
                    <a:moveTo>
                      <a:pt x="675" y="476"/>
                    </a:moveTo>
                    <a:cubicBezTo>
                      <a:pt x="675" y="490"/>
                      <a:pt x="664" y="501"/>
                      <a:pt x="650" y="501"/>
                    </a:cubicBezTo>
                    <a:cubicBezTo>
                      <a:pt x="29" y="501"/>
                      <a:pt x="29" y="501"/>
                      <a:pt x="29" y="501"/>
                    </a:cubicBezTo>
                    <a:cubicBezTo>
                      <a:pt x="15" y="501"/>
                      <a:pt x="4" y="490"/>
                      <a:pt x="4" y="476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15"/>
                      <a:pt x="15" y="4"/>
                      <a:pt x="29" y="4"/>
                    </a:cubicBezTo>
                    <a:cubicBezTo>
                      <a:pt x="650" y="4"/>
                      <a:pt x="650" y="4"/>
                      <a:pt x="650" y="4"/>
                    </a:cubicBezTo>
                    <a:cubicBezTo>
                      <a:pt x="664" y="4"/>
                      <a:pt x="675" y="15"/>
                      <a:pt x="675" y="29"/>
                    </a:cubicBezTo>
                    <a:lnTo>
                      <a:pt x="675" y="47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alpha val="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41"/>
              <p:cNvSpPr>
                <a:spLocks/>
              </p:cNvSpPr>
              <p:nvPr/>
            </p:nvSpPr>
            <p:spPr bwMode="auto">
              <a:xfrm>
                <a:off x="2925763" y="1331913"/>
                <a:ext cx="1484313" cy="1003300"/>
              </a:xfrm>
              <a:custGeom>
                <a:avLst/>
                <a:gdLst>
                  <a:gd name="T0" fmla="*/ 0 w 535"/>
                  <a:gd name="T1" fmla="*/ 332 h 361"/>
                  <a:gd name="T2" fmla="*/ 0 w 535"/>
                  <a:gd name="T3" fmla="*/ 29 h 361"/>
                  <a:gd name="T4" fmla="*/ 29 w 535"/>
                  <a:gd name="T5" fmla="*/ 0 h 361"/>
                  <a:gd name="T6" fmla="*/ 506 w 535"/>
                  <a:gd name="T7" fmla="*/ 0 h 361"/>
                  <a:gd name="T8" fmla="*/ 535 w 535"/>
                  <a:gd name="T9" fmla="*/ 29 h 361"/>
                  <a:gd name="T10" fmla="*/ 535 w 535"/>
                  <a:gd name="T11" fmla="*/ 332 h 361"/>
                  <a:gd name="T12" fmla="*/ 506 w 535"/>
                  <a:gd name="T13" fmla="*/ 361 h 361"/>
                  <a:gd name="T14" fmla="*/ 29 w 535"/>
                  <a:gd name="T15" fmla="*/ 361 h 361"/>
                  <a:gd name="T16" fmla="*/ 0 w 535"/>
                  <a:gd name="T17" fmla="*/ 332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5" h="361">
                    <a:moveTo>
                      <a:pt x="0" y="332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506" y="0"/>
                      <a:pt x="506" y="0"/>
                      <a:pt x="506" y="0"/>
                    </a:cubicBezTo>
                    <a:cubicBezTo>
                      <a:pt x="522" y="0"/>
                      <a:pt x="535" y="13"/>
                      <a:pt x="535" y="29"/>
                    </a:cubicBezTo>
                    <a:cubicBezTo>
                      <a:pt x="535" y="332"/>
                      <a:pt x="535" y="332"/>
                      <a:pt x="535" y="332"/>
                    </a:cubicBezTo>
                    <a:cubicBezTo>
                      <a:pt x="535" y="348"/>
                      <a:pt x="522" y="361"/>
                      <a:pt x="506" y="361"/>
                    </a:cubicBezTo>
                    <a:cubicBezTo>
                      <a:pt x="29" y="361"/>
                      <a:pt x="29" y="361"/>
                      <a:pt x="29" y="361"/>
                    </a:cubicBezTo>
                    <a:cubicBezTo>
                      <a:pt x="13" y="361"/>
                      <a:pt x="0" y="348"/>
                      <a:pt x="0" y="332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3EDCFC"/>
                  </a:gs>
                  <a:gs pos="0">
                    <a:srgbClr val="01A0D9"/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42"/>
              <p:cNvSpPr>
                <a:spLocks/>
              </p:cNvSpPr>
              <p:nvPr/>
            </p:nvSpPr>
            <p:spPr bwMode="auto">
              <a:xfrm>
                <a:off x="8729663" y="1468438"/>
                <a:ext cx="815975" cy="1177925"/>
              </a:xfrm>
              <a:custGeom>
                <a:avLst/>
                <a:gdLst>
                  <a:gd name="T0" fmla="*/ 294 w 294"/>
                  <a:gd name="T1" fmla="*/ 80 h 424"/>
                  <a:gd name="T2" fmla="*/ 294 w 294"/>
                  <a:gd name="T3" fmla="*/ 344 h 424"/>
                  <a:gd name="T4" fmla="*/ 214 w 294"/>
                  <a:gd name="T5" fmla="*/ 424 h 424"/>
                  <a:gd name="T6" fmla="*/ 0 w 294"/>
                  <a:gd name="T7" fmla="*/ 424 h 424"/>
                  <a:gd name="T8" fmla="*/ 0 w 294"/>
                  <a:gd name="T9" fmla="*/ 0 h 424"/>
                  <a:gd name="T10" fmla="*/ 214 w 294"/>
                  <a:gd name="T11" fmla="*/ 0 h 424"/>
                  <a:gd name="T12" fmla="*/ 294 w 294"/>
                  <a:gd name="T13" fmla="*/ 8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4" h="424">
                    <a:moveTo>
                      <a:pt x="294" y="80"/>
                    </a:moveTo>
                    <a:cubicBezTo>
                      <a:pt x="294" y="344"/>
                      <a:pt x="294" y="344"/>
                      <a:pt x="294" y="344"/>
                    </a:cubicBezTo>
                    <a:cubicBezTo>
                      <a:pt x="294" y="388"/>
                      <a:pt x="258" y="424"/>
                      <a:pt x="214" y="424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4" y="0"/>
                      <a:pt x="214" y="0"/>
                      <a:pt x="214" y="0"/>
                    </a:cubicBezTo>
                    <a:cubicBezTo>
                      <a:pt x="258" y="0"/>
                      <a:pt x="294" y="35"/>
                      <a:pt x="294" y="80"/>
                    </a:cubicBezTo>
                    <a:close/>
                  </a:path>
                </a:pathLst>
              </a:custGeom>
              <a:gradFill flip="none" rotWithShape="1">
                <a:gsLst>
                  <a:gs pos="84000">
                    <a:srgbClr val="3EDCFC"/>
                  </a:gs>
                  <a:gs pos="5000">
                    <a:srgbClr val="01A0D9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8844942" y="1780401"/>
                <a:ext cx="569387" cy="4924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2600" b="1" dirty="0">
                    <a:ln w="0">
                      <a:noFill/>
                    </a:ln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05</a:t>
                </a:r>
                <a:endParaRPr lang="en-US" sz="2600" b="1" cap="none" spc="0" dirty="0">
                  <a:ln w="0">
                    <a:noFill/>
                  </a:ln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077854" y="1541176"/>
                <a:ext cx="184730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anchor="ctr">
                <a:spAutoFit/>
              </a:bodyPr>
              <a:lstStyle/>
              <a:p>
                <a:pPr algn="ctr"/>
                <a:endParaRPr lang="en-US" sz="1600" b="1" dirty="0">
                  <a:ln w="0">
                    <a:noFill/>
                  </a:ln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4868330" y="1561797"/>
                <a:ext cx="366452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Customer Feedback Review</a:t>
                </a:r>
                <a:endPara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2725738" y="4723234"/>
              <a:ext cx="6819900" cy="1514475"/>
              <a:chOff x="2725738" y="1131888"/>
              <a:chExt cx="6819900" cy="1514475"/>
            </a:xfrm>
          </p:grpSpPr>
          <p:sp>
            <p:nvSpPr>
              <p:cNvPr id="89" name="Freeform 37"/>
              <p:cNvSpPr>
                <a:spLocks/>
              </p:cNvSpPr>
              <p:nvPr/>
            </p:nvSpPr>
            <p:spPr bwMode="auto">
              <a:xfrm>
                <a:off x="4449763" y="1468438"/>
                <a:ext cx="5095875" cy="1177925"/>
              </a:xfrm>
              <a:custGeom>
                <a:avLst/>
                <a:gdLst>
                  <a:gd name="T0" fmla="*/ 1836 w 1836"/>
                  <a:gd name="T1" fmla="*/ 80 h 424"/>
                  <a:gd name="T2" fmla="*/ 1836 w 1836"/>
                  <a:gd name="T3" fmla="*/ 344 h 424"/>
                  <a:gd name="T4" fmla="*/ 1756 w 1836"/>
                  <a:gd name="T5" fmla="*/ 424 h 424"/>
                  <a:gd name="T6" fmla="*/ 0 w 1836"/>
                  <a:gd name="T7" fmla="*/ 424 h 424"/>
                  <a:gd name="T8" fmla="*/ 0 w 1836"/>
                  <a:gd name="T9" fmla="*/ 0 h 424"/>
                  <a:gd name="T10" fmla="*/ 1756 w 1836"/>
                  <a:gd name="T11" fmla="*/ 0 h 424"/>
                  <a:gd name="T12" fmla="*/ 1836 w 1836"/>
                  <a:gd name="T13" fmla="*/ 8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36" h="424">
                    <a:moveTo>
                      <a:pt x="1836" y="80"/>
                    </a:moveTo>
                    <a:cubicBezTo>
                      <a:pt x="1836" y="344"/>
                      <a:pt x="1836" y="344"/>
                      <a:pt x="1836" y="344"/>
                    </a:cubicBezTo>
                    <a:cubicBezTo>
                      <a:pt x="1836" y="388"/>
                      <a:pt x="1800" y="424"/>
                      <a:pt x="1756" y="424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756" y="0"/>
                      <a:pt x="1756" y="0"/>
                      <a:pt x="1756" y="0"/>
                    </a:cubicBezTo>
                    <a:cubicBezTo>
                      <a:pt x="1800" y="0"/>
                      <a:pt x="1836" y="35"/>
                      <a:pt x="1836" y="80"/>
                    </a:cubicBezTo>
                    <a:close/>
                  </a:path>
                </a:pathLst>
              </a:custGeom>
              <a:gradFill>
                <a:gsLst>
                  <a:gs pos="90000">
                    <a:srgbClr val="F2F9FC"/>
                  </a:gs>
                  <a:gs pos="54000">
                    <a:schemeClr val="bg1"/>
                  </a:gs>
                  <a:gs pos="10000">
                    <a:srgbClr val="FCFDFD"/>
                  </a:gs>
                  <a:gs pos="0">
                    <a:srgbClr val="E1E8EB"/>
                  </a:gs>
                </a:gsLst>
                <a:lin ang="0" scaled="0"/>
              </a:gradFill>
              <a:ln>
                <a:solidFill>
                  <a:srgbClr val="29C6FA"/>
                </a:solidFill>
              </a:ln>
              <a:effectLst>
                <a:outerShdw blurRad="76200" dist="38100" dir="2700000" algn="t" rotWithShape="0">
                  <a:prstClr val="black">
                    <a:alpha val="1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38"/>
              <p:cNvSpPr>
                <a:spLocks/>
              </p:cNvSpPr>
              <p:nvPr/>
            </p:nvSpPr>
            <p:spPr bwMode="auto">
              <a:xfrm>
                <a:off x="4449763" y="2398713"/>
                <a:ext cx="157163" cy="247650"/>
              </a:xfrm>
              <a:custGeom>
                <a:avLst/>
                <a:gdLst>
                  <a:gd name="T0" fmla="*/ 57 w 57"/>
                  <a:gd name="T1" fmla="*/ 8 h 89"/>
                  <a:gd name="T2" fmla="*/ 57 w 57"/>
                  <a:gd name="T3" fmla="*/ 20 h 89"/>
                  <a:gd name="T4" fmla="*/ 49 w 57"/>
                  <a:gd name="T5" fmla="*/ 40 h 89"/>
                  <a:gd name="T6" fmla="*/ 49 w 57"/>
                  <a:gd name="T7" fmla="*/ 40 h 89"/>
                  <a:gd name="T8" fmla="*/ 0 w 57"/>
                  <a:gd name="T9" fmla="*/ 89 h 89"/>
                  <a:gd name="T10" fmla="*/ 0 w 57"/>
                  <a:gd name="T11" fmla="*/ 0 h 89"/>
                  <a:gd name="T12" fmla="*/ 54 w 57"/>
                  <a:gd name="T13" fmla="*/ 0 h 89"/>
                  <a:gd name="T14" fmla="*/ 57 w 57"/>
                  <a:gd name="T15" fmla="*/ 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89">
                    <a:moveTo>
                      <a:pt x="57" y="8"/>
                    </a:moveTo>
                    <a:cubicBezTo>
                      <a:pt x="57" y="20"/>
                      <a:pt x="57" y="20"/>
                      <a:pt x="57" y="20"/>
                    </a:cubicBezTo>
                    <a:cubicBezTo>
                      <a:pt x="57" y="28"/>
                      <a:pt x="54" y="35"/>
                      <a:pt x="49" y="40"/>
                    </a:cubicBezTo>
                    <a:cubicBezTo>
                      <a:pt x="49" y="40"/>
                      <a:pt x="49" y="40"/>
                      <a:pt x="49" y="40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4" y="0"/>
                      <a:pt x="54" y="0"/>
                      <a:pt x="54" y="0"/>
                    </a:cubicBezTo>
                    <a:lnTo>
                      <a:pt x="57" y="8"/>
                    </a:lnTo>
                    <a:close/>
                  </a:path>
                </a:pathLst>
              </a:custGeom>
              <a:solidFill>
                <a:srgbClr val="098CB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39"/>
              <p:cNvSpPr>
                <a:spLocks/>
              </p:cNvSpPr>
              <p:nvPr/>
            </p:nvSpPr>
            <p:spPr bwMode="auto">
              <a:xfrm>
                <a:off x="2725738" y="1131888"/>
                <a:ext cx="1884363" cy="1403350"/>
              </a:xfrm>
              <a:custGeom>
                <a:avLst/>
                <a:gdLst>
                  <a:gd name="T0" fmla="*/ 650 w 679"/>
                  <a:gd name="T1" fmla="*/ 505 h 505"/>
                  <a:gd name="T2" fmla="*/ 29 w 679"/>
                  <a:gd name="T3" fmla="*/ 505 h 505"/>
                  <a:gd name="T4" fmla="*/ 0 w 679"/>
                  <a:gd name="T5" fmla="*/ 476 h 505"/>
                  <a:gd name="T6" fmla="*/ 0 w 679"/>
                  <a:gd name="T7" fmla="*/ 29 h 505"/>
                  <a:gd name="T8" fmla="*/ 29 w 679"/>
                  <a:gd name="T9" fmla="*/ 0 h 505"/>
                  <a:gd name="T10" fmla="*/ 650 w 679"/>
                  <a:gd name="T11" fmla="*/ 0 h 505"/>
                  <a:gd name="T12" fmla="*/ 679 w 679"/>
                  <a:gd name="T13" fmla="*/ 29 h 505"/>
                  <a:gd name="T14" fmla="*/ 679 w 679"/>
                  <a:gd name="T15" fmla="*/ 476 h 505"/>
                  <a:gd name="T16" fmla="*/ 650 w 679"/>
                  <a:gd name="T17" fmla="*/ 505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9" h="505">
                    <a:moveTo>
                      <a:pt x="650" y="505"/>
                    </a:moveTo>
                    <a:cubicBezTo>
                      <a:pt x="29" y="505"/>
                      <a:pt x="29" y="505"/>
                      <a:pt x="29" y="505"/>
                    </a:cubicBezTo>
                    <a:cubicBezTo>
                      <a:pt x="13" y="505"/>
                      <a:pt x="0" y="492"/>
                      <a:pt x="0" y="476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650" y="0"/>
                      <a:pt x="650" y="0"/>
                      <a:pt x="650" y="0"/>
                    </a:cubicBezTo>
                    <a:cubicBezTo>
                      <a:pt x="666" y="0"/>
                      <a:pt x="679" y="13"/>
                      <a:pt x="679" y="29"/>
                    </a:cubicBezTo>
                    <a:cubicBezTo>
                      <a:pt x="679" y="476"/>
                      <a:pt x="679" y="476"/>
                      <a:pt x="679" y="476"/>
                    </a:cubicBezTo>
                    <a:cubicBezTo>
                      <a:pt x="679" y="492"/>
                      <a:pt x="666" y="505"/>
                      <a:pt x="650" y="505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5F5F5"/>
                  </a:gs>
                  <a:gs pos="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101600" dir="2160000" algn="tr" rotWithShape="0">
                  <a:prstClr val="black">
                    <a:alpha val="1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40"/>
              <p:cNvSpPr>
                <a:spLocks noEditPoints="1"/>
              </p:cNvSpPr>
              <p:nvPr/>
            </p:nvSpPr>
            <p:spPr bwMode="auto">
              <a:xfrm>
                <a:off x="2725738" y="1131888"/>
                <a:ext cx="1884363" cy="1403350"/>
              </a:xfrm>
              <a:custGeom>
                <a:avLst/>
                <a:gdLst>
                  <a:gd name="T0" fmla="*/ 650 w 679"/>
                  <a:gd name="T1" fmla="*/ 0 h 505"/>
                  <a:gd name="T2" fmla="*/ 29 w 679"/>
                  <a:gd name="T3" fmla="*/ 0 h 505"/>
                  <a:gd name="T4" fmla="*/ 0 w 679"/>
                  <a:gd name="T5" fmla="*/ 29 h 505"/>
                  <a:gd name="T6" fmla="*/ 0 w 679"/>
                  <a:gd name="T7" fmla="*/ 476 h 505"/>
                  <a:gd name="T8" fmla="*/ 29 w 679"/>
                  <a:gd name="T9" fmla="*/ 505 h 505"/>
                  <a:gd name="T10" fmla="*/ 650 w 679"/>
                  <a:gd name="T11" fmla="*/ 505 h 505"/>
                  <a:gd name="T12" fmla="*/ 679 w 679"/>
                  <a:gd name="T13" fmla="*/ 476 h 505"/>
                  <a:gd name="T14" fmla="*/ 679 w 679"/>
                  <a:gd name="T15" fmla="*/ 29 h 505"/>
                  <a:gd name="T16" fmla="*/ 650 w 679"/>
                  <a:gd name="T17" fmla="*/ 0 h 505"/>
                  <a:gd name="T18" fmla="*/ 675 w 679"/>
                  <a:gd name="T19" fmla="*/ 476 h 505"/>
                  <a:gd name="T20" fmla="*/ 650 w 679"/>
                  <a:gd name="T21" fmla="*/ 501 h 505"/>
                  <a:gd name="T22" fmla="*/ 29 w 679"/>
                  <a:gd name="T23" fmla="*/ 501 h 505"/>
                  <a:gd name="T24" fmla="*/ 4 w 679"/>
                  <a:gd name="T25" fmla="*/ 476 h 505"/>
                  <a:gd name="T26" fmla="*/ 4 w 679"/>
                  <a:gd name="T27" fmla="*/ 29 h 505"/>
                  <a:gd name="T28" fmla="*/ 29 w 679"/>
                  <a:gd name="T29" fmla="*/ 4 h 505"/>
                  <a:gd name="T30" fmla="*/ 650 w 679"/>
                  <a:gd name="T31" fmla="*/ 4 h 505"/>
                  <a:gd name="T32" fmla="*/ 675 w 679"/>
                  <a:gd name="T33" fmla="*/ 29 h 505"/>
                  <a:gd name="T34" fmla="*/ 675 w 679"/>
                  <a:gd name="T35" fmla="*/ 476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79" h="505">
                    <a:moveTo>
                      <a:pt x="650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0" y="492"/>
                      <a:pt x="13" y="505"/>
                      <a:pt x="29" y="505"/>
                    </a:cubicBezTo>
                    <a:cubicBezTo>
                      <a:pt x="650" y="505"/>
                      <a:pt x="650" y="505"/>
                      <a:pt x="650" y="505"/>
                    </a:cubicBezTo>
                    <a:cubicBezTo>
                      <a:pt x="666" y="505"/>
                      <a:pt x="679" y="492"/>
                      <a:pt x="679" y="476"/>
                    </a:cubicBezTo>
                    <a:cubicBezTo>
                      <a:pt x="679" y="29"/>
                      <a:pt x="679" y="29"/>
                      <a:pt x="679" y="29"/>
                    </a:cubicBezTo>
                    <a:cubicBezTo>
                      <a:pt x="679" y="13"/>
                      <a:pt x="666" y="0"/>
                      <a:pt x="650" y="0"/>
                    </a:cubicBezTo>
                    <a:close/>
                    <a:moveTo>
                      <a:pt x="675" y="476"/>
                    </a:moveTo>
                    <a:cubicBezTo>
                      <a:pt x="675" y="490"/>
                      <a:pt x="664" y="501"/>
                      <a:pt x="650" y="501"/>
                    </a:cubicBezTo>
                    <a:cubicBezTo>
                      <a:pt x="29" y="501"/>
                      <a:pt x="29" y="501"/>
                      <a:pt x="29" y="501"/>
                    </a:cubicBezTo>
                    <a:cubicBezTo>
                      <a:pt x="15" y="501"/>
                      <a:pt x="4" y="490"/>
                      <a:pt x="4" y="476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4" y="15"/>
                      <a:pt x="15" y="4"/>
                      <a:pt x="29" y="4"/>
                    </a:cubicBezTo>
                    <a:cubicBezTo>
                      <a:pt x="650" y="4"/>
                      <a:pt x="650" y="4"/>
                      <a:pt x="650" y="4"/>
                    </a:cubicBezTo>
                    <a:cubicBezTo>
                      <a:pt x="664" y="4"/>
                      <a:pt x="675" y="15"/>
                      <a:pt x="675" y="29"/>
                    </a:cubicBezTo>
                    <a:lnTo>
                      <a:pt x="675" y="476"/>
                    </a:lnTo>
                    <a:close/>
                  </a:path>
                </a:pathLst>
              </a:custGeom>
              <a:gradFill>
                <a:gsLst>
                  <a:gs pos="100000">
                    <a:schemeClr val="bg1"/>
                  </a:gs>
                  <a:gs pos="0">
                    <a:schemeClr val="bg1">
                      <a:alpha val="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41"/>
              <p:cNvSpPr>
                <a:spLocks/>
              </p:cNvSpPr>
              <p:nvPr/>
            </p:nvSpPr>
            <p:spPr bwMode="auto">
              <a:xfrm>
                <a:off x="2925763" y="1331913"/>
                <a:ext cx="1484313" cy="1003300"/>
              </a:xfrm>
              <a:custGeom>
                <a:avLst/>
                <a:gdLst>
                  <a:gd name="T0" fmla="*/ 0 w 535"/>
                  <a:gd name="T1" fmla="*/ 332 h 361"/>
                  <a:gd name="T2" fmla="*/ 0 w 535"/>
                  <a:gd name="T3" fmla="*/ 29 h 361"/>
                  <a:gd name="T4" fmla="*/ 29 w 535"/>
                  <a:gd name="T5" fmla="*/ 0 h 361"/>
                  <a:gd name="T6" fmla="*/ 506 w 535"/>
                  <a:gd name="T7" fmla="*/ 0 h 361"/>
                  <a:gd name="T8" fmla="*/ 535 w 535"/>
                  <a:gd name="T9" fmla="*/ 29 h 361"/>
                  <a:gd name="T10" fmla="*/ 535 w 535"/>
                  <a:gd name="T11" fmla="*/ 332 h 361"/>
                  <a:gd name="T12" fmla="*/ 506 w 535"/>
                  <a:gd name="T13" fmla="*/ 361 h 361"/>
                  <a:gd name="T14" fmla="*/ 29 w 535"/>
                  <a:gd name="T15" fmla="*/ 361 h 361"/>
                  <a:gd name="T16" fmla="*/ 0 w 535"/>
                  <a:gd name="T17" fmla="*/ 332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35" h="361">
                    <a:moveTo>
                      <a:pt x="0" y="332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29" y="0"/>
                    </a:cubicBezTo>
                    <a:cubicBezTo>
                      <a:pt x="506" y="0"/>
                      <a:pt x="506" y="0"/>
                      <a:pt x="506" y="0"/>
                    </a:cubicBezTo>
                    <a:cubicBezTo>
                      <a:pt x="522" y="0"/>
                      <a:pt x="535" y="13"/>
                      <a:pt x="535" y="29"/>
                    </a:cubicBezTo>
                    <a:cubicBezTo>
                      <a:pt x="535" y="332"/>
                      <a:pt x="535" y="332"/>
                      <a:pt x="535" y="332"/>
                    </a:cubicBezTo>
                    <a:cubicBezTo>
                      <a:pt x="535" y="348"/>
                      <a:pt x="522" y="361"/>
                      <a:pt x="506" y="361"/>
                    </a:cubicBezTo>
                    <a:cubicBezTo>
                      <a:pt x="29" y="361"/>
                      <a:pt x="29" y="361"/>
                      <a:pt x="29" y="361"/>
                    </a:cubicBezTo>
                    <a:cubicBezTo>
                      <a:pt x="13" y="361"/>
                      <a:pt x="0" y="348"/>
                      <a:pt x="0" y="332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3EDCFC"/>
                  </a:gs>
                  <a:gs pos="0">
                    <a:srgbClr val="01A0D9"/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42"/>
              <p:cNvSpPr>
                <a:spLocks/>
              </p:cNvSpPr>
              <p:nvPr/>
            </p:nvSpPr>
            <p:spPr bwMode="auto">
              <a:xfrm>
                <a:off x="8729663" y="1468438"/>
                <a:ext cx="815975" cy="1177925"/>
              </a:xfrm>
              <a:custGeom>
                <a:avLst/>
                <a:gdLst>
                  <a:gd name="T0" fmla="*/ 294 w 294"/>
                  <a:gd name="T1" fmla="*/ 80 h 424"/>
                  <a:gd name="T2" fmla="*/ 294 w 294"/>
                  <a:gd name="T3" fmla="*/ 344 h 424"/>
                  <a:gd name="T4" fmla="*/ 214 w 294"/>
                  <a:gd name="T5" fmla="*/ 424 h 424"/>
                  <a:gd name="T6" fmla="*/ 0 w 294"/>
                  <a:gd name="T7" fmla="*/ 424 h 424"/>
                  <a:gd name="T8" fmla="*/ 0 w 294"/>
                  <a:gd name="T9" fmla="*/ 0 h 424"/>
                  <a:gd name="T10" fmla="*/ 214 w 294"/>
                  <a:gd name="T11" fmla="*/ 0 h 424"/>
                  <a:gd name="T12" fmla="*/ 294 w 294"/>
                  <a:gd name="T13" fmla="*/ 8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4" h="424">
                    <a:moveTo>
                      <a:pt x="294" y="80"/>
                    </a:moveTo>
                    <a:cubicBezTo>
                      <a:pt x="294" y="344"/>
                      <a:pt x="294" y="344"/>
                      <a:pt x="294" y="344"/>
                    </a:cubicBezTo>
                    <a:cubicBezTo>
                      <a:pt x="294" y="388"/>
                      <a:pt x="258" y="424"/>
                      <a:pt x="214" y="424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4" y="0"/>
                      <a:pt x="214" y="0"/>
                      <a:pt x="214" y="0"/>
                    </a:cubicBezTo>
                    <a:cubicBezTo>
                      <a:pt x="258" y="0"/>
                      <a:pt x="294" y="35"/>
                      <a:pt x="294" y="80"/>
                    </a:cubicBezTo>
                    <a:close/>
                  </a:path>
                </a:pathLst>
              </a:custGeom>
              <a:gradFill flip="none" rotWithShape="1">
                <a:gsLst>
                  <a:gs pos="84000">
                    <a:srgbClr val="3EDCFC"/>
                  </a:gs>
                  <a:gs pos="5000">
                    <a:srgbClr val="01A0D9"/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8844942" y="1780401"/>
                <a:ext cx="569387" cy="49244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2600" b="1" dirty="0">
                    <a:ln w="0">
                      <a:noFill/>
                    </a:ln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06</a:t>
                </a:r>
                <a:endParaRPr lang="en-US" sz="2600" b="1" cap="none" spc="0" dirty="0">
                  <a:ln w="0">
                    <a:noFill/>
                  </a:ln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077854" y="1541176"/>
                <a:ext cx="184730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anchor="ctr">
                <a:spAutoFit/>
              </a:bodyPr>
              <a:lstStyle/>
              <a:p>
                <a:pPr algn="ctr"/>
                <a:endParaRPr lang="en-US" sz="1600" b="1" dirty="0">
                  <a:ln w="0">
                    <a:noFill/>
                  </a:ln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868330" y="1603361"/>
                <a:ext cx="366452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One call away service</a:t>
                </a:r>
                <a:endParaRPr lang="en-US" sz="28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E4B58F7E-F0F4-4891-8BE5-CEC3D2CCFE8F}"/>
              </a:ext>
            </a:extLst>
          </p:cNvPr>
          <p:cNvGrpSpPr/>
          <p:nvPr/>
        </p:nvGrpSpPr>
        <p:grpSpPr>
          <a:xfrm>
            <a:off x="4732897" y="526473"/>
            <a:ext cx="1644595" cy="558072"/>
            <a:chOff x="5110579" y="526473"/>
            <a:chExt cx="1644595" cy="558072"/>
          </a:xfrm>
        </p:grpSpPr>
        <p:sp>
          <p:nvSpPr>
            <p:cNvPr id="43" name="Rectangle 14">
              <a:extLst>
                <a:ext uri="{FF2B5EF4-FFF2-40B4-BE49-F238E27FC236}">
                  <a16:creationId xmlns="" xmlns:a16="http://schemas.microsoft.com/office/drawing/2014/main" id="{3E7D4478-DD33-49E8-B5CA-307094455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3617" y="592102"/>
              <a:ext cx="1471557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dirty="0">
                  <a:solidFill>
                    <a:srgbClr val="000000"/>
                  </a:solidFill>
                  <a:latin typeface="Impact" panose="020B0806030902050204" pitchFamily="34" charset="0"/>
                </a:rPr>
                <a:t>Features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Freeform 19">
              <a:extLst>
                <a:ext uri="{FF2B5EF4-FFF2-40B4-BE49-F238E27FC236}">
                  <a16:creationId xmlns="" xmlns:a16="http://schemas.microsoft.com/office/drawing/2014/main" id="{84CCFF33-1F0B-44D8-ADD4-1BFCE549C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579" y="526473"/>
              <a:ext cx="539750" cy="448217"/>
            </a:xfrm>
            <a:custGeom>
              <a:avLst/>
              <a:gdLst>
                <a:gd name="T0" fmla="*/ 35 w 340"/>
                <a:gd name="T1" fmla="*/ 311 h 311"/>
                <a:gd name="T2" fmla="*/ 0 w 340"/>
                <a:gd name="T3" fmla="*/ 311 h 311"/>
                <a:gd name="T4" fmla="*/ 0 w 340"/>
                <a:gd name="T5" fmla="*/ 0 h 311"/>
                <a:gd name="T6" fmla="*/ 340 w 340"/>
                <a:gd name="T7" fmla="*/ 0 h 311"/>
                <a:gd name="T8" fmla="*/ 340 w 340"/>
                <a:gd name="T9" fmla="*/ 37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0" h="311">
                  <a:moveTo>
                    <a:pt x="35" y="311"/>
                  </a:moveTo>
                  <a:lnTo>
                    <a:pt x="0" y="311"/>
                  </a:lnTo>
                  <a:lnTo>
                    <a:pt x="0" y="0"/>
                  </a:lnTo>
                  <a:lnTo>
                    <a:pt x="340" y="0"/>
                  </a:lnTo>
                  <a:lnTo>
                    <a:pt x="340" y="37"/>
                  </a:lnTo>
                </a:path>
              </a:pathLst>
            </a:custGeom>
            <a:noFill/>
            <a:ln w="2857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70948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1__4osXvROgoD12sL9tl_cCw.jpeg"/>
          <p:cNvPicPr>
            <a:picLocks noChangeAspect="1"/>
          </p:cNvPicPr>
          <p:nvPr/>
        </p:nvPicPr>
        <p:blipFill>
          <a:blip r:embed="rId3"/>
          <a:srcRect l="31021"/>
          <a:stretch>
            <a:fillRect/>
          </a:stretch>
        </p:blipFill>
        <p:spPr>
          <a:xfrm>
            <a:off x="-87089" y="14514"/>
            <a:ext cx="8577946" cy="6858000"/>
          </a:xfrm>
          <a:prstGeom prst="rect">
            <a:avLst/>
          </a:prstGeom>
        </p:spPr>
      </p:pic>
      <p:sp>
        <p:nvSpPr>
          <p:cNvPr id="38" name="Freeform 37"/>
          <p:cNvSpPr>
            <a:spLocks/>
          </p:cNvSpPr>
          <p:nvPr/>
        </p:nvSpPr>
        <p:spPr bwMode="auto">
          <a:xfrm>
            <a:off x="3804919" y="-8838"/>
            <a:ext cx="8402861" cy="6858002"/>
          </a:xfrm>
          <a:custGeom>
            <a:avLst/>
            <a:gdLst>
              <a:gd name="connsiteX0" fmla="*/ 5270079 w 8402861"/>
              <a:gd name="connsiteY0" fmla="*/ 0 h 6840324"/>
              <a:gd name="connsiteX1" fmla="*/ 8231220 w 8402861"/>
              <a:gd name="connsiteY1" fmla="*/ 0 h 6840324"/>
              <a:gd name="connsiteX2" fmla="*/ 8402861 w 8402861"/>
              <a:gd name="connsiteY2" fmla="*/ 0 h 6840324"/>
              <a:gd name="connsiteX3" fmla="*/ 8402861 w 8402861"/>
              <a:gd name="connsiteY3" fmla="*/ 6840324 h 6840324"/>
              <a:gd name="connsiteX4" fmla="*/ 0 w 8402861"/>
              <a:gd name="connsiteY4" fmla="*/ 6840324 h 6840324"/>
              <a:gd name="connsiteX5" fmla="*/ 137491 w 8402861"/>
              <a:gd name="connsiteY5" fmla="*/ 6820776 h 6840324"/>
              <a:gd name="connsiteX6" fmla="*/ 2811273 w 8402861"/>
              <a:gd name="connsiteY6" fmla="*/ 5358967 h 6840324"/>
              <a:gd name="connsiteX7" fmla="*/ 2820915 w 8402861"/>
              <a:gd name="connsiteY7" fmla="*/ 5349415 h 6840324"/>
              <a:gd name="connsiteX8" fmla="*/ 2955909 w 8402861"/>
              <a:gd name="connsiteY8" fmla="*/ 5225232 h 6840324"/>
              <a:gd name="connsiteX9" fmla="*/ 3023405 w 8402861"/>
              <a:gd name="connsiteY9" fmla="*/ 5158364 h 6840324"/>
              <a:gd name="connsiteX10" fmla="*/ 3090903 w 8402861"/>
              <a:gd name="connsiteY10" fmla="*/ 5081944 h 6840324"/>
              <a:gd name="connsiteX11" fmla="*/ 3264465 w 8402861"/>
              <a:gd name="connsiteY11" fmla="*/ 4890893 h 6840324"/>
              <a:gd name="connsiteX12" fmla="*/ 3293392 w 8402861"/>
              <a:gd name="connsiteY12" fmla="*/ 4852683 h 6840324"/>
              <a:gd name="connsiteX13" fmla="*/ 3351246 w 8402861"/>
              <a:gd name="connsiteY13" fmla="*/ 4795368 h 6840324"/>
              <a:gd name="connsiteX14" fmla="*/ 3409101 w 8402861"/>
              <a:gd name="connsiteY14" fmla="*/ 4718948 h 6840324"/>
              <a:gd name="connsiteX15" fmla="*/ 3466955 w 8402861"/>
              <a:gd name="connsiteY15" fmla="*/ 4642528 h 6840324"/>
              <a:gd name="connsiteX16" fmla="*/ 3679087 w 8402861"/>
              <a:gd name="connsiteY16" fmla="*/ 4365505 h 6840324"/>
              <a:gd name="connsiteX17" fmla="*/ 3717656 w 8402861"/>
              <a:gd name="connsiteY17" fmla="*/ 4308189 h 6840324"/>
              <a:gd name="connsiteX18" fmla="*/ 3765868 w 8402861"/>
              <a:gd name="connsiteY18" fmla="*/ 4250874 h 6840324"/>
              <a:gd name="connsiteX19" fmla="*/ 3804438 w 8402861"/>
              <a:gd name="connsiteY19" fmla="*/ 4184006 h 6840324"/>
              <a:gd name="connsiteX20" fmla="*/ 3852650 w 8402861"/>
              <a:gd name="connsiteY20" fmla="*/ 4117139 h 6840324"/>
              <a:gd name="connsiteX21" fmla="*/ 4228702 w 8402861"/>
              <a:gd name="connsiteY21" fmla="*/ 3515330 h 6840324"/>
              <a:gd name="connsiteX22" fmla="*/ 4257630 w 8402861"/>
              <a:gd name="connsiteY22" fmla="*/ 3458014 h 6840324"/>
              <a:gd name="connsiteX23" fmla="*/ 4440835 w 8402861"/>
              <a:gd name="connsiteY23" fmla="*/ 3114124 h 6840324"/>
              <a:gd name="connsiteX24" fmla="*/ 4508331 w 8402861"/>
              <a:gd name="connsiteY24" fmla="*/ 2980388 h 6840324"/>
              <a:gd name="connsiteX25" fmla="*/ 4633682 w 8402861"/>
              <a:gd name="connsiteY25" fmla="*/ 2703365 h 6840324"/>
              <a:gd name="connsiteX26" fmla="*/ 4652967 w 8402861"/>
              <a:gd name="connsiteY26" fmla="*/ 2655603 h 6840324"/>
              <a:gd name="connsiteX27" fmla="*/ 4691537 w 8402861"/>
              <a:gd name="connsiteY27" fmla="*/ 2560077 h 6840324"/>
              <a:gd name="connsiteX28" fmla="*/ 4720463 w 8402861"/>
              <a:gd name="connsiteY28" fmla="*/ 2493210 h 6840324"/>
              <a:gd name="connsiteX29" fmla="*/ 4807245 w 8402861"/>
              <a:gd name="connsiteY29" fmla="*/ 2273502 h 6840324"/>
              <a:gd name="connsiteX30" fmla="*/ 4836172 w 8402861"/>
              <a:gd name="connsiteY30" fmla="*/ 2206634 h 6840324"/>
              <a:gd name="connsiteX31" fmla="*/ 5019377 w 8402861"/>
              <a:gd name="connsiteY31" fmla="*/ 1633482 h 6840324"/>
              <a:gd name="connsiteX32" fmla="*/ 5038662 w 8402861"/>
              <a:gd name="connsiteY32" fmla="*/ 1566614 h 6840324"/>
              <a:gd name="connsiteX33" fmla="*/ 5057947 w 8402861"/>
              <a:gd name="connsiteY33" fmla="*/ 1499747 h 6840324"/>
              <a:gd name="connsiteX34" fmla="*/ 5086874 w 8402861"/>
              <a:gd name="connsiteY34" fmla="*/ 1356459 h 6840324"/>
              <a:gd name="connsiteX35" fmla="*/ 5106159 w 8402861"/>
              <a:gd name="connsiteY35" fmla="*/ 1280039 h 6840324"/>
              <a:gd name="connsiteX36" fmla="*/ 5183297 w 8402861"/>
              <a:gd name="connsiteY36" fmla="*/ 907490 h 6840324"/>
              <a:gd name="connsiteX37" fmla="*/ 5192940 w 8402861"/>
              <a:gd name="connsiteY37" fmla="*/ 821517 h 6840324"/>
              <a:gd name="connsiteX38" fmla="*/ 5212225 w 8402861"/>
              <a:gd name="connsiteY38" fmla="*/ 716440 h 6840324"/>
              <a:gd name="connsiteX39" fmla="*/ 5221867 w 8402861"/>
              <a:gd name="connsiteY39" fmla="*/ 649572 h 6840324"/>
              <a:gd name="connsiteX40" fmla="*/ 5231509 w 8402861"/>
              <a:gd name="connsiteY40" fmla="*/ 582704 h 6840324"/>
              <a:gd name="connsiteX41" fmla="*/ 5250795 w 8402861"/>
              <a:gd name="connsiteY41" fmla="*/ 439416 h 6840324"/>
              <a:gd name="connsiteX42" fmla="*/ 5250795 w 8402861"/>
              <a:gd name="connsiteY42" fmla="*/ 372549 h 6840324"/>
              <a:gd name="connsiteX43" fmla="*/ 5260437 w 8402861"/>
              <a:gd name="connsiteY43" fmla="*/ 324786 h 6840324"/>
              <a:gd name="connsiteX44" fmla="*/ 5260437 w 8402861"/>
              <a:gd name="connsiteY44" fmla="*/ 248366 h 6840324"/>
              <a:gd name="connsiteX45" fmla="*/ 5270079 w 8402861"/>
              <a:gd name="connsiteY45" fmla="*/ 162393 h 6840324"/>
              <a:gd name="connsiteX46" fmla="*/ 5270079 w 8402861"/>
              <a:gd name="connsiteY46" fmla="*/ 95525 h 6840324"/>
              <a:gd name="connsiteX47" fmla="*/ 5270079 w 8402861"/>
              <a:gd name="connsiteY47" fmla="*/ 28658 h 6840324"/>
              <a:gd name="connsiteX48" fmla="*/ 5270079 w 8402861"/>
              <a:gd name="connsiteY48" fmla="*/ 0 h 684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402861" h="6840324">
                <a:moveTo>
                  <a:pt x="5270079" y="0"/>
                </a:moveTo>
                <a:cubicBezTo>
                  <a:pt x="6508221" y="0"/>
                  <a:pt x="7475519" y="0"/>
                  <a:pt x="8231220" y="0"/>
                </a:cubicBezTo>
                <a:lnTo>
                  <a:pt x="8402861" y="0"/>
                </a:lnTo>
                <a:lnTo>
                  <a:pt x="8402861" y="6840324"/>
                </a:lnTo>
                <a:lnTo>
                  <a:pt x="0" y="6840324"/>
                </a:lnTo>
                <a:lnTo>
                  <a:pt x="137491" y="6820776"/>
                </a:lnTo>
                <a:cubicBezTo>
                  <a:pt x="1130448" y="6653595"/>
                  <a:pt x="2042896" y="6111228"/>
                  <a:pt x="2811273" y="5358967"/>
                </a:cubicBezTo>
                <a:cubicBezTo>
                  <a:pt x="2820915" y="5349415"/>
                  <a:pt x="2820915" y="5349415"/>
                  <a:pt x="2820915" y="5349415"/>
                </a:cubicBezTo>
                <a:cubicBezTo>
                  <a:pt x="2869128" y="5311205"/>
                  <a:pt x="2907697" y="5272994"/>
                  <a:pt x="2955909" y="5225232"/>
                </a:cubicBezTo>
                <a:cubicBezTo>
                  <a:pt x="2975194" y="5206127"/>
                  <a:pt x="2994478" y="5177469"/>
                  <a:pt x="3023405" y="5158364"/>
                </a:cubicBezTo>
                <a:cubicBezTo>
                  <a:pt x="3042690" y="5129707"/>
                  <a:pt x="3061975" y="5110602"/>
                  <a:pt x="3090903" y="5081944"/>
                </a:cubicBezTo>
                <a:cubicBezTo>
                  <a:pt x="3148757" y="5024629"/>
                  <a:pt x="3206611" y="4957761"/>
                  <a:pt x="3264465" y="4890893"/>
                </a:cubicBezTo>
                <a:cubicBezTo>
                  <a:pt x="3274107" y="4881341"/>
                  <a:pt x="3283749" y="4871788"/>
                  <a:pt x="3293392" y="4852683"/>
                </a:cubicBezTo>
                <a:cubicBezTo>
                  <a:pt x="3312676" y="4833578"/>
                  <a:pt x="3331961" y="4814473"/>
                  <a:pt x="3351246" y="4795368"/>
                </a:cubicBezTo>
                <a:cubicBezTo>
                  <a:pt x="3370531" y="4766711"/>
                  <a:pt x="3389815" y="4738053"/>
                  <a:pt x="3409101" y="4718948"/>
                </a:cubicBezTo>
                <a:cubicBezTo>
                  <a:pt x="3428386" y="4690290"/>
                  <a:pt x="3447670" y="4671185"/>
                  <a:pt x="3466955" y="4642528"/>
                </a:cubicBezTo>
                <a:cubicBezTo>
                  <a:pt x="3534451" y="4556555"/>
                  <a:pt x="3611590" y="4461030"/>
                  <a:pt x="3679087" y="4365505"/>
                </a:cubicBezTo>
                <a:cubicBezTo>
                  <a:pt x="3688729" y="4346399"/>
                  <a:pt x="3708014" y="4327294"/>
                  <a:pt x="3717656" y="4308189"/>
                </a:cubicBezTo>
                <a:cubicBezTo>
                  <a:pt x="3736941" y="4289084"/>
                  <a:pt x="3746583" y="4269979"/>
                  <a:pt x="3765868" y="4250874"/>
                </a:cubicBezTo>
                <a:cubicBezTo>
                  <a:pt x="3775511" y="4222217"/>
                  <a:pt x="3794795" y="4203112"/>
                  <a:pt x="3804438" y="4184006"/>
                </a:cubicBezTo>
                <a:cubicBezTo>
                  <a:pt x="3823722" y="4164901"/>
                  <a:pt x="3833365" y="4145796"/>
                  <a:pt x="3852650" y="4117139"/>
                </a:cubicBezTo>
                <a:cubicBezTo>
                  <a:pt x="3987643" y="3926088"/>
                  <a:pt x="4112994" y="3715933"/>
                  <a:pt x="4228702" y="3515330"/>
                </a:cubicBezTo>
                <a:cubicBezTo>
                  <a:pt x="4238345" y="3496225"/>
                  <a:pt x="4247987" y="3477120"/>
                  <a:pt x="4257630" y="3458014"/>
                </a:cubicBezTo>
                <a:cubicBezTo>
                  <a:pt x="4325126" y="3343384"/>
                  <a:pt x="4382981" y="3238306"/>
                  <a:pt x="4440835" y="3114124"/>
                </a:cubicBezTo>
                <a:cubicBezTo>
                  <a:pt x="4460120" y="3075913"/>
                  <a:pt x="4489047" y="3028151"/>
                  <a:pt x="4508331" y="2980388"/>
                </a:cubicBezTo>
                <a:cubicBezTo>
                  <a:pt x="4546901" y="2884863"/>
                  <a:pt x="4595113" y="2798890"/>
                  <a:pt x="4633682" y="2703365"/>
                </a:cubicBezTo>
                <a:cubicBezTo>
                  <a:pt x="4643325" y="2684260"/>
                  <a:pt x="4652967" y="2665155"/>
                  <a:pt x="4652967" y="2655603"/>
                </a:cubicBezTo>
                <a:cubicBezTo>
                  <a:pt x="4672251" y="2617392"/>
                  <a:pt x="4681894" y="2588735"/>
                  <a:pt x="4691537" y="2560077"/>
                </a:cubicBezTo>
                <a:cubicBezTo>
                  <a:pt x="4701179" y="2540972"/>
                  <a:pt x="4710821" y="2512314"/>
                  <a:pt x="4720463" y="2493210"/>
                </a:cubicBezTo>
                <a:cubicBezTo>
                  <a:pt x="4749391" y="2416789"/>
                  <a:pt x="4778318" y="2349921"/>
                  <a:pt x="4807245" y="2273502"/>
                </a:cubicBezTo>
                <a:cubicBezTo>
                  <a:pt x="4816887" y="2254396"/>
                  <a:pt x="4826529" y="2225739"/>
                  <a:pt x="4836172" y="2206634"/>
                </a:cubicBezTo>
                <a:cubicBezTo>
                  <a:pt x="4903669" y="2015583"/>
                  <a:pt x="4961523" y="1824533"/>
                  <a:pt x="5019377" y="1633482"/>
                </a:cubicBezTo>
                <a:cubicBezTo>
                  <a:pt x="5019377" y="1614377"/>
                  <a:pt x="5029019" y="1585719"/>
                  <a:pt x="5038662" y="1566614"/>
                </a:cubicBezTo>
                <a:cubicBezTo>
                  <a:pt x="5038662" y="1547509"/>
                  <a:pt x="5048305" y="1518852"/>
                  <a:pt x="5057947" y="1499747"/>
                </a:cubicBezTo>
                <a:cubicBezTo>
                  <a:pt x="5067589" y="1451984"/>
                  <a:pt x="5077231" y="1404221"/>
                  <a:pt x="5086874" y="1356459"/>
                </a:cubicBezTo>
                <a:cubicBezTo>
                  <a:pt x="5096517" y="1327801"/>
                  <a:pt x="5106159" y="1308696"/>
                  <a:pt x="5106159" y="1280039"/>
                </a:cubicBezTo>
                <a:cubicBezTo>
                  <a:pt x="5135086" y="1155856"/>
                  <a:pt x="5164013" y="1031673"/>
                  <a:pt x="5183297" y="907490"/>
                </a:cubicBezTo>
                <a:cubicBezTo>
                  <a:pt x="5183297" y="878833"/>
                  <a:pt x="5192940" y="850175"/>
                  <a:pt x="5192940" y="821517"/>
                </a:cubicBezTo>
                <a:cubicBezTo>
                  <a:pt x="5202583" y="783307"/>
                  <a:pt x="5212225" y="754650"/>
                  <a:pt x="5212225" y="716440"/>
                </a:cubicBezTo>
                <a:cubicBezTo>
                  <a:pt x="5212225" y="697335"/>
                  <a:pt x="5221867" y="668677"/>
                  <a:pt x="5221867" y="649572"/>
                </a:cubicBezTo>
                <a:cubicBezTo>
                  <a:pt x="5221867" y="630467"/>
                  <a:pt x="5231509" y="601809"/>
                  <a:pt x="5231509" y="582704"/>
                </a:cubicBezTo>
                <a:cubicBezTo>
                  <a:pt x="5231509" y="534942"/>
                  <a:pt x="5241152" y="487179"/>
                  <a:pt x="5250795" y="439416"/>
                </a:cubicBezTo>
                <a:cubicBezTo>
                  <a:pt x="5250795" y="420311"/>
                  <a:pt x="5250795" y="391654"/>
                  <a:pt x="5250795" y="372549"/>
                </a:cubicBezTo>
                <a:cubicBezTo>
                  <a:pt x="5250795" y="353444"/>
                  <a:pt x="5250795" y="343891"/>
                  <a:pt x="5260437" y="324786"/>
                </a:cubicBezTo>
                <a:cubicBezTo>
                  <a:pt x="5260437" y="296128"/>
                  <a:pt x="5260437" y="267471"/>
                  <a:pt x="5260437" y="248366"/>
                </a:cubicBezTo>
                <a:cubicBezTo>
                  <a:pt x="5260437" y="219708"/>
                  <a:pt x="5270079" y="191051"/>
                  <a:pt x="5270079" y="162393"/>
                </a:cubicBezTo>
                <a:cubicBezTo>
                  <a:pt x="5270079" y="133735"/>
                  <a:pt x="5270079" y="114630"/>
                  <a:pt x="5270079" y="95525"/>
                </a:cubicBezTo>
                <a:cubicBezTo>
                  <a:pt x="5270079" y="76420"/>
                  <a:pt x="5270079" y="47763"/>
                  <a:pt x="5270079" y="28658"/>
                </a:cubicBezTo>
                <a:cubicBezTo>
                  <a:pt x="5270079" y="19105"/>
                  <a:pt x="5270079" y="9553"/>
                  <a:pt x="527007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/>
              <a:t>       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-77789" y="-1"/>
            <a:ext cx="5151019" cy="4279624"/>
            <a:chOff x="-77788" y="-1"/>
            <a:chExt cx="4127500" cy="3429253"/>
          </a:xfrm>
        </p:grpSpPr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1282245" y="-1"/>
              <a:ext cx="2767467" cy="986298"/>
            </a:xfrm>
            <a:custGeom>
              <a:avLst/>
              <a:gdLst>
                <a:gd name="T0" fmla="*/ 352 w 352"/>
                <a:gd name="T1" fmla="*/ 0 h 125"/>
                <a:gd name="T2" fmla="*/ 32 w 352"/>
                <a:gd name="T3" fmla="*/ 108 h 125"/>
                <a:gd name="T4" fmla="*/ 0 w 352"/>
                <a:gd name="T5" fmla="*/ 125 h 125"/>
                <a:gd name="T6" fmla="*/ 0 w 352"/>
                <a:gd name="T7" fmla="*/ 125 h 125"/>
                <a:gd name="T8" fmla="*/ 41 w 352"/>
                <a:gd name="T9" fmla="*/ 78 h 125"/>
                <a:gd name="T10" fmla="*/ 136 w 352"/>
                <a:gd name="T11" fmla="*/ 0 h 125"/>
                <a:gd name="T12" fmla="*/ 352 w 352"/>
                <a:gd name="T13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2" h="125">
                  <a:moveTo>
                    <a:pt x="352" y="0"/>
                  </a:moveTo>
                  <a:cubicBezTo>
                    <a:pt x="240" y="22"/>
                    <a:pt x="120" y="64"/>
                    <a:pt x="32" y="108"/>
                  </a:cubicBezTo>
                  <a:cubicBezTo>
                    <a:pt x="21" y="114"/>
                    <a:pt x="10" y="119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13" y="108"/>
                    <a:pt x="27" y="92"/>
                    <a:pt x="41" y="78"/>
                  </a:cubicBezTo>
                  <a:cubicBezTo>
                    <a:pt x="76" y="42"/>
                    <a:pt x="114" y="15"/>
                    <a:pt x="136" y="0"/>
                  </a:cubicBezTo>
                  <a:lnTo>
                    <a:pt x="352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14000">
                  <a:srgbClr val="01A0D9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-77788" y="607092"/>
              <a:ext cx="1903317" cy="2822160"/>
            </a:xfrm>
            <a:custGeom>
              <a:avLst/>
              <a:gdLst>
                <a:gd name="T0" fmla="*/ 242 w 242"/>
                <a:gd name="T1" fmla="*/ 1 h 358"/>
                <a:gd name="T2" fmla="*/ 0 w 242"/>
                <a:gd name="T3" fmla="*/ 358 h 358"/>
                <a:gd name="T4" fmla="*/ 0 w 242"/>
                <a:gd name="T5" fmla="*/ 0 h 358"/>
                <a:gd name="T6" fmla="*/ 242 w 242"/>
                <a:gd name="T7" fmla="*/ 1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2" h="358">
                  <a:moveTo>
                    <a:pt x="242" y="1"/>
                  </a:moveTo>
                  <a:cubicBezTo>
                    <a:pt x="156" y="64"/>
                    <a:pt x="47" y="199"/>
                    <a:pt x="0" y="35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42" y="1"/>
                  </a:lnTo>
                  <a:close/>
                </a:path>
              </a:pathLst>
            </a:custGeom>
            <a:gradFill>
              <a:gsLst>
                <a:gs pos="64000">
                  <a:schemeClr val="bg1"/>
                </a:gs>
                <a:gs pos="2000">
                  <a:srgbClr val="EBFCFF"/>
                </a:gs>
              </a:gsLst>
              <a:lin ang="0" scaled="1"/>
            </a:gradFill>
            <a:ln>
              <a:noFill/>
            </a:ln>
            <a:effectLst>
              <a:outerShdw blurRad="203200" dist="38100" dir="2700000" algn="tl" rotWithShape="0">
                <a:prstClr val="black">
                  <a:alpha val="1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-77788" y="-1"/>
              <a:ext cx="3403730" cy="2782052"/>
            </a:xfrm>
            <a:custGeom>
              <a:avLst/>
              <a:gdLst>
                <a:gd name="T0" fmla="*/ 433 w 433"/>
                <a:gd name="T1" fmla="*/ 0 h 353"/>
                <a:gd name="T2" fmla="*/ 242 w 433"/>
                <a:gd name="T3" fmla="*/ 78 h 353"/>
                <a:gd name="T4" fmla="*/ 173 w 433"/>
                <a:gd name="T5" fmla="*/ 125 h 353"/>
                <a:gd name="T6" fmla="*/ 173 w 433"/>
                <a:gd name="T7" fmla="*/ 125 h 353"/>
                <a:gd name="T8" fmla="*/ 0 w 433"/>
                <a:gd name="T9" fmla="*/ 353 h 353"/>
                <a:gd name="T10" fmla="*/ 0 w 433"/>
                <a:gd name="T11" fmla="*/ 0 h 353"/>
                <a:gd name="T12" fmla="*/ 433 w 433"/>
                <a:gd name="T13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3" h="353">
                  <a:moveTo>
                    <a:pt x="433" y="0"/>
                  </a:moveTo>
                  <a:cubicBezTo>
                    <a:pt x="368" y="15"/>
                    <a:pt x="303" y="41"/>
                    <a:pt x="242" y="78"/>
                  </a:cubicBezTo>
                  <a:cubicBezTo>
                    <a:pt x="218" y="92"/>
                    <a:pt x="195" y="108"/>
                    <a:pt x="173" y="125"/>
                  </a:cubicBezTo>
                  <a:cubicBezTo>
                    <a:pt x="173" y="125"/>
                    <a:pt x="173" y="125"/>
                    <a:pt x="173" y="125"/>
                  </a:cubicBezTo>
                  <a:cubicBezTo>
                    <a:pt x="99" y="184"/>
                    <a:pt x="37" y="261"/>
                    <a:pt x="0" y="35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33" y="0"/>
                  </a:lnTo>
                  <a:close/>
                </a:path>
              </a:pathLst>
            </a:custGeom>
            <a:gradFill flip="none" rotWithShape="1">
              <a:gsLst>
                <a:gs pos="64000">
                  <a:srgbClr val="3EDCFC"/>
                </a:gs>
                <a:gs pos="2000">
                  <a:srgbClr val="01A0D9"/>
                </a:gs>
              </a:gsLst>
              <a:lin ang="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Freeform 17"/>
          <p:cNvSpPr>
            <a:spLocks noEditPoints="1"/>
          </p:cNvSpPr>
          <p:nvPr/>
        </p:nvSpPr>
        <p:spPr bwMode="auto">
          <a:xfrm>
            <a:off x="2979434" y="4288460"/>
            <a:ext cx="3744945" cy="2569541"/>
          </a:xfrm>
          <a:custGeom>
            <a:avLst/>
            <a:gdLst>
              <a:gd name="T0" fmla="*/ 173 w 393"/>
              <a:gd name="T1" fmla="*/ 268 h 269"/>
              <a:gd name="T2" fmla="*/ 0 w 393"/>
              <a:gd name="T3" fmla="*/ 268 h 269"/>
              <a:gd name="T4" fmla="*/ 0 w 393"/>
              <a:gd name="T5" fmla="*/ 268 h 269"/>
              <a:gd name="T6" fmla="*/ 0 w 393"/>
              <a:gd name="T7" fmla="*/ 268 h 269"/>
              <a:gd name="T8" fmla="*/ 0 w 393"/>
              <a:gd name="T9" fmla="*/ 269 h 269"/>
              <a:gd name="T10" fmla="*/ 170 w 393"/>
              <a:gd name="T11" fmla="*/ 269 h 269"/>
              <a:gd name="T12" fmla="*/ 170 w 393"/>
              <a:gd name="T13" fmla="*/ 269 h 269"/>
              <a:gd name="T14" fmla="*/ 173 w 393"/>
              <a:gd name="T15" fmla="*/ 268 h 269"/>
              <a:gd name="T16" fmla="*/ 393 w 393"/>
              <a:gd name="T17" fmla="*/ 0 h 269"/>
              <a:gd name="T18" fmla="*/ 391 w 393"/>
              <a:gd name="T19" fmla="*/ 1 h 269"/>
              <a:gd name="T20" fmla="*/ 391 w 393"/>
              <a:gd name="T21" fmla="*/ 4 h 269"/>
              <a:gd name="T22" fmla="*/ 392 w 393"/>
              <a:gd name="T23" fmla="*/ 2 h 269"/>
              <a:gd name="T24" fmla="*/ 392 w 393"/>
              <a:gd name="T25" fmla="*/ 2 h 269"/>
              <a:gd name="T26" fmla="*/ 393 w 393"/>
              <a:gd name="T27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93" h="269">
                <a:moveTo>
                  <a:pt x="173" y="268"/>
                </a:moveTo>
                <a:cubicBezTo>
                  <a:pt x="0" y="268"/>
                  <a:pt x="0" y="268"/>
                  <a:pt x="0" y="268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69"/>
                  <a:pt x="0" y="269"/>
                  <a:pt x="0" y="269"/>
                </a:cubicBezTo>
                <a:cubicBezTo>
                  <a:pt x="170" y="269"/>
                  <a:pt x="170" y="269"/>
                  <a:pt x="170" y="269"/>
                </a:cubicBezTo>
                <a:cubicBezTo>
                  <a:pt x="170" y="269"/>
                  <a:pt x="170" y="269"/>
                  <a:pt x="170" y="269"/>
                </a:cubicBezTo>
                <a:cubicBezTo>
                  <a:pt x="170" y="269"/>
                  <a:pt x="171" y="269"/>
                  <a:pt x="173" y="268"/>
                </a:cubicBezTo>
                <a:moveTo>
                  <a:pt x="393" y="0"/>
                </a:moveTo>
                <a:cubicBezTo>
                  <a:pt x="391" y="1"/>
                  <a:pt x="391" y="1"/>
                  <a:pt x="391" y="1"/>
                </a:cubicBezTo>
                <a:cubicBezTo>
                  <a:pt x="391" y="2"/>
                  <a:pt x="391" y="3"/>
                  <a:pt x="391" y="4"/>
                </a:cubicBezTo>
                <a:cubicBezTo>
                  <a:pt x="391" y="3"/>
                  <a:pt x="392" y="3"/>
                  <a:pt x="392" y="2"/>
                </a:cubicBezTo>
                <a:cubicBezTo>
                  <a:pt x="392" y="2"/>
                  <a:pt x="392" y="2"/>
                  <a:pt x="392" y="2"/>
                </a:cubicBezTo>
                <a:cubicBezTo>
                  <a:pt x="393" y="0"/>
                  <a:pt x="393" y="0"/>
                  <a:pt x="393" y="0"/>
                </a:cubicBezTo>
              </a:path>
            </a:pathLst>
          </a:custGeom>
          <a:solidFill>
            <a:srgbClr val="75DCF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1"/>
          <p:cNvSpPr>
            <a:spLocks/>
          </p:cNvSpPr>
          <p:nvPr/>
        </p:nvSpPr>
        <p:spPr bwMode="auto">
          <a:xfrm>
            <a:off x="6792281" y="-8837"/>
            <a:ext cx="2428139" cy="5368860"/>
          </a:xfrm>
          <a:custGeom>
            <a:avLst/>
            <a:gdLst>
              <a:gd name="T0" fmla="*/ 255 w 255"/>
              <a:gd name="T1" fmla="*/ 0 h 561"/>
              <a:gd name="T2" fmla="*/ 255 w 255"/>
              <a:gd name="T3" fmla="*/ 3 h 561"/>
              <a:gd name="T4" fmla="*/ 255 w 255"/>
              <a:gd name="T5" fmla="*/ 10 h 561"/>
              <a:gd name="T6" fmla="*/ 255 w 255"/>
              <a:gd name="T7" fmla="*/ 17 h 561"/>
              <a:gd name="T8" fmla="*/ 254 w 255"/>
              <a:gd name="T9" fmla="*/ 26 h 561"/>
              <a:gd name="T10" fmla="*/ 254 w 255"/>
              <a:gd name="T11" fmla="*/ 34 h 561"/>
              <a:gd name="T12" fmla="*/ 253 w 255"/>
              <a:gd name="T13" fmla="*/ 39 h 561"/>
              <a:gd name="T14" fmla="*/ 253 w 255"/>
              <a:gd name="T15" fmla="*/ 46 h 561"/>
              <a:gd name="T16" fmla="*/ 251 w 255"/>
              <a:gd name="T17" fmla="*/ 61 h 561"/>
              <a:gd name="T18" fmla="*/ 250 w 255"/>
              <a:gd name="T19" fmla="*/ 68 h 561"/>
              <a:gd name="T20" fmla="*/ 249 w 255"/>
              <a:gd name="T21" fmla="*/ 75 h 561"/>
              <a:gd name="T22" fmla="*/ 247 w 255"/>
              <a:gd name="T23" fmla="*/ 86 h 561"/>
              <a:gd name="T24" fmla="*/ 246 w 255"/>
              <a:gd name="T25" fmla="*/ 95 h 561"/>
              <a:gd name="T26" fmla="*/ 238 w 255"/>
              <a:gd name="T27" fmla="*/ 134 h 561"/>
              <a:gd name="T28" fmla="*/ 236 w 255"/>
              <a:gd name="T29" fmla="*/ 142 h 561"/>
              <a:gd name="T30" fmla="*/ 233 w 255"/>
              <a:gd name="T31" fmla="*/ 157 h 561"/>
              <a:gd name="T32" fmla="*/ 231 w 255"/>
              <a:gd name="T33" fmla="*/ 164 h 561"/>
              <a:gd name="T34" fmla="*/ 229 w 255"/>
              <a:gd name="T35" fmla="*/ 171 h 561"/>
              <a:gd name="T36" fmla="*/ 210 w 255"/>
              <a:gd name="T37" fmla="*/ 231 h 561"/>
              <a:gd name="T38" fmla="*/ 207 w 255"/>
              <a:gd name="T39" fmla="*/ 238 h 561"/>
              <a:gd name="T40" fmla="*/ 198 w 255"/>
              <a:gd name="T41" fmla="*/ 261 h 561"/>
              <a:gd name="T42" fmla="*/ 195 w 255"/>
              <a:gd name="T43" fmla="*/ 268 h 561"/>
              <a:gd name="T44" fmla="*/ 191 w 255"/>
              <a:gd name="T45" fmla="*/ 278 h 561"/>
              <a:gd name="T46" fmla="*/ 189 w 255"/>
              <a:gd name="T47" fmla="*/ 283 h 561"/>
              <a:gd name="T48" fmla="*/ 176 w 255"/>
              <a:gd name="T49" fmla="*/ 312 h 561"/>
              <a:gd name="T50" fmla="*/ 169 w 255"/>
              <a:gd name="T51" fmla="*/ 326 h 561"/>
              <a:gd name="T52" fmla="*/ 150 w 255"/>
              <a:gd name="T53" fmla="*/ 362 h 561"/>
              <a:gd name="T54" fmla="*/ 147 w 255"/>
              <a:gd name="T55" fmla="*/ 368 h 561"/>
              <a:gd name="T56" fmla="*/ 108 w 255"/>
              <a:gd name="T57" fmla="*/ 431 h 561"/>
              <a:gd name="T58" fmla="*/ 103 w 255"/>
              <a:gd name="T59" fmla="*/ 438 h 561"/>
              <a:gd name="T60" fmla="*/ 99 w 255"/>
              <a:gd name="T61" fmla="*/ 445 h 561"/>
              <a:gd name="T62" fmla="*/ 94 w 255"/>
              <a:gd name="T63" fmla="*/ 451 h 561"/>
              <a:gd name="T64" fmla="*/ 90 w 255"/>
              <a:gd name="T65" fmla="*/ 457 h 561"/>
              <a:gd name="T66" fmla="*/ 68 w 255"/>
              <a:gd name="T67" fmla="*/ 486 h 561"/>
              <a:gd name="T68" fmla="*/ 62 w 255"/>
              <a:gd name="T69" fmla="*/ 494 h 561"/>
              <a:gd name="T70" fmla="*/ 56 w 255"/>
              <a:gd name="T71" fmla="*/ 502 h 561"/>
              <a:gd name="T72" fmla="*/ 50 w 255"/>
              <a:gd name="T73" fmla="*/ 508 h 561"/>
              <a:gd name="T74" fmla="*/ 47 w 255"/>
              <a:gd name="T75" fmla="*/ 512 h 561"/>
              <a:gd name="T76" fmla="*/ 29 w 255"/>
              <a:gd name="T77" fmla="*/ 532 h 561"/>
              <a:gd name="T78" fmla="*/ 22 w 255"/>
              <a:gd name="T79" fmla="*/ 540 h 561"/>
              <a:gd name="T80" fmla="*/ 15 w 255"/>
              <a:gd name="T81" fmla="*/ 547 h 561"/>
              <a:gd name="T82" fmla="*/ 1 w 255"/>
              <a:gd name="T83" fmla="*/ 560 h 561"/>
              <a:gd name="T84" fmla="*/ 0 w 255"/>
              <a:gd name="T85" fmla="*/ 561 h 561"/>
              <a:gd name="T86" fmla="*/ 164 w 255"/>
              <a:gd name="T87" fmla="*/ 0 h 561"/>
              <a:gd name="T88" fmla="*/ 255 w 255"/>
              <a:gd name="T89" fmla="*/ 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5" h="561">
                <a:moveTo>
                  <a:pt x="255" y="0"/>
                </a:moveTo>
                <a:cubicBezTo>
                  <a:pt x="255" y="1"/>
                  <a:pt x="255" y="2"/>
                  <a:pt x="255" y="3"/>
                </a:cubicBezTo>
                <a:cubicBezTo>
                  <a:pt x="255" y="5"/>
                  <a:pt x="255" y="8"/>
                  <a:pt x="255" y="10"/>
                </a:cubicBezTo>
                <a:cubicBezTo>
                  <a:pt x="255" y="12"/>
                  <a:pt x="255" y="14"/>
                  <a:pt x="255" y="17"/>
                </a:cubicBezTo>
                <a:cubicBezTo>
                  <a:pt x="255" y="20"/>
                  <a:pt x="254" y="23"/>
                  <a:pt x="254" y="26"/>
                </a:cubicBezTo>
                <a:cubicBezTo>
                  <a:pt x="254" y="28"/>
                  <a:pt x="254" y="31"/>
                  <a:pt x="254" y="34"/>
                </a:cubicBezTo>
                <a:cubicBezTo>
                  <a:pt x="253" y="36"/>
                  <a:pt x="253" y="37"/>
                  <a:pt x="253" y="39"/>
                </a:cubicBezTo>
                <a:cubicBezTo>
                  <a:pt x="253" y="41"/>
                  <a:pt x="253" y="44"/>
                  <a:pt x="253" y="46"/>
                </a:cubicBezTo>
                <a:cubicBezTo>
                  <a:pt x="252" y="51"/>
                  <a:pt x="251" y="56"/>
                  <a:pt x="251" y="61"/>
                </a:cubicBezTo>
                <a:cubicBezTo>
                  <a:pt x="251" y="63"/>
                  <a:pt x="250" y="66"/>
                  <a:pt x="250" y="68"/>
                </a:cubicBezTo>
                <a:cubicBezTo>
                  <a:pt x="250" y="70"/>
                  <a:pt x="249" y="73"/>
                  <a:pt x="249" y="75"/>
                </a:cubicBezTo>
                <a:cubicBezTo>
                  <a:pt x="249" y="79"/>
                  <a:pt x="248" y="82"/>
                  <a:pt x="247" y="86"/>
                </a:cubicBezTo>
                <a:cubicBezTo>
                  <a:pt x="247" y="89"/>
                  <a:pt x="246" y="92"/>
                  <a:pt x="246" y="95"/>
                </a:cubicBezTo>
                <a:cubicBezTo>
                  <a:pt x="244" y="108"/>
                  <a:pt x="241" y="121"/>
                  <a:pt x="238" y="134"/>
                </a:cubicBezTo>
                <a:cubicBezTo>
                  <a:pt x="238" y="137"/>
                  <a:pt x="237" y="139"/>
                  <a:pt x="236" y="142"/>
                </a:cubicBezTo>
                <a:cubicBezTo>
                  <a:pt x="235" y="147"/>
                  <a:pt x="234" y="152"/>
                  <a:pt x="233" y="157"/>
                </a:cubicBezTo>
                <a:cubicBezTo>
                  <a:pt x="232" y="159"/>
                  <a:pt x="231" y="162"/>
                  <a:pt x="231" y="164"/>
                </a:cubicBezTo>
                <a:cubicBezTo>
                  <a:pt x="230" y="166"/>
                  <a:pt x="229" y="169"/>
                  <a:pt x="229" y="171"/>
                </a:cubicBezTo>
                <a:cubicBezTo>
                  <a:pt x="223" y="191"/>
                  <a:pt x="217" y="211"/>
                  <a:pt x="210" y="231"/>
                </a:cubicBezTo>
                <a:cubicBezTo>
                  <a:pt x="209" y="233"/>
                  <a:pt x="208" y="236"/>
                  <a:pt x="207" y="238"/>
                </a:cubicBezTo>
                <a:cubicBezTo>
                  <a:pt x="204" y="246"/>
                  <a:pt x="201" y="253"/>
                  <a:pt x="198" y="261"/>
                </a:cubicBezTo>
                <a:cubicBezTo>
                  <a:pt x="197" y="263"/>
                  <a:pt x="196" y="266"/>
                  <a:pt x="195" y="268"/>
                </a:cubicBezTo>
                <a:cubicBezTo>
                  <a:pt x="194" y="271"/>
                  <a:pt x="193" y="274"/>
                  <a:pt x="191" y="278"/>
                </a:cubicBezTo>
                <a:cubicBezTo>
                  <a:pt x="191" y="279"/>
                  <a:pt x="190" y="281"/>
                  <a:pt x="189" y="283"/>
                </a:cubicBezTo>
                <a:cubicBezTo>
                  <a:pt x="185" y="293"/>
                  <a:pt x="180" y="302"/>
                  <a:pt x="176" y="312"/>
                </a:cubicBezTo>
                <a:cubicBezTo>
                  <a:pt x="174" y="317"/>
                  <a:pt x="171" y="322"/>
                  <a:pt x="169" y="326"/>
                </a:cubicBezTo>
                <a:cubicBezTo>
                  <a:pt x="163" y="339"/>
                  <a:pt x="157" y="350"/>
                  <a:pt x="150" y="362"/>
                </a:cubicBezTo>
                <a:cubicBezTo>
                  <a:pt x="149" y="364"/>
                  <a:pt x="148" y="366"/>
                  <a:pt x="147" y="368"/>
                </a:cubicBezTo>
                <a:cubicBezTo>
                  <a:pt x="135" y="389"/>
                  <a:pt x="122" y="411"/>
                  <a:pt x="108" y="431"/>
                </a:cubicBezTo>
                <a:cubicBezTo>
                  <a:pt x="106" y="434"/>
                  <a:pt x="105" y="436"/>
                  <a:pt x="103" y="438"/>
                </a:cubicBezTo>
                <a:cubicBezTo>
                  <a:pt x="102" y="440"/>
                  <a:pt x="100" y="442"/>
                  <a:pt x="99" y="445"/>
                </a:cubicBezTo>
                <a:cubicBezTo>
                  <a:pt x="97" y="447"/>
                  <a:pt x="96" y="449"/>
                  <a:pt x="94" y="451"/>
                </a:cubicBezTo>
                <a:cubicBezTo>
                  <a:pt x="93" y="453"/>
                  <a:pt x="91" y="455"/>
                  <a:pt x="90" y="457"/>
                </a:cubicBezTo>
                <a:cubicBezTo>
                  <a:pt x="83" y="467"/>
                  <a:pt x="75" y="477"/>
                  <a:pt x="68" y="486"/>
                </a:cubicBezTo>
                <a:cubicBezTo>
                  <a:pt x="66" y="489"/>
                  <a:pt x="64" y="491"/>
                  <a:pt x="62" y="494"/>
                </a:cubicBezTo>
                <a:cubicBezTo>
                  <a:pt x="60" y="496"/>
                  <a:pt x="58" y="499"/>
                  <a:pt x="56" y="502"/>
                </a:cubicBezTo>
                <a:cubicBezTo>
                  <a:pt x="54" y="504"/>
                  <a:pt x="52" y="506"/>
                  <a:pt x="50" y="508"/>
                </a:cubicBezTo>
                <a:cubicBezTo>
                  <a:pt x="49" y="510"/>
                  <a:pt x="48" y="511"/>
                  <a:pt x="47" y="512"/>
                </a:cubicBezTo>
                <a:cubicBezTo>
                  <a:pt x="41" y="519"/>
                  <a:pt x="35" y="526"/>
                  <a:pt x="29" y="532"/>
                </a:cubicBezTo>
                <a:cubicBezTo>
                  <a:pt x="26" y="535"/>
                  <a:pt x="24" y="537"/>
                  <a:pt x="22" y="540"/>
                </a:cubicBezTo>
                <a:cubicBezTo>
                  <a:pt x="19" y="542"/>
                  <a:pt x="17" y="545"/>
                  <a:pt x="15" y="547"/>
                </a:cubicBezTo>
                <a:cubicBezTo>
                  <a:pt x="10" y="552"/>
                  <a:pt x="6" y="556"/>
                  <a:pt x="1" y="560"/>
                </a:cubicBezTo>
                <a:cubicBezTo>
                  <a:pt x="0" y="561"/>
                  <a:pt x="0" y="561"/>
                  <a:pt x="0" y="561"/>
                </a:cubicBezTo>
                <a:cubicBezTo>
                  <a:pt x="143" y="387"/>
                  <a:pt x="205" y="204"/>
                  <a:pt x="164" y="0"/>
                </a:cubicBezTo>
                <a:lnTo>
                  <a:pt x="255" y="0"/>
                </a:lnTo>
                <a:close/>
              </a:path>
            </a:pathLst>
          </a:custGeom>
          <a:gradFill flip="none" rotWithShape="1">
            <a:gsLst>
              <a:gs pos="100000">
                <a:srgbClr val="3EDCFC"/>
              </a:gs>
              <a:gs pos="2000">
                <a:srgbClr val="01A0D9"/>
              </a:gs>
            </a:gsLst>
            <a:lin ang="54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5"/>
          <p:cNvSpPr>
            <a:spLocks/>
          </p:cNvSpPr>
          <p:nvPr/>
        </p:nvSpPr>
        <p:spPr bwMode="auto">
          <a:xfrm>
            <a:off x="1845420" y="4089614"/>
            <a:ext cx="5870395" cy="2759550"/>
          </a:xfrm>
          <a:custGeom>
            <a:avLst/>
            <a:gdLst>
              <a:gd name="T0" fmla="*/ 616 w 616"/>
              <a:gd name="T1" fmla="*/ 0 h 289"/>
              <a:gd name="T2" fmla="*/ 0 w 616"/>
              <a:gd name="T3" fmla="*/ 289 h 289"/>
              <a:gd name="T4" fmla="*/ 391 w 616"/>
              <a:gd name="T5" fmla="*/ 289 h 289"/>
              <a:gd name="T6" fmla="*/ 616 w 616"/>
              <a:gd name="T7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16" h="289">
                <a:moveTo>
                  <a:pt x="616" y="0"/>
                </a:moveTo>
                <a:cubicBezTo>
                  <a:pt x="437" y="263"/>
                  <a:pt x="0" y="289"/>
                  <a:pt x="0" y="289"/>
                </a:cubicBezTo>
                <a:cubicBezTo>
                  <a:pt x="391" y="289"/>
                  <a:pt x="391" y="289"/>
                  <a:pt x="391" y="289"/>
                </a:cubicBezTo>
                <a:cubicBezTo>
                  <a:pt x="391" y="289"/>
                  <a:pt x="591" y="207"/>
                  <a:pt x="616" y="0"/>
                </a:cubicBezTo>
              </a:path>
            </a:pathLst>
          </a:custGeom>
          <a:gradFill flip="none" rotWithShape="1">
            <a:gsLst>
              <a:gs pos="100000">
                <a:schemeClr val="bg1">
                  <a:alpha val="79000"/>
                </a:schemeClr>
              </a:gs>
              <a:gs pos="39000">
                <a:srgbClr val="D1F8FF"/>
              </a:gs>
            </a:gsLst>
            <a:lin ang="81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6"/>
          <p:cNvSpPr>
            <a:spLocks/>
          </p:cNvSpPr>
          <p:nvPr/>
        </p:nvSpPr>
        <p:spPr bwMode="auto">
          <a:xfrm>
            <a:off x="3998488" y="4328230"/>
            <a:ext cx="3727270" cy="2520934"/>
          </a:xfrm>
          <a:custGeom>
            <a:avLst/>
            <a:gdLst>
              <a:gd name="T0" fmla="*/ 391 w 391"/>
              <a:gd name="T1" fmla="*/ 0 h 264"/>
              <a:gd name="T2" fmla="*/ 170 w 391"/>
              <a:gd name="T3" fmla="*/ 264 h 264"/>
              <a:gd name="T4" fmla="*/ 0 w 391"/>
              <a:gd name="T5" fmla="*/ 264 h 264"/>
              <a:gd name="T6" fmla="*/ 391 w 391"/>
              <a:gd name="T7" fmla="*/ 0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1" h="264">
                <a:moveTo>
                  <a:pt x="391" y="0"/>
                </a:moveTo>
                <a:cubicBezTo>
                  <a:pt x="354" y="188"/>
                  <a:pt x="170" y="264"/>
                  <a:pt x="170" y="264"/>
                </a:cubicBezTo>
                <a:cubicBezTo>
                  <a:pt x="0" y="264"/>
                  <a:pt x="0" y="264"/>
                  <a:pt x="0" y="264"/>
                </a:cubicBezTo>
                <a:cubicBezTo>
                  <a:pt x="154" y="246"/>
                  <a:pt x="291" y="139"/>
                  <a:pt x="391" y="0"/>
                </a:cubicBezTo>
              </a:path>
            </a:pathLst>
          </a:custGeom>
          <a:gradFill>
            <a:gsLst>
              <a:gs pos="64000">
                <a:schemeClr val="bg1"/>
              </a:gs>
              <a:gs pos="2000">
                <a:srgbClr val="EBFCFF"/>
              </a:gs>
            </a:gsLst>
            <a:lin ang="0" scaled="1"/>
          </a:gradFill>
          <a:ln>
            <a:noFill/>
          </a:ln>
          <a:effectLst>
            <a:outerShdw blurRad="101600" dist="381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3"/>
          <p:cNvSpPr>
            <a:spLocks/>
          </p:cNvSpPr>
          <p:nvPr/>
        </p:nvSpPr>
        <p:spPr bwMode="auto">
          <a:xfrm>
            <a:off x="5771535" y="3391441"/>
            <a:ext cx="2649079" cy="2684430"/>
          </a:xfrm>
          <a:custGeom>
            <a:avLst/>
            <a:gdLst>
              <a:gd name="T0" fmla="*/ 115 w 278"/>
              <a:gd name="T1" fmla="*/ 268 h 281"/>
              <a:gd name="T2" fmla="*/ 13 w 278"/>
              <a:gd name="T3" fmla="*/ 165 h 281"/>
              <a:gd name="T4" fmla="*/ 13 w 278"/>
              <a:gd name="T5" fmla="*/ 116 h 281"/>
              <a:gd name="T6" fmla="*/ 115 w 278"/>
              <a:gd name="T7" fmla="*/ 13 h 281"/>
              <a:gd name="T8" fmla="*/ 163 w 278"/>
              <a:gd name="T9" fmla="*/ 13 h 281"/>
              <a:gd name="T10" fmla="*/ 265 w 278"/>
              <a:gd name="T11" fmla="*/ 116 h 281"/>
              <a:gd name="T12" fmla="*/ 265 w 278"/>
              <a:gd name="T13" fmla="*/ 165 h 281"/>
              <a:gd name="T14" fmla="*/ 163 w 278"/>
              <a:gd name="T15" fmla="*/ 268 h 281"/>
              <a:gd name="T16" fmla="*/ 115 w 278"/>
              <a:gd name="T17" fmla="*/ 268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8" h="281">
                <a:moveTo>
                  <a:pt x="115" y="268"/>
                </a:moveTo>
                <a:cubicBezTo>
                  <a:pt x="13" y="165"/>
                  <a:pt x="13" y="165"/>
                  <a:pt x="13" y="165"/>
                </a:cubicBezTo>
                <a:cubicBezTo>
                  <a:pt x="0" y="151"/>
                  <a:pt x="0" y="130"/>
                  <a:pt x="13" y="116"/>
                </a:cubicBezTo>
                <a:cubicBezTo>
                  <a:pt x="115" y="13"/>
                  <a:pt x="115" y="13"/>
                  <a:pt x="115" y="13"/>
                </a:cubicBezTo>
                <a:cubicBezTo>
                  <a:pt x="128" y="0"/>
                  <a:pt x="150" y="0"/>
                  <a:pt x="163" y="13"/>
                </a:cubicBezTo>
                <a:cubicBezTo>
                  <a:pt x="265" y="116"/>
                  <a:pt x="265" y="116"/>
                  <a:pt x="265" y="116"/>
                </a:cubicBezTo>
                <a:cubicBezTo>
                  <a:pt x="278" y="130"/>
                  <a:pt x="278" y="151"/>
                  <a:pt x="265" y="165"/>
                </a:cubicBezTo>
                <a:cubicBezTo>
                  <a:pt x="163" y="268"/>
                  <a:pt x="163" y="268"/>
                  <a:pt x="163" y="268"/>
                </a:cubicBezTo>
                <a:cubicBezTo>
                  <a:pt x="150" y="281"/>
                  <a:pt x="128" y="281"/>
                  <a:pt x="115" y="2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6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4"/>
          <p:cNvSpPr>
            <a:spLocks/>
          </p:cNvSpPr>
          <p:nvPr/>
        </p:nvSpPr>
        <p:spPr bwMode="auto">
          <a:xfrm>
            <a:off x="5610249" y="3382603"/>
            <a:ext cx="2649079" cy="2693268"/>
          </a:xfrm>
          <a:custGeom>
            <a:avLst/>
            <a:gdLst>
              <a:gd name="T0" fmla="*/ 115 w 278"/>
              <a:gd name="T1" fmla="*/ 268 h 282"/>
              <a:gd name="T2" fmla="*/ 13 w 278"/>
              <a:gd name="T3" fmla="*/ 165 h 282"/>
              <a:gd name="T4" fmla="*/ 13 w 278"/>
              <a:gd name="T5" fmla="*/ 117 h 282"/>
              <a:gd name="T6" fmla="*/ 115 w 278"/>
              <a:gd name="T7" fmla="*/ 14 h 282"/>
              <a:gd name="T8" fmla="*/ 163 w 278"/>
              <a:gd name="T9" fmla="*/ 14 h 282"/>
              <a:gd name="T10" fmla="*/ 265 w 278"/>
              <a:gd name="T11" fmla="*/ 117 h 282"/>
              <a:gd name="T12" fmla="*/ 265 w 278"/>
              <a:gd name="T13" fmla="*/ 165 h 282"/>
              <a:gd name="T14" fmla="*/ 163 w 278"/>
              <a:gd name="T15" fmla="*/ 268 h 282"/>
              <a:gd name="T16" fmla="*/ 115 w 278"/>
              <a:gd name="T17" fmla="*/ 268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78" h="282">
                <a:moveTo>
                  <a:pt x="115" y="268"/>
                </a:moveTo>
                <a:cubicBezTo>
                  <a:pt x="13" y="165"/>
                  <a:pt x="13" y="165"/>
                  <a:pt x="13" y="165"/>
                </a:cubicBezTo>
                <a:cubicBezTo>
                  <a:pt x="0" y="152"/>
                  <a:pt x="0" y="130"/>
                  <a:pt x="13" y="117"/>
                </a:cubicBezTo>
                <a:cubicBezTo>
                  <a:pt x="115" y="14"/>
                  <a:pt x="115" y="14"/>
                  <a:pt x="115" y="14"/>
                </a:cubicBezTo>
                <a:cubicBezTo>
                  <a:pt x="128" y="0"/>
                  <a:pt x="150" y="0"/>
                  <a:pt x="163" y="14"/>
                </a:cubicBezTo>
                <a:cubicBezTo>
                  <a:pt x="265" y="117"/>
                  <a:pt x="265" y="117"/>
                  <a:pt x="265" y="117"/>
                </a:cubicBezTo>
                <a:cubicBezTo>
                  <a:pt x="278" y="130"/>
                  <a:pt x="278" y="152"/>
                  <a:pt x="265" y="165"/>
                </a:cubicBezTo>
                <a:cubicBezTo>
                  <a:pt x="163" y="268"/>
                  <a:pt x="163" y="268"/>
                  <a:pt x="163" y="268"/>
                </a:cubicBezTo>
                <a:cubicBezTo>
                  <a:pt x="150" y="282"/>
                  <a:pt x="128" y="282"/>
                  <a:pt x="115" y="268"/>
                </a:cubicBezTo>
                <a:close/>
              </a:path>
            </a:pathLst>
          </a:custGeom>
          <a:gradFill flip="none" rotWithShape="1">
            <a:gsLst>
              <a:gs pos="0">
                <a:srgbClr val="3EDCFC"/>
              </a:gs>
              <a:gs pos="84000">
                <a:srgbClr val="01A0D9"/>
              </a:gs>
            </a:gsLst>
            <a:lin ang="2700000" scaled="1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769247" y="4467627"/>
            <a:ext cx="2331087" cy="523220"/>
          </a:xfrm>
          <a:prstGeom prst="rect">
            <a:avLst/>
          </a:prstGeom>
          <a:noFill/>
        </p:spPr>
        <p:txBody>
          <a:bodyPr wrap="none" lIns="91440" tIns="45720" rIns="91440" bIns="45720" anchor="ctr">
            <a:spAutoFit/>
          </a:bodyPr>
          <a:lstStyle/>
          <a:p>
            <a:pPr algn="ctr"/>
            <a:r>
              <a:rPr lang="en-US" sz="2800" cap="none" spc="200" dirty="0">
                <a:ln w="0">
                  <a:noFill/>
                </a:ln>
                <a:solidFill>
                  <a:schemeClr val="bg1"/>
                </a:solidFill>
                <a:latin typeface="Impact" panose="020B0806030902050204" pitchFamily="34" charset="0"/>
              </a:rPr>
              <a:t>Feasibilities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570745" y="3623146"/>
            <a:ext cx="181710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dirty="0">
                <a:ln w="0">
                  <a:noFill/>
                </a:ln>
                <a:solidFill>
                  <a:srgbClr val="76767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Technical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892017" y="4591282"/>
            <a:ext cx="22012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dirty="0">
                <a:ln w="0">
                  <a:noFill/>
                </a:ln>
                <a:solidFill>
                  <a:srgbClr val="76767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Economical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125893" y="5559418"/>
            <a:ext cx="21820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dirty="0">
                <a:ln w="0">
                  <a:noFill/>
                </a:ln>
                <a:solidFill>
                  <a:srgbClr val="76767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Operational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777579" y="1146031"/>
            <a:ext cx="4479396" cy="1046406"/>
            <a:chOff x="263877" y="1189211"/>
            <a:chExt cx="4479396" cy="1046406"/>
          </a:xfrm>
        </p:grpSpPr>
        <p:sp>
          <p:nvSpPr>
            <p:cNvPr id="49" name="Freeform 20"/>
            <p:cNvSpPr>
              <a:spLocks/>
            </p:cNvSpPr>
            <p:nvPr/>
          </p:nvSpPr>
          <p:spPr bwMode="auto">
            <a:xfrm>
              <a:off x="263877" y="1736862"/>
              <a:ext cx="2859112" cy="498755"/>
            </a:xfrm>
            <a:custGeom>
              <a:avLst/>
              <a:gdLst>
                <a:gd name="T0" fmla="*/ 16 w 968"/>
                <a:gd name="T1" fmla="*/ 128 h 168"/>
                <a:gd name="T2" fmla="*/ 952 w 968"/>
                <a:gd name="T3" fmla="*/ 168 h 168"/>
                <a:gd name="T4" fmla="*/ 968 w 968"/>
                <a:gd name="T5" fmla="*/ 152 h 168"/>
                <a:gd name="T6" fmla="*/ 968 w 968"/>
                <a:gd name="T7" fmla="*/ 16 h 168"/>
                <a:gd name="T8" fmla="*/ 952 w 968"/>
                <a:gd name="T9" fmla="*/ 0 h 168"/>
                <a:gd name="T10" fmla="*/ 16 w 968"/>
                <a:gd name="T11" fmla="*/ 0 h 168"/>
                <a:gd name="T12" fmla="*/ 0 w 968"/>
                <a:gd name="T13" fmla="*/ 16 h 168"/>
                <a:gd name="T14" fmla="*/ 0 w 968"/>
                <a:gd name="T15" fmla="*/ 112 h 168"/>
                <a:gd name="T16" fmla="*/ 16 w 968"/>
                <a:gd name="T17" fmla="*/ 12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8" h="168">
                  <a:moveTo>
                    <a:pt x="16" y="128"/>
                  </a:moveTo>
                  <a:cubicBezTo>
                    <a:pt x="952" y="168"/>
                    <a:pt x="952" y="168"/>
                    <a:pt x="952" y="168"/>
                  </a:cubicBezTo>
                  <a:cubicBezTo>
                    <a:pt x="961" y="168"/>
                    <a:pt x="968" y="161"/>
                    <a:pt x="968" y="152"/>
                  </a:cubicBezTo>
                  <a:cubicBezTo>
                    <a:pt x="968" y="16"/>
                    <a:pt x="968" y="16"/>
                    <a:pt x="968" y="16"/>
                  </a:cubicBezTo>
                  <a:cubicBezTo>
                    <a:pt x="968" y="8"/>
                    <a:pt x="961" y="0"/>
                    <a:pt x="95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8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8" y="128"/>
                    <a:pt x="16" y="128"/>
                  </a:cubicBezTo>
                  <a:close/>
                </a:path>
              </a:pathLst>
            </a:custGeom>
            <a:gradFill flip="none" rotWithShape="1">
              <a:gsLst>
                <a:gs pos="44000">
                  <a:srgbClr val="109CC2"/>
                </a:gs>
                <a:gs pos="0">
                  <a:srgbClr val="21C0EC">
                    <a:alpha val="0"/>
                  </a:srgbClr>
                </a:gs>
              </a:gsLst>
              <a:lin ang="10800000" scaled="0"/>
              <a:tileRect/>
            </a:gra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1"/>
            <p:cNvSpPr>
              <a:spLocks/>
            </p:cNvSpPr>
            <p:nvPr/>
          </p:nvSpPr>
          <p:spPr bwMode="auto">
            <a:xfrm>
              <a:off x="263877" y="1189211"/>
              <a:ext cx="2859113" cy="903993"/>
            </a:xfrm>
            <a:custGeom>
              <a:avLst/>
              <a:gdLst>
                <a:gd name="T0" fmla="*/ 952 w 968"/>
                <a:gd name="T1" fmla="*/ 304 h 304"/>
                <a:gd name="T2" fmla="*/ 16 w 968"/>
                <a:gd name="T3" fmla="*/ 304 h 304"/>
                <a:gd name="T4" fmla="*/ 0 w 968"/>
                <a:gd name="T5" fmla="*/ 288 h 304"/>
                <a:gd name="T6" fmla="*/ 0 w 968"/>
                <a:gd name="T7" fmla="*/ 16 h 304"/>
                <a:gd name="T8" fmla="*/ 16 w 968"/>
                <a:gd name="T9" fmla="*/ 0 h 304"/>
                <a:gd name="T10" fmla="*/ 952 w 968"/>
                <a:gd name="T11" fmla="*/ 0 h 304"/>
                <a:gd name="T12" fmla="*/ 968 w 968"/>
                <a:gd name="T13" fmla="*/ 16 h 304"/>
                <a:gd name="T14" fmla="*/ 968 w 968"/>
                <a:gd name="T15" fmla="*/ 288 h 304"/>
                <a:gd name="T16" fmla="*/ 952 w 968"/>
                <a:gd name="T17" fmla="*/ 30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8" h="304">
                  <a:moveTo>
                    <a:pt x="952" y="304"/>
                  </a:moveTo>
                  <a:cubicBezTo>
                    <a:pt x="16" y="304"/>
                    <a:pt x="16" y="304"/>
                    <a:pt x="16" y="304"/>
                  </a:cubicBezTo>
                  <a:cubicBezTo>
                    <a:pt x="8" y="304"/>
                    <a:pt x="0" y="297"/>
                    <a:pt x="0" y="28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8" y="0"/>
                    <a:pt x="16" y="0"/>
                  </a:cubicBezTo>
                  <a:cubicBezTo>
                    <a:pt x="952" y="0"/>
                    <a:pt x="952" y="0"/>
                    <a:pt x="952" y="0"/>
                  </a:cubicBezTo>
                  <a:cubicBezTo>
                    <a:pt x="961" y="0"/>
                    <a:pt x="968" y="8"/>
                    <a:pt x="968" y="16"/>
                  </a:cubicBezTo>
                  <a:cubicBezTo>
                    <a:pt x="968" y="288"/>
                    <a:pt x="968" y="288"/>
                    <a:pt x="968" y="288"/>
                  </a:cubicBezTo>
                  <a:cubicBezTo>
                    <a:pt x="968" y="297"/>
                    <a:pt x="961" y="304"/>
                    <a:pt x="952" y="304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EBFCFF"/>
                </a:gs>
                <a:gs pos="0">
                  <a:schemeClr val="bg1"/>
                </a:gs>
              </a:gsLst>
              <a:lin ang="81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4237" y="1400707"/>
              <a:ext cx="443903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400" spc="200" dirty="0">
                  <a:ln w="0">
                    <a:noFill/>
                  </a:ln>
                  <a:solidFill>
                    <a:srgbClr val="27C5EF"/>
                  </a:solidFill>
                  <a:latin typeface="Impact" panose="020B0806030902050204" pitchFamily="34" charset="0"/>
                </a:rPr>
                <a:t>Feasibilities for this project</a:t>
              </a:r>
              <a:endParaRPr lang="en-US" sz="2400" cap="none" spc="200" dirty="0">
                <a:ln w="0">
                  <a:noFill/>
                </a:ln>
                <a:solidFill>
                  <a:srgbClr val="27C5EF"/>
                </a:solidFill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6414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728727-4A8A-4E95-B997-EF7239843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Impact" panose="020B0806030902050204" pitchFamily="34" charset="0"/>
              </a:rPr>
              <a:t>Technical Feasibilities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407039E-A3D0-4E36-9852-93321E992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764" y="1326861"/>
            <a:ext cx="10515600" cy="4351338"/>
          </a:xfrm>
        </p:spPr>
        <p:txBody>
          <a:bodyPr>
            <a:noAutofit/>
          </a:bodyPr>
          <a:lstStyle/>
          <a:p>
            <a:r>
              <a:rPr lang="en-US" sz="4000" b="1" dirty="0"/>
              <a:t>Hardware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3200" i="1" dirty="0"/>
              <a:t>Laptop &amp; PC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3200" i="1" dirty="0"/>
              <a:t>Internet Connection</a:t>
            </a:r>
          </a:p>
          <a:p>
            <a:r>
              <a:rPr lang="en-US" sz="4000" b="1" dirty="0"/>
              <a:t>Software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3200" i="1" dirty="0"/>
              <a:t>Open Source Software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3200" i="1" dirty="0"/>
              <a:t>OS as Windows</a:t>
            </a:r>
          </a:p>
          <a:p>
            <a:r>
              <a:rPr lang="en-US" sz="4000" b="1" dirty="0"/>
              <a:t>Technology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3200" i="1" dirty="0"/>
              <a:t>Up to date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n-US" sz="3200" i="1" dirty="0"/>
              <a:t>User friendly</a:t>
            </a:r>
          </a:p>
        </p:txBody>
      </p:sp>
      <p:sp>
        <p:nvSpPr>
          <p:cNvPr id="4" name="Freeform 19">
            <a:extLst>
              <a:ext uri="{FF2B5EF4-FFF2-40B4-BE49-F238E27FC236}">
                <a16:creationId xmlns="" xmlns:a16="http://schemas.microsoft.com/office/drawing/2014/main" id="{C3CFD19E-CA56-496B-AF1C-59FAA9D51C3E}"/>
              </a:ext>
            </a:extLst>
          </p:cNvPr>
          <p:cNvSpPr>
            <a:spLocks/>
          </p:cNvSpPr>
          <p:nvPr/>
        </p:nvSpPr>
        <p:spPr bwMode="auto">
          <a:xfrm>
            <a:off x="4084312" y="681037"/>
            <a:ext cx="539750" cy="493713"/>
          </a:xfrm>
          <a:custGeom>
            <a:avLst/>
            <a:gdLst>
              <a:gd name="T0" fmla="*/ 35 w 340"/>
              <a:gd name="T1" fmla="*/ 311 h 311"/>
              <a:gd name="T2" fmla="*/ 0 w 340"/>
              <a:gd name="T3" fmla="*/ 311 h 311"/>
              <a:gd name="T4" fmla="*/ 0 w 340"/>
              <a:gd name="T5" fmla="*/ 0 h 311"/>
              <a:gd name="T6" fmla="*/ 340 w 340"/>
              <a:gd name="T7" fmla="*/ 0 h 311"/>
              <a:gd name="T8" fmla="*/ 340 w 340"/>
              <a:gd name="T9" fmla="*/ 37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311">
                <a:moveTo>
                  <a:pt x="35" y="311"/>
                </a:moveTo>
                <a:lnTo>
                  <a:pt x="0" y="311"/>
                </a:lnTo>
                <a:lnTo>
                  <a:pt x="0" y="0"/>
                </a:lnTo>
                <a:lnTo>
                  <a:pt x="340" y="0"/>
                </a:lnTo>
                <a:lnTo>
                  <a:pt x="340" y="37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10800000" flipH="1">
            <a:off x="5631072" y="3851130"/>
            <a:ext cx="5533763" cy="3023836"/>
            <a:chOff x="237168" y="0"/>
            <a:chExt cx="5986473" cy="3272768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124958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885DB-93B0-412C-BA79-247C5814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Impact" panose="020B0806030902050204" pitchFamily="34" charset="0"/>
              </a:rPr>
              <a:t>Economical Feasibilities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E6A008-3B21-4A72-AD71-AD7400C70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Availability of software and hardware</a:t>
            </a:r>
          </a:p>
          <a:p>
            <a:r>
              <a:rPr lang="en-US" sz="3600" dirty="0"/>
              <a:t>Cost efficient</a:t>
            </a:r>
          </a:p>
          <a:p>
            <a:r>
              <a:rPr lang="en-US" sz="3600" dirty="0"/>
              <a:t>Low Budget</a:t>
            </a:r>
          </a:p>
          <a:p>
            <a:r>
              <a:rPr lang="en-US" sz="3600" dirty="0"/>
              <a:t>Data Collection &amp; information gathering cost</a:t>
            </a:r>
          </a:p>
          <a:p>
            <a:r>
              <a:rPr lang="en-US" sz="3600" dirty="0"/>
              <a:t>Technical cost</a:t>
            </a:r>
          </a:p>
          <a:p>
            <a:r>
              <a:rPr lang="en-US" sz="3600" dirty="0"/>
              <a:t>Other cost</a:t>
            </a:r>
          </a:p>
        </p:txBody>
      </p:sp>
      <p:sp>
        <p:nvSpPr>
          <p:cNvPr id="4" name="Freeform 19">
            <a:extLst>
              <a:ext uri="{FF2B5EF4-FFF2-40B4-BE49-F238E27FC236}">
                <a16:creationId xmlns="" xmlns:a16="http://schemas.microsoft.com/office/drawing/2014/main" id="{C0D64D81-A467-4FF5-A94B-98959EF4648B}"/>
              </a:ext>
            </a:extLst>
          </p:cNvPr>
          <p:cNvSpPr>
            <a:spLocks/>
          </p:cNvSpPr>
          <p:nvPr/>
        </p:nvSpPr>
        <p:spPr bwMode="auto">
          <a:xfrm>
            <a:off x="3897113" y="701889"/>
            <a:ext cx="539750" cy="493713"/>
          </a:xfrm>
          <a:custGeom>
            <a:avLst/>
            <a:gdLst>
              <a:gd name="T0" fmla="*/ 35 w 340"/>
              <a:gd name="T1" fmla="*/ 311 h 311"/>
              <a:gd name="T2" fmla="*/ 0 w 340"/>
              <a:gd name="T3" fmla="*/ 311 h 311"/>
              <a:gd name="T4" fmla="*/ 0 w 340"/>
              <a:gd name="T5" fmla="*/ 0 h 311"/>
              <a:gd name="T6" fmla="*/ 340 w 340"/>
              <a:gd name="T7" fmla="*/ 0 h 311"/>
              <a:gd name="T8" fmla="*/ 340 w 340"/>
              <a:gd name="T9" fmla="*/ 37 h 3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0" h="311">
                <a:moveTo>
                  <a:pt x="35" y="311"/>
                </a:moveTo>
                <a:lnTo>
                  <a:pt x="0" y="311"/>
                </a:lnTo>
                <a:lnTo>
                  <a:pt x="0" y="0"/>
                </a:lnTo>
                <a:lnTo>
                  <a:pt x="340" y="0"/>
                </a:lnTo>
                <a:lnTo>
                  <a:pt x="340" y="37"/>
                </a:lnTo>
              </a:path>
            </a:pathLst>
          </a:custGeom>
          <a:noFill/>
          <a:ln w="2857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 rot="10800000" flipH="1">
            <a:off x="5631072" y="3851130"/>
            <a:ext cx="5533763" cy="3023836"/>
            <a:chOff x="237168" y="0"/>
            <a:chExt cx="5986473" cy="3272768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2396773" y="0"/>
              <a:ext cx="3826868" cy="1462334"/>
            </a:xfrm>
            <a:custGeom>
              <a:avLst/>
              <a:gdLst>
                <a:gd name="connsiteX0" fmla="*/ 0 w 3826868"/>
                <a:gd name="connsiteY0" fmla="*/ 0 h 1462334"/>
                <a:gd name="connsiteX1" fmla="*/ 3826868 w 3826868"/>
                <a:gd name="connsiteY1" fmla="*/ 0 h 1462334"/>
                <a:gd name="connsiteX2" fmla="*/ 3747083 w 3826868"/>
                <a:gd name="connsiteY2" fmla="*/ 92650 h 1462334"/>
                <a:gd name="connsiteX3" fmla="*/ 3101090 w 3826868"/>
                <a:gd name="connsiteY3" fmla="*/ 842809 h 1462334"/>
                <a:gd name="connsiteX4" fmla="*/ 2263410 w 3826868"/>
                <a:gd name="connsiteY4" fmla="*/ 1389449 h 1462334"/>
                <a:gd name="connsiteX5" fmla="*/ 1871184 w 3826868"/>
                <a:gd name="connsiteY5" fmla="*/ 1459531 h 1462334"/>
                <a:gd name="connsiteX6" fmla="*/ 1750716 w 3826868"/>
                <a:gd name="connsiteY6" fmla="*/ 1462334 h 1462334"/>
                <a:gd name="connsiteX7" fmla="*/ 588047 w 3826868"/>
                <a:gd name="connsiteY7" fmla="*/ 1030629 h 1462334"/>
                <a:gd name="connsiteX8" fmla="*/ 29440 w 3826868"/>
                <a:gd name="connsiteY8" fmla="*/ 138322 h 1462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26868" h="1462334">
                  <a:moveTo>
                    <a:pt x="0" y="0"/>
                  </a:moveTo>
                  <a:lnTo>
                    <a:pt x="3826868" y="0"/>
                  </a:lnTo>
                  <a:lnTo>
                    <a:pt x="3747083" y="92650"/>
                  </a:lnTo>
                  <a:cubicBezTo>
                    <a:pt x="3101090" y="842809"/>
                    <a:pt x="3101090" y="842809"/>
                    <a:pt x="3101090" y="842809"/>
                  </a:cubicBezTo>
                  <a:cubicBezTo>
                    <a:pt x="2871358" y="1111924"/>
                    <a:pt x="2579991" y="1294138"/>
                    <a:pt x="2263410" y="1389449"/>
                  </a:cubicBezTo>
                  <a:cubicBezTo>
                    <a:pt x="2134536" y="1425892"/>
                    <a:pt x="2005661" y="1451121"/>
                    <a:pt x="1871184" y="1459531"/>
                  </a:cubicBezTo>
                  <a:cubicBezTo>
                    <a:pt x="1831962" y="1462334"/>
                    <a:pt x="1792739" y="1462334"/>
                    <a:pt x="1750716" y="1462334"/>
                  </a:cubicBezTo>
                  <a:cubicBezTo>
                    <a:pt x="1338878" y="1462334"/>
                    <a:pt x="927042" y="1322170"/>
                    <a:pt x="588047" y="1030629"/>
                  </a:cubicBezTo>
                  <a:cubicBezTo>
                    <a:pt x="305698" y="787532"/>
                    <a:pt x="118149" y="474216"/>
                    <a:pt x="29440" y="13832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53000">
                  <a:srgbClr val="01A0D9"/>
                </a:gs>
              </a:gsLst>
              <a:lin ang="189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208913" y="0"/>
              <a:ext cx="4729268" cy="2475166"/>
            </a:xfrm>
            <a:custGeom>
              <a:avLst/>
              <a:gdLst>
                <a:gd name="connsiteX0" fmla="*/ 141588 w 4729268"/>
                <a:gd name="connsiteY0" fmla="*/ 0 h 2475166"/>
                <a:gd name="connsiteX1" fmla="*/ 4729268 w 4729268"/>
                <a:gd name="connsiteY1" fmla="*/ 0 h 2475166"/>
                <a:gd name="connsiteX2" fmla="*/ 4626749 w 4729268"/>
                <a:gd name="connsiteY2" fmla="*/ 119231 h 2475166"/>
                <a:gd name="connsiteX3" fmla="*/ 3478409 w 4729268"/>
                <a:gd name="connsiteY3" fmla="*/ 1454767 h 2475166"/>
                <a:gd name="connsiteX4" fmla="*/ 3131056 w 4729268"/>
                <a:gd name="connsiteY4" fmla="*/ 1855638 h 2475166"/>
                <a:gd name="connsiteX5" fmla="*/ 2349510 w 4729268"/>
                <a:gd name="connsiteY5" fmla="*/ 2382657 h 2475166"/>
                <a:gd name="connsiteX6" fmla="*/ 1780858 w 4729268"/>
                <a:gd name="connsiteY6" fmla="*/ 2475166 h 2475166"/>
                <a:gd name="connsiteX7" fmla="*/ 618343 w 4729268"/>
                <a:gd name="connsiteY7" fmla="*/ 2043459 h 2475166"/>
                <a:gd name="connsiteX8" fmla="*/ 96047 w 4729268"/>
                <a:gd name="connsiteY8" fmla="*/ 115165 h 24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29268" h="2475166">
                  <a:moveTo>
                    <a:pt x="141588" y="0"/>
                  </a:moveTo>
                  <a:lnTo>
                    <a:pt x="4729268" y="0"/>
                  </a:lnTo>
                  <a:lnTo>
                    <a:pt x="4626749" y="119231"/>
                  </a:lnTo>
                  <a:cubicBezTo>
                    <a:pt x="3478409" y="1454767"/>
                    <a:pt x="3478409" y="1454767"/>
                    <a:pt x="3478409" y="1454767"/>
                  </a:cubicBezTo>
                  <a:cubicBezTo>
                    <a:pt x="3131056" y="1855638"/>
                    <a:pt x="3131056" y="1855638"/>
                    <a:pt x="3131056" y="1855638"/>
                  </a:cubicBezTo>
                  <a:cubicBezTo>
                    <a:pt x="2915360" y="2107934"/>
                    <a:pt x="2643640" y="2284542"/>
                    <a:pt x="2349510" y="2382657"/>
                  </a:cubicBezTo>
                  <a:cubicBezTo>
                    <a:pt x="2164628" y="2444330"/>
                    <a:pt x="1974144" y="2475166"/>
                    <a:pt x="1780858" y="2475166"/>
                  </a:cubicBezTo>
                  <a:cubicBezTo>
                    <a:pt x="1369076" y="2475166"/>
                    <a:pt x="957293" y="2332198"/>
                    <a:pt x="618343" y="2043459"/>
                  </a:cubicBezTo>
                  <a:cubicBezTo>
                    <a:pt x="50764" y="1554470"/>
                    <a:pt x="-133239" y="784094"/>
                    <a:pt x="96047" y="1151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237168" y="0"/>
              <a:ext cx="5414398" cy="3272768"/>
            </a:xfrm>
            <a:custGeom>
              <a:avLst/>
              <a:gdLst>
                <a:gd name="connsiteX0" fmla="*/ 711768 w 5414398"/>
                <a:gd name="connsiteY0" fmla="*/ 0 h 3272768"/>
                <a:gd name="connsiteX1" fmla="*/ 5414398 w 5414398"/>
                <a:gd name="connsiteY1" fmla="*/ 0 h 3272768"/>
                <a:gd name="connsiteX2" fmla="*/ 5367108 w 5414398"/>
                <a:gd name="connsiteY2" fmla="*/ 54895 h 3272768"/>
                <a:gd name="connsiteX3" fmla="*/ 4056223 w 5414398"/>
                <a:gd name="connsiteY3" fmla="*/ 1576571 h 3272768"/>
                <a:gd name="connsiteX4" fmla="*/ 3319443 w 5414398"/>
                <a:gd name="connsiteY4" fmla="*/ 2434483 h 3272768"/>
                <a:gd name="connsiteX5" fmla="*/ 3131747 w 5414398"/>
                <a:gd name="connsiteY5" fmla="*/ 2653166 h 3272768"/>
                <a:gd name="connsiteX6" fmla="*/ 1778649 w 5414398"/>
                <a:gd name="connsiteY6" fmla="*/ 3272768 h 3272768"/>
                <a:gd name="connsiteX7" fmla="*/ 618852 w 5414398"/>
                <a:gd name="connsiteY7" fmla="*/ 2841009 h 3272768"/>
                <a:gd name="connsiteX8" fmla="*/ 431155 w 5414398"/>
                <a:gd name="connsiteY8" fmla="*/ 326151 h 3272768"/>
                <a:gd name="connsiteX9" fmla="*/ 617556 w 5414398"/>
                <a:gd name="connsiteY9" fmla="*/ 109500 h 3272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14398" h="3272768">
                  <a:moveTo>
                    <a:pt x="711768" y="0"/>
                  </a:moveTo>
                  <a:lnTo>
                    <a:pt x="5414398" y="0"/>
                  </a:lnTo>
                  <a:lnTo>
                    <a:pt x="5367108" y="54895"/>
                  </a:lnTo>
                  <a:cubicBezTo>
                    <a:pt x="4056223" y="1576571"/>
                    <a:pt x="4056223" y="1576571"/>
                    <a:pt x="4056223" y="1576571"/>
                  </a:cubicBezTo>
                  <a:cubicBezTo>
                    <a:pt x="3319443" y="2434483"/>
                    <a:pt x="3319443" y="2434483"/>
                    <a:pt x="3319443" y="2434483"/>
                  </a:cubicBezTo>
                  <a:cubicBezTo>
                    <a:pt x="3131747" y="2653166"/>
                    <a:pt x="3131747" y="2653166"/>
                    <a:pt x="3131747" y="2653166"/>
                  </a:cubicBezTo>
                  <a:cubicBezTo>
                    <a:pt x="2778765" y="3062496"/>
                    <a:pt x="2280108" y="3272768"/>
                    <a:pt x="1778649" y="3272768"/>
                  </a:cubicBezTo>
                  <a:cubicBezTo>
                    <a:pt x="1366837" y="3272768"/>
                    <a:pt x="955025" y="3129783"/>
                    <a:pt x="618852" y="2841009"/>
                  </a:cubicBezTo>
                  <a:cubicBezTo>
                    <a:pt x="-126332" y="2198977"/>
                    <a:pt x="-210376" y="1071917"/>
                    <a:pt x="431155" y="326151"/>
                  </a:cubicBezTo>
                  <a:cubicBezTo>
                    <a:pt x="497339" y="249227"/>
                    <a:pt x="559387" y="177110"/>
                    <a:pt x="617556" y="10950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3EDCFC"/>
                </a:gs>
                <a:gs pos="0">
                  <a:srgbClr val="01A0D9"/>
                </a:gs>
              </a:gsLst>
              <a:lin ang="4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7488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315</Words>
  <Application>Microsoft Office PowerPoint</Application>
  <PresentationFormat>Custom</PresentationFormat>
  <Paragraphs>159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Technical Feasibilities </vt:lpstr>
      <vt:lpstr>Economical Feasibilities</vt:lpstr>
      <vt:lpstr>Operational feasibility</vt:lpstr>
      <vt:lpstr>Project Scheduling</vt:lpstr>
      <vt:lpstr>Analysis</vt:lpstr>
      <vt:lpstr>Planning</vt:lpstr>
      <vt:lpstr>Construction</vt:lpstr>
      <vt:lpstr>Deployment</vt:lpstr>
      <vt:lpstr>Gantt Chart</vt:lpstr>
      <vt:lpstr>Risk Analysis</vt:lpstr>
      <vt:lpstr>Slide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SlideModel.com</dc:title>
  <dc:creator>Julian</dc:creator>
  <cp:lastModifiedBy>USer</cp:lastModifiedBy>
  <cp:revision>115</cp:revision>
  <dcterms:created xsi:type="dcterms:W3CDTF">2018-07-11T09:37:00Z</dcterms:created>
  <dcterms:modified xsi:type="dcterms:W3CDTF">2019-09-09T00:00:47Z</dcterms:modified>
</cp:coreProperties>
</file>