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68" r:id="rId3"/>
    <p:sldId id="271" r:id="rId4"/>
    <p:sldId id="323" r:id="rId5"/>
    <p:sldId id="324" r:id="rId6"/>
    <p:sldId id="325" r:id="rId7"/>
    <p:sldId id="326" r:id="rId8"/>
    <p:sldId id="327" r:id="rId9"/>
    <p:sldId id="276" r:id="rId10"/>
    <p:sldId id="278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Mukta" panose="020B0000000000000000" pitchFamily="34" charset="77"/>
      <p:regular r:id="rId17"/>
      <p:bold r:id="rId18"/>
    </p:embeddedFont>
    <p:embeddedFont>
      <p:font typeface="Mukta ExtraBold" panose="020B0000000000000000" pitchFamily="34" charset="77"/>
      <p:bold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69">
          <p15:clr>
            <a:srgbClr val="9AA0A6"/>
          </p15:clr>
        </p15:guide>
        <p15:guide id="2" orient="horz" pos="2357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FD3BA7-DAF3-48F8-A217-6202EC793D90}">
  <a:tblStyle styleId="{13FD3BA7-DAF3-48F8-A217-6202EC793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35"/>
  </p:normalViewPr>
  <p:slideViewPr>
    <p:cSldViewPr snapToGrid="0">
      <p:cViewPr varScale="1">
        <p:scale>
          <a:sx n="140" d="100"/>
          <a:sy n="140" d="100"/>
        </p:scale>
        <p:origin x="504" y="184"/>
      </p:cViewPr>
      <p:guideLst>
        <p:guide orient="horz" pos="2469"/>
        <p:guide orient="horz" pos="23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197a9928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197a9928_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d965ecebb0_0_31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d965ecebb0_0_31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d965ecebb0_0_3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d965ecebb0_0_3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A9277A85-CECF-C193-6284-DCF21FE4A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>
            <a:extLst>
              <a:ext uri="{FF2B5EF4-FFF2-40B4-BE49-F238E27FC236}">
                <a16:creationId xmlns:a16="http://schemas.microsoft.com/office/drawing/2014/main" id="{3BE5806A-8AA8-616B-85D3-E8D817884E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>
            <a:extLst>
              <a:ext uri="{FF2B5EF4-FFF2-40B4-BE49-F238E27FC236}">
                <a16:creationId xmlns:a16="http://schemas.microsoft.com/office/drawing/2014/main" id="{1AF0A5FB-4E32-0FE6-0CB2-1FCF70B92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4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AC362B68-E85C-A5C8-C6F7-33BD24FE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>
            <a:extLst>
              <a:ext uri="{FF2B5EF4-FFF2-40B4-BE49-F238E27FC236}">
                <a16:creationId xmlns:a16="http://schemas.microsoft.com/office/drawing/2014/main" id="{86A28065-83AF-4B3F-DF05-614AE232C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>
            <a:extLst>
              <a:ext uri="{FF2B5EF4-FFF2-40B4-BE49-F238E27FC236}">
                <a16:creationId xmlns:a16="http://schemas.microsoft.com/office/drawing/2014/main" id="{AD289298-9839-D20F-C162-AC2F4CA004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E9BBADC1-2B45-3B59-CE87-CB44924B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>
            <a:extLst>
              <a:ext uri="{FF2B5EF4-FFF2-40B4-BE49-F238E27FC236}">
                <a16:creationId xmlns:a16="http://schemas.microsoft.com/office/drawing/2014/main" id="{E5297B40-A54C-4E46-CA78-F889889EF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>
            <a:extLst>
              <a:ext uri="{FF2B5EF4-FFF2-40B4-BE49-F238E27FC236}">
                <a16:creationId xmlns:a16="http://schemas.microsoft.com/office/drawing/2014/main" id="{F71B6FCE-FEF8-E064-5A69-9469ED629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82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4E721ADC-6E1A-6124-1554-A4054AB8E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>
            <a:extLst>
              <a:ext uri="{FF2B5EF4-FFF2-40B4-BE49-F238E27FC236}">
                <a16:creationId xmlns:a16="http://schemas.microsoft.com/office/drawing/2014/main" id="{5E16393A-36A4-DC35-4C4D-B01C8BFD7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>
            <a:extLst>
              <a:ext uri="{FF2B5EF4-FFF2-40B4-BE49-F238E27FC236}">
                <a16:creationId xmlns:a16="http://schemas.microsoft.com/office/drawing/2014/main" id="{B0F38963-CC27-3F73-3C3F-47D5881F1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57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6C612DC5-A329-1EDA-D729-4FF30FCF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965ecebb0_0_31888:notes">
            <a:extLst>
              <a:ext uri="{FF2B5EF4-FFF2-40B4-BE49-F238E27FC236}">
                <a16:creationId xmlns:a16="http://schemas.microsoft.com/office/drawing/2014/main" id="{0A0677A8-6C08-8637-A858-54E284788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965ecebb0_0_31888:notes">
            <a:extLst>
              <a:ext uri="{FF2B5EF4-FFF2-40B4-BE49-F238E27FC236}">
                <a16:creationId xmlns:a16="http://schemas.microsoft.com/office/drawing/2014/main" id="{A34AA4B0-54BD-7984-6AC9-C9A5F84E0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3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d9733cc06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d9733cc06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3000" y="125838"/>
            <a:ext cx="8389541" cy="4891828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8150" y="1020041"/>
            <a:ext cx="7187700" cy="22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100" b="0"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2300" y="3643037"/>
            <a:ext cx="4499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7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39"/>
          <p:cNvGrpSpPr/>
          <p:nvPr/>
        </p:nvGrpSpPr>
        <p:grpSpPr>
          <a:xfrm>
            <a:off x="7892329" y="366113"/>
            <a:ext cx="522225" cy="259700"/>
            <a:chOff x="-1391825" y="4240400"/>
            <a:chExt cx="522225" cy="259700"/>
          </a:xfrm>
        </p:grpSpPr>
        <p:sp>
          <p:nvSpPr>
            <p:cNvPr id="507" name="Google Shape;507;p39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8533596" y="274792"/>
            <a:ext cx="275004" cy="136758"/>
            <a:chOff x="-1391825" y="4240400"/>
            <a:chExt cx="522225" cy="259700"/>
          </a:xfrm>
        </p:grpSpPr>
        <p:sp>
          <p:nvSpPr>
            <p:cNvPr id="510" name="Google Shape;510;p39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8446589" y="630143"/>
            <a:ext cx="123967" cy="259704"/>
            <a:chOff x="12508550" y="1789325"/>
            <a:chExt cx="168525" cy="353050"/>
          </a:xfrm>
        </p:grpSpPr>
        <p:sp>
          <p:nvSpPr>
            <p:cNvPr id="513" name="Google Shape;513;p39"/>
            <p:cNvSpPr/>
            <p:nvPr/>
          </p:nvSpPr>
          <p:spPr>
            <a:xfrm>
              <a:off x="12508550" y="2047425"/>
              <a:ext cx="117350" cy="94950"/>
            </a:xfrm>
            <a:custGeom>
              <a:avLst/>
              <a:gdLst/>
              <a:ahLst/>
              <a:cxnLst/>
              <a:rect l="l" t="t" r="r" b="b"/>
              <a:pathLst>
                <a:path w="4694" h="3798" extrusionOk="0">
                  <a:moveTo>
                    <a:pt x="2347" y="0"/>
                  </a:moveTo>
                  <a:cubicBezTo>
                    <a:pt x="1067" y="0"/>
                    <a:pt x="0" y="854"/>
                    <a:pt x="0" y="1877"/>
                  </a:cubicBezTo>
                  <a:cubicBezTo>
                    <a:pt x="0" y="2944"/>
                    <a:pt x="1067" y="3797"/>
                    <a:pt x="2347" y="3797"/>
                  </a:cubicBezTo>
                  <a:cubicBezTo>
                    <a:pt x="3669" y="3797"/>
                    <a:pt x="4693" y="2944"/>
                    <a:pt x="4693" y="1877"/>
                  </a:cubicBezTo>
                  <a:cubicBezTo>
                    <a:pt x="4693" y="854"/>
                    <a:pt x="3669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2593875" y="1789325"/>
              <a:ext cx="83200" cy="303975"/>
            </a:xfrm>
            <a:custGeom>
              <a:avLst/>
              <a:gdLst/>
              <a:ahLst/>
              <a:cxnLst/>
              <a:rect l="l" t="t" r="r" b="b"/>
              <a:pathLst>
                <a:path w="3328" h="12159" extrusionOk="0">
                  <a:moveTo>
                    <a:pt x="0" y="0"/>
                  </a:moveTo>
                  <a:lnTo>
                    <a:pt x="811" y="12159"/>
                  </a:lnTo>
                  <a:lnTo>
                    <a:pt x="1067" y="12116"/>
                  </a:lnTo>
                  <a:lnTo>
                    <a:pt x="427" y="2475"/>
                  </a:lnTo>
                  <a:lnTo>
                    <a:pt x="427" y="2475"/>
                  </a:lnTo>
                  <a:cubicBezTo>
                    <a:pt x="470" y="2603"/>
                    <a:pt x="555" y="2731"/>
                    <a:pt x="598" y="2859"/>
                  </a:cubicBezTo>
                  <a:cubicBezTo>
                    <a:pt x="854" y="3243"/>
                    <a:pt x="1195" y="3541"/>
                    <a:pt x="1579" y="3755"/>
                  </a:cubicBezTo>
                  <a:cubicBezTo>
                    <a:pt x="1877" y="3883"/>
                    <a:pt x="2091" y="4096"/>
                    <a:pt x="2304" y="4267"/>
                  </a:cubicBezTo>
                  <a:cubicBezTo>
                    <a:pt x="3029" y="5034"/>
                    <a:pt x="2987" y="6272"/>
                    <a:pt x="2816" y="7466"/>
                  </a:cubicBezTo>
                  <a:lnTo>
                    <a:pt x="3072" y="7509"/>
                  </a:lnTo>
                  <a:cubicBezTo>
                    <a:pt x="3243" y="6229"/>
                    <a:pt x="3328" y="4906"/>
                    <a:pt x="2475" y="4096"/>
                  </a:cubicBezTo>
                  <a:cubicBezTo>
                    <a:pt x="2261" y="3883"/>
                    <a:pt x="2005" y="3712"/>
                    <a:pt x="1749" y="3584"/>
                  </a:cubicBezTo>
                  <a:cubicBezTo>
                    <a:pt x="1365" y="3371"/>
                    <a:pt x="1067" y="3115"/>
                    <a:pt x="811" y="2773"/>
                  </a:cubicBezTo>
                  <a:cubicBezTo>
                    <a:pt x="683" y="2432"/>
                    <a:pt x="598" y="2091"/>
                    <a:pt x="555" y="1707"/>
                  </a:cubicBezTo>
                  <a:cubicBezTo>
                    <a:pt x="555" y="1280"/>
                    <a:pt x="470" y="896"/>
                    <a:pt x="299" y="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 rot="-10111955" flipH="1">
            <a:off x="135324" y="4082414"/>
            <a:ext cx="1003472" cy="834599"/>
            <a:chOff x="11717200" y="1003300"/>
            <a:chExt cx="868150" cy="722050"/>
          </a:xfrm>
        </p:grpSpPr>
        <p:sp>
          <p:nvSpPr>
            <p:cNvPr id="516" name="Google Shape;516;p39"/>
            <p:cNvSpPr/>
            <p:nvPr/>
          </p:nvSpPr>
          <p:spPr>
            <a:xfrm>
              <a:off x="11717200" y="1003300"/>
              <a:ext cx="868150" cy="482100"/>
            </a:xfrm>
            <a:custGeom>
              <a:avLst/>
              <a:gdLst/>
              <a:ahLst/>
              <a:cxnLst/>
              <a:rect l="l" t="t" r="r" b="b"/>
              <a:pathLst>
                <a:path w="34726" h="19284" extrusionOk="0">
                  <a:moveTo>
                    <a:pt x="17363" y="0"/>
                  </a:moveTo>
                  <a:cubicBezTo>
                    <a:pt x="7764" y="0"/>
                    <a:pt x="0" y="4309"/>
                    <a:pt x="0" y="9642"/>
                  </a:cubicBezTo>
                  <a:cubicBezTo>
                    <a:pt x="0" y="14974"/>
                    <a:pt x="7764" y="19283"/>
                    <a:pt x="17363" y="19283"/>
                  </a:cubicBezTo>
                  <a:cubicBezTo>
                    <a:pt x="26962" y="19283"/>
                    <a:pt x="34726" y="14974"/>
                    <a:pt x="34726" y="9642"/>
                  </a:cubicBezTo>
                  <a:cubicBezTo>
                    <a:pt x="34726" y="4309"/>
                    <a:pt x="26962" y="0"/>
                    <a:pt x="1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1979550" y="1317925"/>
              <a:ext cx="240000" cy="407425"/>
            </a:xfrm>
            <a:custGeom>
              <a:avLst/>
              <a:gdLst/>
              <a:ahLst/>
              <a:cxnLst/>
              <a:rect l="l" t="t" r="r" b="b"/>
              <a:pathLst>
                <a:path w="9600" h="16297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1" y="5333"/>
                    <a:pt x="427" y="11348"/>
                    <a:pt x="3243" y="16297"/>
                  </a:cubicBezTo>
                  <a:cubicBezTo>
                    <a:pt x="2518" y="10410"/>
                    <a:pt x="4907" y="4522"/>
                    <a:pt x="9599" y="854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1887400" y="1176775"/>
              <a:ext cx="543950" cy="145650"/>
            </a:xfrm>
            <a:custGeom>
              <a:avLst/>
              <a:gdLst/>
              <a:ahLst/>
              <a:cxnLst/>
              <a:rect l="l" t="t" r="r" b="b"/>
              <a:pathLst>
                <a:path w="21758" h="5826" extrusionOk="0">
                  <a:moveTo>
                    <a:pt x="7230" y="271"/>
                  </a:moveTo>
                  <a:lnTo>
                    <a:pt x="7230" y="271"/>
                  </a:lnTo>
                  <a:cubicBezTo>
                    <a:pt x="7436" y="276"/>
                    <a:pt x="7643" y="360"/>
                    <a:pt x="7850" y="484"/>
                  </a:cubicBezTo>
                  <a:cubicBezTo>
                    <a:pt x="8276" y="740"/>
                    <a:pt x="8447" y="1252"/>
                    <a:pt x="8234" y="1722"/>
                  </a:cubicBezTo>
                  <a:cubicBezTo>
                    <a:pt x="8063" y="2191"/>
                    <a:pt x="7764" y="2617"/>
                    <a:pt x="7381" y="2959"/>
                  </a:cubicBezTo>
                  <a:cubicBezTo>
                    <a:pt x="7039" y="3215"/>
                    <a:pt x="6655" y="3471"/>
                    <a:pt x="6271" y="3599"/>
                  </a:cubicBezTo>
                  <a:cubicBezTo>
                    <a:pt x="5887" y="3044"/>
                    <a:pt x="5759" y="2361"/>
                    <a:pt x="5887" y="1679"/>
                  </a:cubicBezTo>
                  <a:cubicBezTo>
                    <a:pt x="5973" y="1252"/>
                    <a:pt x="6186" y="868"/>
                    <a:pt x="6527" y="570"/>
                  </a:cubicBezTo>
                  <a:cubicBezTo>
                    <a:pt x="6735" y="403"/>
                    <a:pt x="6943" y="278"/>
                    <a:pt x="7230" y="271"/>
                  </a:cubicBezTo>
                  <a:close/>
                  <a:moveTo>
                    <a:pt x="15785" y="399"/>
                  </a:moveTo>
                  <a:cubicBezTo>
                    <a:pt x="16510" y="399"/>
                    <a:pt x="17150" y="911"/>
                    <a:pt x="17278" y="1636"/>
                  </a:cubicBezTo>
                  <a:cubicBezTo>
                    <a:pt x="17320" y="2276"/>
                    <a:pt x="16979" y="2831"/>
                    <a:pt x="16211" y="3471"/>
                  </a:cubicBezTo>
                  <a:cubicBezTo>
                    <a:pt x="15742" y="3812"/>
                    <a:pt x="15315" y="4111"/>
                    <a:pt x="14803" y="4367"/>
                  </a:cubicBezTo>
                  <a:cubicBezTo>
                    <a:pt x="14462" y="4025"/>
                    <a:pt x="14164" y="3599"/>
                    <a:pt x="14036" y="3129"/>
                  </a:cubicBezTo>
                  <a:cubicBezTo>
                    <a:pt x="13865" y="2447"/>
                    <a:pt x="13993" y="1722"/>
                    <a:pt x="14377" y="1124"/>
                  </a:cubicBezTo>
                  <a:cubicBezTo>
                    <a:pt x="14718" y="655"/>
                    <a:pt x="15230" y="399"/>
                    <a:pt x="15785" y="399"/>
                  </a:cubicBezTo>
                  <a:close/>
                  <a:moveTo>
                    <a:pt x="7232" y="1"/>
                  </a:moveTo>
                  <a:cubicBezTo>
                    <a:pt x="6910" y="1"/>
                    <a:pt x="6594" y="119"/>
                    <a:pt x="6357" y="356"/>
                  </a:cubicBezTo>
                  <a:cubicBezTo>
                    <a:pt x="5973" y="698"/>
                    <a:pt x="5717" y="1124"/>
                    <a:pt x="5589" y="1636"/>
                  </a:cubicBezTo>
                  <a:cubicBezTo>
                    <a:pt x="5461" y="2361"/>
                    <a:pt x="5631" y="3087"/>
                    <a:pt x="6015" y="3684"/>
                  </a:cubicBezTo>
                  <a:cubicBezTo>
                    <a:pt x="5418" y="3897"/>
                    <a:pt x="4821" y="4025"/>
                    <a:pt x="4224" y="4111"/>
                  </a:cubicBezTo>
                  <a:cubicBezTo>
                    <a:pt x="3873" y="4187"/>
                    <a:pt x="3523" y="4225"/>
                    <a:pt x="3176" y="4225"/>
                  </a:cubicBezTo>
                  <a:cubicBezTo>
                    <a:pt x="2552" y="4225"/>
                    <a:pt x="1941" y="4101"/>
                    <a:pt x="1365" y="3855"/>
                  </a:cubicBezTo>
                  <a:cubicBezTo>
                    <a:pt x="896" y="3599"/>
                    <a:pt x="512" y="3129"/>
                    <a:pt x="384" y="2617"/>
                  </a:cubicBezTo>
                  <a:cubicBezTo>
                    <a:pt x="256" y="2234"/>
                    <a:pt x="299" y="1850"/>
                    <a:pt x="512" y="1551"/>
                  </a:cubicBezTo>
                  <a:lnTo>
                    <a:pt x="299" y="1380"/>
                  </a:lnTo>
                  <a:cubicBezTo>
                    <a:pt x="43" y="1764"/>
                    <a:pt x="0" y="2234"/>
                    <a:pt x="128" y="2660"/>
                  </a:cubicBezTo>
                  <a:cubicBezTo>
                    <a:pt x="256" y="3300"/>
                    <a:pt x="683" y="3812"/>
                    <a:pt x="1237" y="4111"/>
                  </a:cubicBezTo>
                  <a:cubicBezTo>
                    <a:pt x="1849" y="4389"/>
                    <a:pt x="2515" y="4522"/>
                    <a:pt x="3188" y="4522"/>
                  </a:cubicBezTo>
                  <a:cubicBezTo>
                    <a:pt x="3548" y="4522"/>
                    <a:pt x="3909" y="4484"/>
                    <a:pt x="4266" y="4409"/>
                  </a:cubicBezTo>
                  <a:cubicBezTo>
                    <a:pt x="4906" y="4324"/>
                    <a:pt x="5546" y="4153"/>
                    <a:pt x="6143" y="3940"/>
                  </a:cubicBezTo>
                  <a:cubicBezTo>
                    <a:pt x="6399" y="4281"/>
                    <a:pt x="6655" y="4580"/>
                    <a:pt x="6997" y="4836"/>
                  </a:cubicBezTo>
                  <a:cubicBezTo>
                    <a:pt x="7963" y="5440"/>
                    <a:pt x="9082" y="5778"/>
                    <a:pt x="10209" y="5778"/>
                  </a:cubicBezTo>
                  <a:cubicBezTo>
                    <a:pt x="10276" y="5778"/>
                    <a:pt x="10343" y="5777"/>
                    <a:pt x="10409" y="5774"/>
                  </a:cubicBezTo>
                  <a:cubicBezTo>
                    <a:pt x="11945" y="5732"/>
                    <a:pt x="13438" y="5390"/>
                    <a:pt x="14803" y="4708"/>
                  </a:cubicBezTo>
                  <a:cubicBezTo>
                    <a:pt x="15187" y="5049"/>
                    <a:pt x="15657" y="5305"/>
                    <a:pt x="16169" y="5476"/>
                  </a:cubicBezTo>
                  <a:cubicBezTo>
                    <a:pt x="16839" y="5699"/>
                    <a:pt x="17542" y="5825"/>
                    <a:pt x="18249" y="5825"/>
                  </a:cubicBezTo>
                  <a:cubicBezTo>
                    <a:pt x="18352" y="5825"/>
                    <a:pt x="18455" y="5822"/>
                    <a:pt x="18558" y="5817"/>
                  </a:cubicBezTo>
                  <a:lnTo>
                    <a:pt x="19496" y="5817"/>
                  </a:lnTo>
                  <a:cubicBezTo>
                    <a:pt x="20264" y="5817"/>
                    <a:pt x="21032" y="5646"/>
                    <a:pt x="21757" y="5305"/>
                  </a:cubicBezTo>
                  <a:lnTo>
                    <a:pt x="21629" y="5049"/>
                  </a:lnTo>
                  <a:cubicBezTo>
                    <a:pt x="20947" y="5390"/>
                    <a:pt x="20221" y="5518"/>
                    <a:pt x="19453" y="5518"/>
                  </a:cubicBezTo>
                  <a:cubicBezTo>
                    <a:pt x="19175" y="5552"/>
                    <a:pt x="18893" y="5568"/>
                    <a:pt x="18611" y="5568"/>
                  </a:cubicBezTo>
                  <a:cubicBezTo>
                    <a:pt x="17813" y="5568"/>
                    <a:pt x="17010" y="5440"/>
                    <a:pt x="16254" y="5220"/>
                  </a:cubicBezTo>
                  <a:cubicBezTo>
                    <a:pt x="15827" y="5092"/>
                    <a:pt x="15401" y="4836"/>
                    <a:pt x="15059" y="4537"/>
                  </a:cubicBezTo>
                  <a:cubicBezTo>
                    <a:pt x="15529" y="4281"/>
                    <a:pt x="15955" y="3983"/>
                    <a:pt x="16382" y="3684"/>
                  </a:cubicBezTo>
                  <a:cubicBezTo>
                    <a:pt x="16937" y="3215"/>
                    <a:pt x="17662" y="2532"/>
                    <a:pt x="17534" y="1594"/>
                  </a:cubicBezTo>
                  <a:cubicBezTo>
                    <a:pt x="17406" y="740"/>
                    <a:pt x="16638" y="143"/>
                    <a:pt x="15785" y="143"/>
                  </a:cubicBezTo>
                  <a:cubicBezTo>
                    <a:pt x="15145" y="143"/>
                    <a:pt x="14548" y="442"/>
                    <a:pt x="14206" y="954"/>
                  </a:cubicBezTo>
                  <a:cubicBezTo>
                    <a:pt x="13737" y="1594"/>
                    <a:pt x="13566" y="2404"/>
                    <a:pt x="13780" y="3172"/>
                  </a:cubicBezTo>
                  <a:cubicBezTo>
                    <a:pt x="13950" y="3684"/>
                    <a:pt x="14206" y="4111"/>
                    <a:pt x="14590" y="4495"/>
                  </a:cubicBezTo>
                  <a:cubicBezTo>
                    <a:pt x="13268" y="5134"/>
                    <a:pt x="11860" y="5476"/>
                    <a:pt x="10409" y="5476"/>
                  </a:cubicBezTo>
                  <a:lnTo>
                    <a:pt x="10367" y="5476"/>
                  </a:lnTo>
                  <a:cubicBezTo>
                    <a:pt x="10295" y="5478"/>
                    <a:pt x="10223" y="5480"/>
                    <a:pt x="10151" y="5480"/>
                  </a:cubicBezTo>
                  <a:cubicBezTo>
                    <a:pt x="9077" y="5480"/>
                    <a:pt x="8047" y="5180"/>
                    <a:pt x="7167" y="4580"/>
                  </a:cubicBezTo>
                  <a:cubicBezTo>
                    <a:pt x="6869" y="4367"/>
                    <a:pt x="6613" y="4111"/>
                    <a:pt x="6399" y="3855"/>
                  </a:cubicBezTo>
                  <a:cubicBezTo>
                    <a:pt x="6826" y="3684"/>
                    <a:pt x="7210" y="3428"/>
                    <a:pt x="7551" y="3172"/>
                  </a:cubicBezTo>
                  <a:cubicBezTo>
                    <a:pt x="7978" y="2788"/>
                    <a:pt x="8319" y="2319"/>
                    <a:pt x="8490" y="1807"/>
                  </a:cubicBezTo>
                  <a:cubicBezTo>
                    <a:pt x="8703" y="1210"/>
                    <a:pt x="8490" y="570"/>
                    <a:pt x="7978" y="228"/>
                  </a:cubicBezTo>
                  <a:cubicBezTo>
                    <a:pt x="7750" y="77"/>
                    <a:pt x="7489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13225" y="532556"/>
            <a:ext cx="77178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175475" y="183188"/>
            <a:ext cx="1138000" cy="890575"/>
            <a:chOff x="13519600" y="1911975"/>
            <a:chExt cx="1138000" cy="890575"/>
          </a:xfrm>
        </p:grpSpPr>
        <p:sp>
          <p:nvSpPr>
            <p:cNvPr id="54" name="Google Shape;54;p6"/>
            <p:cNvSpPr/>
            <p:nvPr/>
          </p:nvSpPr>
          <p:spPr>
            <a:xfrm>
              <a:off x="13519600" y="1911975"/>
              <a:ext cx="1138000" cy="559950"/>
            </a:xfrm>
            <a:custGeom>
              <a:avLst/>
              <a:gdLst/>
              <a:ahLst/>
              <a:cxnLst/>
              <a:rect l="l" t="t" r="r" b="b"/>
              <a:pathLst>
                <a:path w="45520" h="22398" extrusionOk="0">
                  <a:moveTo>
                    <a:pt x="22739" y="0"/>
                  </a:moveTo>
                  <a:cubicBezTo>
                    <a:pt x="10197" y="0"/>
                    <a:pt x="1" y="4992"/>
                    <a:pt x="1" y="11178"/>
                  </a:cubicBezTo>
                  <a:cubicBezTo>
                    <a:pt x="1" y="17363"/>
                    <a:pt x="10197" y="22397"/>
                    <a:pt x="22739" y="22397"/>
                  </a:cubicBezTo>
                  <a:cubicBezTo>
                    <a:pt x="35324" y="22397"/>
                    <a:pt x="45520" y="17363"/>
                    <a:pt x="45520" y="11178"/>
                  </a:cubicBezTo>
                  <a:cubicBezTo>
                    <a:pt x="45520" y="4992"/>
                    <a:pt x="35324" y="0"/>
                    <a:pt x="22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3903550" y="2308725"/>
              <a:ext cx="178150" cy="493825"/>
            </a:xfrm>
            <a:custGeom>
              <a:avLst/>
              <a:gdLst/>
              <a:ahLst/>
              <a:cxnLst/>
              <a:rect l="l" t="t" r="r" b="b"/>
              <a:pathLst>
                <a:path w="7126" h="19753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" y="6826"/>
                    <a:pt x="1451" y="14036"/>
                    <a:pt x="5504" y="19752"/>
                  </a:cubicBezTo>
                  <a:cubicBezTo>
                    <a:pt x="3883" y="13353"/>
                    <a:pt x="4437" y="6613"/>
                    <a:pt x="7125" y="598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3720600" y="2120525"/>
              <a:ext cx="796700" cy="162625"/>
            </a:xfrm>
            <a:custGeom>
              <a:avLst/>
              <a:gdLst/>
              <a:ahLst/>
              <a:cxnLst/>
              <a:rect l="l" t="t" r="r" b="b"/>
              <a:pathLst>
                <a:path w="31868" h="6505" extrusionOk="0">
                  <a:moveTo>
                    <a:pt x="8319" y="532"/>
                  </a:moveTo>
                  <a:cubicBezTo>
                    <a:pt x="8490" y="532"/>
                    <a:pt x="8703" y="617"/>
                    <a:pt x="8831" y="703"/>
                  </a:cubicBezTo>
                  <a:cubicBezTo>
                    <a:pt x="9300" y="1129"/>
                    <a:pt x="9471" y="1726"/>
                    <a:pt x="9343" y="2281"/>
                  </a:cubicBezTo>
                  <a:cubicBezTo>
                    <a:pt x="9172" y="3134"/>
                    <a:pt x="8703" y="3945"/>
                    <a:pt x="8020" y="4457"/>
                  </a:cubicBezTo>
                  <a:cubicBezTo>
                    <a:pt x="7892" y="4329"/>
                    <a:pt x="7722" y="4158"/>
                    <a:pt x="7594" y="4030"/>
                  </a:cubicBezTo>
                  <a:cubicBezTo>
                    <a:pt x="6997" y="3348"/>
                    <a:pt x="6783" y="2452"/>
                    <a:pt x="6911" y="1598"/>
                  </a:cubicBezTo>
                  <a:cubicBezTo>
                    <a:pt x="7082" y="1129"/>
                    <a:pt x="7423" y="788"/>
                    <a:pt x="7892" y="617"/>
                  </a:cubicBezTo>
                  <a:cubicBezTo>
                    <a:pt x="8020" y="575"/>
                    <a:pt x="8148" y="532"/>
                    <a:pt x="8319" y="532"/>
                  </a:cubicBezTo>
                  <a:close/>
                  <a:moveTo>
                    <a:pt x="23378" y="276"/>
                  </a:moveTo>
                  <a:cubicBezTo>
                    <a:pt x="23549" y="276"/>
                    <a:pt x="23762" y="319"/>
                    <a:pt x="23933" y="404"/>
                  </a:cubicBezTo>
                  <a:cubicBezTo>
                    <a:pt x="24189" y="575"/>
                    <a:pt x="24359" y="873"/>
                    <a:pt x="24402" y="1172"/>
                  </a:cubicBezTo>
                  <a:cubicBezTo>
                    <a:pt x="24445" y="2025"/>
                    <a:pt x="24146" y="2836"/>
                    <a:pt x="23592" y="3433"/>
                  </a:cubicBezTo>
                  <a:cubicBezTo>
                    <a:pt x="23250" y="3859"/>
                    <a:pt x="22909" y="4243"/>
                    <a:pt x="22482" y="4585"/>
                  </a:cubicBezTo>
                  <a:cubicBezTo>
                    <a:pt x="22397" y="4457"/>
                    <a:pt x="22312" y="4371"/>
                    <a:pt x="22226" y="4243"/>
                  </a:cubicBezTo>
                  <a:cubicBezTo>
                    <a:pt x="21714" y="3518"/>
                    <a:pt x="21501" y="2622"/>
                    <a:pt x="21714" y="1769"/>
                  </a:cubicBezTo>
                  <a:cubicBezTo>
                    <a:pt x="21842" y="1129"/>
                    <a:pt x="22312" y="617"/>
                    <a:pt x="22866" y="361"/>
                  </a:cubicBezTo>
                  <a:cubicBezTo>
                    <a:pt x="23037" y="276"/>
                    <a:pt x="23208" y="276"/>
                    <a:pt x="23378" y="276"/>
                  </a:cubicBezTo>
                  <a:close/>
                  <a:moveTo>
                    <a:pt x="16169" y="1001"/>
                  </a:moveTo>
                  <a:cubicBezTo>
                    <a:pt x="16425" y="1001"/>
                    <a:pt x="16638" y="1087"/>
                    <a:pt x="16808" y="1257"/>
                  </a:cubicBezTo>
                  <a:cubicBezTo>
                    <a:pt x="17150" y="1513"/>
                    <a:pt x="17406" y="1897"/>
                    <a:pt x="17448" y="2324"/>
                  </a:cubicBezTo>
                  <a:cubicBezTo>
                    <a:pt x="17448" y="3092"/>
                    <a:pt x="17107" y="3817"/>
                    <a:pt x="16553" y="4371"/>
                  </a:cubicBezTo>
                  <a:cubicBezTo>
                    <a:pt x="16297" y="4585"/>
                    <a:pt x="16083" y="4798"/>
                    <a:pt x="15827" y="5011"/>
                  </a:cubicBezTo>
                  <a:cubicBezTo>
                    <a:pt x="15699" y="4883"/>
                    <a:pt x="15571" y="4755"/>
                    <a:pt x="15486" y="4627"/>
                  </a:cubicBezTo>
                  <a:cubicBezTo>
                    <a:pt x="14931" y="3945"/>
                    <a:pt x="14718" y="3049"/>
                    <a:pt x="14889" y="2238"/>
                  </a:cubicBezTo>
                  <a:cubicBezTo>
                    <a:pt x="15017" y="1641"/>
                    <a:pt x="15401" y="1172"/>
                    <a:pt x="15955" y="1001"/>
                  </a:cubicBezTo>
                  <a:close/>
                  <a:moveTo>
                    <a:pt x="23328" y="0"/>
                  </a:moveTo>
                  <a:cubicBezTo>
                    <a:pt x="23145" y="0"/>
                    <a:pt x="22959" y="34"/>
                    <a:pt x="22781" y="105"/>
                  </a:cubicBezTo>
                  <a:cubicBezTo>
                    <a:pt x="22098" y="404"/>
                    <a:pt x="21629" y="1001"/>
                    <a:pt x="21416" y="1726"/>
                  </a:cubicBezTo>
                  <a:cubicBezTo>
                    <a:pt x="21245" y="2665"/>
                    <a:pt x="21459" y="3603"/>
                    <a:pt x="22013" y="4371"/>
                  </a:cubicBezTo>
                  <a:cubicBezTo>
                    <a:pt x="22098" y="4499"/>
                    <a:pt x="22226" y="4627"/>
                    <a:pt x="22312" y="4713"/>
                  </a:cubicBezTo>
                  <a:cubicBezTo>
                    <a:pt x="21245" y="5656"/>
                    <a:pt x="19942" y="6166"/>
                    <a:pt x="18554" y="6166"/>
                  </a:cubicBezTo>
                  <a:cubicBezTo>
                    <a:pt x="18499" y="6166"/>
                    <a:pt x="18443" y="6165"/>
                    <a:pt x="18387" y="6163"/>
                  </a:cubicBezTo>
                  <a:cubicBezTo>
                    <a:pt x="17534" y="6120"/>
                    <a:pt x="16680" y="5779"/>
                    <a:pt x="16041" y="5182"/>
                  </a:cubicBezTo>
                  <a:cubicBezTo>
                    <a:pt x="16297" y="4969"/>
                    <a:pt x="16553" y="4755"/>
                    <a:pt x="16766" y="4542"/>
                  </a:cubicBezTo>
                  <a:cubicBezTo>
                    <a:pt x="17363" y="3945"/>
                    <a:pt x="17704" y="3092"/>
                    <a:pt x="17704" y="2238"/>
                  </a:cubicBezTo>
                  <a:cubicBezTo>
                    <a:pt x="17662" y="1769"/>
                    <a:pt x="17363" y="1300"/>
                    <a:pt x="16979" y="1001"/>
                  </a:cubicBezTo>
                  <a:cubicBezTo>
                    <a:pt x="16755" y="809"/>
                    <a:pt x="16483" y="713"/>
                    <a:pt x="16199" y="713"/>
                  </a:cubicBezTo>
                  <a:cubicBezTo>
                    <a:pt x="16105" y="713"/>
                    <a:pt x="16009" y="724"/>
                    <a:pt x="15913" y="745"/>
                  </a:cubicBezTo>
                  <a:cubicBezTo>
                    <a:pt x="15273" y="916"/>
                    <a:pt x="14761" y="1470"/>
                    <a:pt x="14675" y="2153"/>
                  </a:cubicBezTo>
                  <a:cubicBezTo>
                    <a:pt x="14462" y="3092"/>
                    <a:pt x="14675" y="4030"/>
                    <a:pt x="15273" y="4755"/>
                  </a:cubicBezTo>
                  <a:cubicBezTo>
                    <a:pt x="15401" y="4883"/>
                    <a:pt x="15486" y="5011"/>
                    <a:pt x="15614" y="5139"/>
                  </a:cubicBezTo>
                  <a:cubicBezTo>
                    <a:pt x="14607" y="5784"/>
                    <a:pt x="13410" y="6124"/>
                    <a:pt x="12202" y="6124"/>
                  </a:cubicBezTo>
                  <a:cubicBezTo>
                    <a:pt x="12130" y="6124"/>
                    <a:pt x="12059" y="6123"/>
                    <a:pt x="11988" y="6120"/>
                  </a:cubicBezTo>
                  <a:cubicBezTo>
                    <a:pt x="10623" y="6078"/>
                    <a:pt x="9258" y="5566"/>
                    <a:pt x="8234" y="4627"/>
                  </a:cubicBezTo>
                  <a:cubicBezTo>
                    <a:pt x="8959" y="4030"/>
                    <a:pt x="9428" y="3220"/>
                    <a:pt x="9599" y="2281"/>
                  </a:cubicBezTo>
                  <a:cubicBezTo>
                    <a:pt x="9727" y="1598"/>
                    <a:pt x="9513" y="916"/>
                    <a:pt x="9002" y="489"/>
                  </a:cubicBezTo>
                  <a:cubicBezTo>
                    <a:pt x="8783" y="325"/>
                    <a:pt x="8511" y="249"/>
                    <a:pt x="8244" y="249"/>
                  </a:cubicBezTo>
                  <a:cubicBezTo>
                    <a:pt x="8094" y="249"/>
                    <a:pt x="7945" y="273"/>
                    <a:pt x="7807" y="319"/>
                  </a:cubicBezTo>
                  <a:cubicBezTo>
                    <a:pt x="7252" y="532"/>
                    <a:pt x="6869" y="959"/>
                    <a:pt x="6698" y="1513"/>
                  </a:cubicBezTo>
                  <a:cubicBezTo>
                    <a:pt x="6357" y="2580"/>
                    <a:pt x="6997" y="3646"/>
                    <a:pt x="7423" y="4158"/>
                  </a:cubicBezTo>
                  <a:cubicBezTo>
                    <a:pt x="7508" y="4329"/>
                    <a:pt x="7679" y="4457"/>
                    <a:pt x="7807" y="4627"/>
                  </a:cubicBezTo>
                  <a:cubicBezTo>
                    <a:pt x="7124" y="5097"/>
                    <a:pt x="6314" y="5438"/>
                    <a:pt x="5503" y="5566"/>
                  </a:cubicBezTo>
                  <a:cubicBezTo>
                    <a:pt x="5204" y="5608"/>
                    <a:pt x="4903" y="5627"/>
                    <a:pt x="4602" y="5627"/>
                  </a:cubicBezTo>
                  <a:cubicBezTo>
                    <a:pt x="3060" y="5627"/>
                    <a:pt x="1513" y="5127"/>
                    <a:pt x="85" y="4627"/>
                  </a:cubicBezTo>
                  <a:lnTo>
                    <a:pt x="0" y="4883"/>
                  </a:lnTo>
                  <a:cubicBezTo>
                    <a:pt x="1450" y="5414"/>
                    <a:pt x="2988" y="5886"/>
                    <a:pt x="4566" y="5886"/>
                  </a:cubicBezTo>
                  <a:cubicBezTo>
                    <a:pt x="4891" y="5886"/>
                    <a:pt x="5218" y="5866"/>
                    <a:pt x="5546" y="5822"/>
                  </a:cubicBezTo>
                  <a:cubicBezTo>
                    <a:pt x="6442" y="5694"/>
                    <a:pt x="7295" y="5353"/>
                    <a:pt x="8020" y="4798"/>
                  </a:cubicBezTo>
                  <a:cubicBezTo>
                    <a:pt x="9087" y="5779"/>
                    <a:pt x="10537" y="6376"/>
                    <a:pt x="11988" y="6419"/>
                  </a:cubicBezTo>
                  <a:cubicBezTo>
                    <a:pt x="12064" y="6421"/>
                    <a:pt x="12139" y="6423"/>
                    <a:pt x="12215" y="6423"/>
                  </a:cubicBezTo>
                  <a:cubicBezTo>
                    <a:pt x="13499" y="6423"/>
                    <a:pt x="14739" y="6080"/>
                    <a:pt x="15827" y="5395"/>
                  </a:cubicBezTo>
                  <a:cubicBezTo>
                    <a:pt x="16510" y="6035"/>
                    <a:pt x="17406" y="6419"/>
                    <a:pt x="18387" y="6462"/>
                  </a:cubicBezTo>
                  <a:cubicBezTo>
                    <a:pt x="18441" y="6463"/>
                    <a:pt x="18494" y="6464"/>
                    <a:pt x="18548" y="6464"/>
                  </a:cubicBezTo>
                  <a:cubicBezTo>
                    <a:pt x="19984" y="6464"/>
                    <a:pt x="21372" y="5915"/>
                    <a:pt x="22482" y="4969"/>
                  </a:cubicBezTo>
                  <a:cubicBezTo>
                    <a:pt x="23250" y="5779"/>
                    <a:pt x="24274" y="6291"/>
                    <a:pt x="25426" y="6462"/>
                  </a:cubicBezTo>
                  <a:cubicBezTo>
                    <a:pt x="25682" y="6462"/>
                    <a:pt x="25938" y="6504"/>
                    <a:pt x="26237" y="6504"/>
                  </a:cubicBezTo>
                  <a:cubicBezTo>
                    <a:pt x="28242" y="6504"/>
                    <a:pt x="30204" y="5566"/>
                    <a:pt x="31868" y="4670"/>
                  </a:cubicBezTo>
                  <a:lnTo>
                    <a:pt x="31740" y="4457"/>
                  </a:lnTo>
                  <a:cubicBezTo>
                    <a:pt x="30061" y="5334"/>
                    <a:pt x="28144" y="6246"/>
                    <a:pt x="26140" y="6246"/>
                  </a:cubicBezTo>
                  <a:cubicBezTo>
                    <a:pt x="25903" y="6246"/>
                    <a:pt x="25665" y="6233"/>
                    <a:pt x="25426" y="6206"/>
                  </a:cubicBezTo>
                  <a:cubicBezTo>
                    <a:pt x="24402" y="6035"/>
                    <a:pt x="23421" y="5566"/>
                    <a:pt x="22696" y="4798"/>
                  </a:cubicBezTo>
                  <a:cubicBezTo>
                    <a:pt x="23080" y="4414"/>
                    <a:pt x="23464" y="4030"/>
                    <a:pt x="23805" y="3646"/>
                  </a:cubicBezTo>
                  <a:cubicBezTo>
                    <a:pt x="24402" y="2964"/>
                    <a:pt x="24701" y="2068"/>
                    <a:pt x="24658" y="1172"/>
                  </a:cubicBezTo>
                  <a:cubicBezTo>
                    <a:pt x="24615" y="788"/>
                    <a:pt x="24402" y="404"/>
                    <a:pt x="24061" y="191"/>
                  </a:cubicBezTo>
                  <a:cubicBezTo>
                    <a:pt x="23837" y="66"/>
                    <a:pt x="23584" y="0"/>
                    <a:pt x="23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6"/>
          <p:cNvGrpSpPr/>
          <p:nvPr/>
        </p:nvGrpSpPr>
        <p:grpSpPr>
          <a:xfrm>
            <a:off x="8112896" y="4676138"/>
            <a:ext cx="522225" cy="259700"/>
            <a:chOff x="-1391825" y="4240400"/>
            <a:chExt cx="522225" cy="259700"/>
          </a:xfrm>
        </p:grpSpPr>
        <p:sp>
          <p:nvSpPr>
            <p:cNvPr id="58" name="Google Shape;58;p6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>
            <a:off x="8754163" y="4584817"/>
            <a:ext cx="275004" cy="136758"/>
            <a:chOff x="-1391825" y="4240400"/>
            <a:chExt cx="522225" cy="259700"/>
          </a:xfrm>
        </p:grpSpPr>
        <p:sp>
          <p:nvSpPr>
            <p:cNvPr id="61" name="Google Shape;61;p6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flipH="1">
            <a:off x="290425" y="-1552475"/>
            <a:ext cx="8563149" cy="7570193"/>
          </a:xfrm>
          <a:custGeom>
            <a:avLst/>
            <a:gdLst/>
            <a:ahLst/>
            <a:cxnLst/>
            <a:rect l="l" t="t" r="r" b="b"/>
            <a:pathLst>
              <a:path w="199143" h="176051" extrusionOk="0">
                <a:moveTo>
                  <a:pt x="143257" y="0"/>
                </a:moveTo>
                <a:cubicBezTo>
                  <a:pt x="126918" y="0"/>
                  <a:pt x="110950" y="8594"/>
                  <a:pt x="102440" y="24141"/>
                </a:cubicBezTo>
                <a:cubicBezTo>
                  <a:pt x="91265" y="13233"/>
                  <a:pt x="76288" y="7096"/>
                  <a:pt x="60677" y="7096"/>
                </a:cubicBezTo>
                <a:cubicBezTo>
                  <a:pt x="27186" y="7096"/>
                  <a:pt x="33" y="34849"/>
                  <a:pt x="33" y="69107"/>
                </a:cubicBezTo>
                <a:cubicBezTo>
                  <a:pt x="0" y="85519"/>
                  <a:pt x="6405" y="101297"/>
                  <a:pt x="17880" y="113005"/>
                </a:cubicBezTo>
                <a:cubicBezTo>
                  <a:pt x="10941" y="126348"/>
                  <a:pt x="10174" y="142059"/>
                  <a:pt x="15778" y="156002"/>
                </a:cubicBezTo>
                <a:lnTo>
                  <a:pt x="88964" y="156002"/>
                </a:lnTo>
                <a:cubicBezTo>
                  <a:pt x="95769" y="165076"/>
                  <a:pt x="105009" y="172047"/>
                  <a:pt x="115650" y="176050"/>
                </a:cubicBezTo>
                <a:lnTo>
                  <a:pt x="157680" y="176050"/>
                </a:lnTo>
                <a:cubicBezTo>
                  <a:pt x="176793" y="168845"/>
                  <a:pt x="190903" y="152333"/>
                  <a:pt x="195006" y="132285"/>
                </a:cubicBezTo>
                <a:cubicBezTo>
                  <a:pt x="199143" y="112271"/>
                  <a:pt x="192705" y="91556"/>
                  <a:pt x="177994" y="77379"/>
                </a:cubicBezTo>
                <a:cubicBezTo>
                  <a:pt x="196407" y="56598"/>
                  <a:pt x="192671" y="24442"/>
                  <a:pt x="169988" y="8497"/>
                </a:cubicBezTo>
                <a:cubicBezTo>
                  <a:pt x="161808" y="2734"/>
                  <a:pt x="152474" y="0"/>
                  <a:pt x="1432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539500"/>
            <a:ext cx="63678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 flipH="1">
            <a:off x="190504" y="1554800"/>
            <a:ext cx="522225" cy="259700"/>
            <a:chOff x="-1391825" y="4240400"/>
            <a:chExt cx="522225" cy="259700"/>
          </a:xfrm>
        </p:grpSpPr>
        <p:sp>
          <p:nvSpPr>
            <p:cNvPr id="73" name="Google Shape;73;p8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8"/>
          <p:cNvGrpSpPr/>
          <p:nvPr/>
        </p:nvGrpSpPr>
        <p:grpSpPr>
          <a:xfrm flipH="1">
            <a:off x="360291" y="1998768"/>
            <a:ext cx="275004" cy="136758"/>
            <a:chOff x="-1391825" y="4240400"/>
            <a:chExt cx="522225" cy="259700"/>
          </a:xfrm>
        </p:grpSpPr>
        <p:sp>
          <p:nvSpPr>
            <p:cNvPr id="76" name="Google Shape;76;p8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8"/>
          <p:cNvGrpSpPr/>
          <p:nvPr/>
        </p:nvGrpSpPr>
        <p:grpSpPr>
          <a:xfrm rot="463865">
            <a:off x="8487219" y="2889588"/>
            <a:ext cx="461995" cy="868712"/>
            <a:chOff x="8320263" y="3500450"/>
            <a:chExt cx="376663" cy="708200"/>
          </a:xfrm>
        </p:grpSpPr>
        <p:grpSp>
          <p:nvGrpSpPr>
            <p:cNvPr id="79" name="Google Shape;79;p8"/>
            <p:cNvGrpSpPr/>
            <p:nvPr/>
          </p:nvGrpSpPr>
          <p:grpSpPr>
            <a:xfrm>
              <a:off x="8529450" y="3500450"/>
              <a:ext cx="167475" cy="354100"/>
              <a:chOff x="13256175" y="1380850"/>
              <a:chExt cx="167475" cy="354100"/>
            </a:xfrm>
          </p:grpSpPr>
          <p:sp>
            <p:nvSpPr>
              <p:cNvPr id="80" name="Google Shape;80;p8"/>
              <p:cNvSpPr/>
              <p:nvPr/>
            </p:nvSpPr>
            <p:spPr>
              <a:xfrm>
                <a:off x="13256175" y="1640000"/>
                <a:ext cx="1173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798" extrusionOk="0">
                    <a:moveTo>
                      <a:pt x="2347" y="1"/>
                    </a:moveTo>
                    <a:cubicBezTo>
                      <a:pt x="1024" y="1"/>
                      <a:pt x="1" y="854"/>
                      <a:pt x="1" y="1878"/>
                    </a:cubicBezTo>
                    <a:cubicBezTo>
                      <a:pt x="1" y="2945"/>
                      <a:pt x="1024" y="3798"/>
                      <a:pt x="2347" y="3798"/>
                    </a:cubicBezTo>
                    <a:cubicBezTo>
                      <a:pt x="3627" y="3798"/>
                      <a:pt x="4693" y="2945"/>
                      <a:pt x="4693" y="1878"/>
                    </a:cubicBezTo>
                    <a:cubicBezTo>
                      <a:pt x="4693" y="854"/>
                      <a:pt x="3627" y="1"/>
                      <a:pt x="2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13340425" y="1380850"/>
                <a:ext cx="83225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12202" extrusionOk="0">
                    <a:moveTo>
                      <a:pt x="1" y="0"/>
                    </a:moveTo>
                    <a:lnTo>
                      <a:pt x="811" y="12201"/>
                    </a:lnTo>
                    <a:lnTo>
                      <a:pt x="1067" y="12159"/>
                    </a:lnTo>
                    <a:lnTo>
                      <a:pt x="427" y="2517"/>
                    </a:lnTo>
                    <a:lnTo>
                      <a:pt x="427" y="2517"/>
                    </a:lnTo>
                    <a:cubicBezTo>
                      <a:pt x="470" y="2645"/>
                      <a:pt x="555" y="2773"/>
                      <a:pt x="598" y="2901"/>
                    </a:cubicBezTo>
                    <a:cubicBezTo>
                      <a:pt x="854" y="3285"/>
                      <a:pt x="1195" y="3584"/>
                      <a:pt x="1622" y="3797"/>
                    </a:cubicBezTo>
                    <a:cubicBezTo>
                      <a:pt x="1878" y="3925"/>
                      <a:pt x="2091" y="4096"/>
                      <a:pt x="2305" y="4309"/>
                    </a:cubicBezTo>
                    <a:cubicBezTo>
                      <a:pt x="3030" y="5077"/>
                      <a:pt x="2987" y="6314"/>
                      <a:pt x="2816" y="7509"/>
                    </a:cubicBezTo>
                    <a:lnTo>
                      <a:pt x="3072" y="7551"/>
                    </a:lnTo>
                    <a:cubicBezTo>
                      <a:pt x="3243" y="6272"/>
                      <a:pt x="3328" y="4949"/>
                      <a:pt x="2518" y="4138"/>
                    </a:cubicBezTo>
                    <a:cubicBezTo>
                      <a:pt x="2262" y="3925"/>
                      <a:pt x="2006" y="3755"/>
                      <a:pt x="1750" y="3584"/>
                    </a:cubicBezTo>
                    <a:cubicBezTo>
                      <a:pt x="1366" y="3413"/>
                      <a:pt x="1067" y="3157"/>
                      <a:pt x="854" y="2816"/>
                    </a:cubicBezTo>
                    <a:cubicBezTo>
                      <a:pt x="683" y="2475"/>
                      <a:pt x="598" y="2091"/>
                      <a:pt x="598" y="1749"/>
                    </a:cubicBezTo>
                    <a:cubicBezTo>
                      <a:pt x="555" y="1323"/>
                      <a:pt x="470" y="939"/>
                      <a:pt x="299" y="55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8"/>
            <p:cNvGrpSpPr/>
            <p:nvPr/>
          </p:nvGrpSpPr>
          <p:grpSpPr>
            <a:xfrm>
              <a:off x="8320263" y="3854550"/>
              <a:ext cx="167475" cy="354100"/>
              <a:chOff x="13256175" y="1380850"/>
              <a:chExt cx="167475" cy="354100"/>
            </a:xfrm>
          </p:grpSpPr>
          <p:sp>
            <p:nvSpPr>
              <p:cNvPr id="83" name="Google Shape;83;p8"/>
              <p:cNvSpPr/>
              <p:nvPr/>
            </p:nvSpPr>
            <p:spPr>
              <a:xfrm>
                <a:off x="13256175" y="1640000"/>
                <a:ext cx="1173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798" extrusionOk="0">
                    <a:moveTo>
                      <a:pt x="2347" y="1"/>
                    </a:moveTo>
                    <a:cubicBezTo>
                      <a:pt x="1024" y="1"/>
                      <a:pt x="1" y="854"/>
                      <a:pt x="1" y="1878"/>
                    </a:cubicBezTo>
                    <a:cubicBezTo>
                      <a:pt x="1" y="2945"/>
                      <a:pt x="1024" y="3798"/>
                      <a:pt x="2347" y="3798"/>
                    </a:cubicBezTo>
                    <a:cubicBezTo>
                      <a:pt x="3627" y="3798"/>
                      <a:pt x="4693" y="2945"/>
                      <a:pt x="4693" y="1878"/>
                    </a:cubicBezTo>
                    <a:cubicBezTo>
                      <a:pt x="4693" y="854"/>
                      <a:pt x="3627" y="1"/>
                      <a:pt x="2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13340425" y="1380850"/>
                <a:ext cx="83225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12202" extrusionOk="0">
                    <a:moveTo>
                      <a:pt x="1" y="0"/>
                    </a:moveTo>
                    <a:lnTo>
                      <a:pt x="811" y="12201"/>
                    </a:lnTo>
                    <a:lnTo>
                      <a:pt x="1067" y="12159"/>
                    </a:lnTo>
                    <a:lnTo>
                      <a:pt x="427" y="2517"/>
                    </a:lnTo>
                    <a:lnTo>
                      <a:pt x="427" y="2517"/>
                    </a:lnTo>
                    <a:cubicBezTo>
                      <a:pt x="470" y="2645"/>
                      <a:pt x="555" y="2773"/>
                      <a:pt x="598" y="2901"/>
                    </a:cubicBezTo>
                    <a:cubicBezTo>
                      <a:pt x="854" y="3285"/>
                      <a:pt x="1195" y="3584"/>
                      <a:pt x="1622" y="3797"/>
                    </a:cubicBezTo>
                    <a:cubicBezTo>
                      <a:pt x="1878" y="3925"/>
                      <a:pt x="2091" y="4096"/>
                      <a:pt x="2305" y="4309"/>
                    </a:cubicBezTo>
                    <a:cubicBezTo>
                      <a:pt x="3030" y="5077"/>
                      <a:pt x="2987" y="6314"/>
                      <a:pt x="2816" y="7509"/>
                    </a:cubicBezTo>
                    <a:lnTo>
                      <a:pt x="3072" y="7551"/>
                    </a:lnTo>
                    <a:cubicBezTo>
                      <a:pt x="3243" y="6272"/>
                      <a:pt x="3328" y="4949"/>
                      <a:pt x="2518" y="4138"/>
                    </a:cubicBezTo>
                    <a:cubicBezTo>
                      <a:pt x="2262" y="3925"/>
                      <a:pt x="2006" y="3755"/>
                      <a:pt x="1750" y="3584"/>
                    </a:cubicBezTo>
                    <a:cubicBezTo>
                      <a:pt x="1366" y="3413"/>
                      <a:pt x="1067" y="3157"/>
                      <a:pt x="854" y="2816"/>
                    </a:cubicBezTo>
                    <a:cubicBezTo>
                      <a:pt x="683" y="2475"/>
                      <a:pt x="598" y="2091"/>
                      <a:pt x="598" y="1749"/>
                    </a:cubicBezTo>
                    <a:cubicBezTo>
                      <a:pt x="555" y="1323"/>
                      <a:pt x="470" y="939"/>
                      <a:pt x="299" y="55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bg>
      <p:bgPr>
        <a:solidFill>
          <a:schemeClr val="dk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713225" y="532525"/>
            <a:ext cx="77178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9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899925" y="2172950"/>
            <a:ext cx="2257800" cy="9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899925" y="30442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3443100" y="2966300"/>
            <a:ext cx="2257800" cy="9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3"/>
          </p:nvPr>
        </p:nvSpPr>
        <p:spPr>
          <a:xfrm>
            <a:off x="3443100" y="3891975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4"/>
          </p:nvPr>
        </p:nvSpPr>
        <p:spPr>
          <a:xfrm>
            <a:off x="5986275" y="2172950"/>
            <a:ext cx="2257800" cy="9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subTitle" idx="5"/>
          </p:nvPr>
        </p:nvSpPr>
        <p:spPr>
          <a:xfrm>
            <a:off x="5986275" y="30442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6"/>
          </p:nvPr>
        </p:nvSpPr>
        <p:spPr>
          <a:xfrm>
            <a:off x="1543050" y="502444"/>
            <a:ext cx="60579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6"/>
          <p:cNvGrpSpPr/>
          <p:nvPr/>
        </p:nvGrpSpPr>
        <p:grpSpPr>
          <a:xfrm flipH="1">
            <a:off x="180979" y="916625"/>
            <a:ext cx="522225" cy="259700"/>
            <a:chOff x="-1391825" y="4240400"/>
            <a:chExt cx="522225" cy="259700"/>
          </a:xfrm>
        </p:grpSpPr>
        <p:sp>
          <p:nvSpPr>
            <p:cNvPr id="457" name="Google Shape;457;p36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flipH="1">
            <a:off x="350766" y="1360593"/>
            <a:ext cx="275004" cy="136758"/>
            <a:chOff x="-1391825" y="4240400"/>
            <a:chExt cx="522225" cy="259700"/>
          </a:xfrm>
        </p:grpSpPr>
        <p:sp>
          <p:nvSpPr>
            <p:cNvPr id="460" name="Google Shape;460;p36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 flipH="1">
            <a:off x="474901" y="295859"/>
            <a:ext cx="423649" cy="436497"/>
            <a:chOff x="8210554" y="1105484"/>
            <a:chExt cx="423649" cy="436497"/>
          </a:xfrm>
        </p:grpSpPr>
        <p:grpSp>
          <p:nvGrpSpPr>
            <p:cNvPr id="463" name="Google Shape;463;p36"/>
            <p:cNvGrpSpPr/>
            <p:nvPr/>
          </p:nvGrpSpPr>
          <p:grpSpPr>
            <a:xfrm>
              <a:off x="8210554" y="1105484"/>
              <a:ext cx="423649" cy="436497"/>
              <a:chOff x="8210554" y="1105484"/>
              <a:chExt cx="423649" cy="436497"/>
            </a:xfrm>
          </p:grpSpPr>
          <p:grpSp>
            <p:nvGrpSpPr>
              <p:cNvPr id="464" name="Google Shape;464;p36"/>
              <p:cNvGrpSpPr/>
              <p:nvPr/>
            </p:nvGrpSpPr>
            <p:grpSpPr>
              <a:xfrm flipH="1">
                <a:off x="8210554" y="1105484"/>
                <a:ext cx="423649" cy="436497"/>
                <a:chOff x="2220000" y="1890725"/>
                <a:chExt cx="305025" cy="314275"/>
              </a:xfrm>
            </p:grpSpPr>
            <p:sp>
              <p:nvSpPr>
                <p:cNvPr id="465" name="Google Shape;465;p36"/>
                <p:cNvSpPr/>
                <p:nvPr/>
              </p:nvSpPr>
              <p:spPr>
                <a:xfrm>
                  <a:off x="2220000" y="1890725"/>
                  <a:ext cx="305025" cy="31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1" h="12571" extrusionOk="0">
                      <a:moveTo>
                        <a:pt x="6101" y="0"/>
                      </a:moveTo>
                      <a:cubicBezTo>
                        <a:pt x="2736" y="0"/>
                        <a:pt x="0" y="2810"/>
                        <a:pt x="0" y="6285"/>
                      </a:cubicBezTo>
                      <a:cubicBezTo>
                        <a:pt x="0" y="9724"/>
                        <a:pt x="2736" y="12570"/>
                        <a:pt x="6101" y="12570"/>
                      </a:cubicBezTo>
                      <a:cubicBezTo>
                        <a:pt x="9465" y="12570"/>
                        <a:pt x="12201" y="9724"/>
                        <a:pt x="12201" y="6285"/>
                      </a:cubicBezTo>
                      <a:cubicBezTo>
                        <a:pt x="12201" y="2810"/>
                        <a:pt x="9465" y="0"/>
                        <a:pt x="61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6"/>
                <p:cNvSpPr/>
                <p:nvPr/>
              </p:nvSpPr>
              <p:spPr>
                <a:xfrm rot="10800000">
                  <a:off x="2291175" y="2073450"/>
                  <a:ext cx="171000" cy="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3191" extrusionOk="0">
                      <a:moveTo>
                        <a:pt x="3602" y="1"/>
                      </a:moveTo>
                      <a:cubicBezTo>
                        <a:pt x="1909" y="1"/>
                        <a:pt x="232" y="1144"/>
                        <a:pt x="0" y="3191"/>
                      </a:cubicBezTo>
                      <a:lnTo>
                        <a:pt x="6840" y="2045"/>
                      </a:lnTo>
                      <a:cubicBezTo>
                        <a:pt x="6157" y="648"/>
                        <a:pt x="4875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67" name="Google Shape;467;p36"/>
              <p:cNvCxnSpPr/>
              <p:nvPr/>
            </p:nvCxnSpPr>
            <p:spPr>
              <a:xfrm flipH="1">
                <a:off x="8464300" y="1240625"/>
                <a:ext cx="95100" cy="5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36"/>
              <p:cNvCxnSpPr/>
              <p:nvPr/>
            </p:nvCxnSpPr>
            <p:spPr>
              <a:xfrm>
                <a:off x="8483200" y="1227525"/>
                <a:ext cx="57300" cy="8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9" name="Google Shape;469;p36"/>
            <p:cNvCxnSpPr/>
            <p:nvPr/>
          </p:nvCxnSpPr>
          <p:spPr>
            <a:xfrm flipH="1">
              <a:off x="8311900" y="1212050"/>
              <a:ext cx="95100" cy="5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36"/>
            <p:cNvCxnSpPr/>
            <p:nvPr/>
          </p:nvCxnSpPr>
          <p:spPr>
            <a:xfrm>
              <a:off x="8330800" y="1198950"/>
              <a:ext cx="57300" cy="8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1" name="Google Shape;471;p36"/>
          <p:cNvGrpSpPr/>
          <p:nvPr/>
        </p:nvGrpSpPr>
        <p:grpSpPr>
          <a:xfrm>
            <a:off x="8776500" y="4219100"/>
            <a:ext cx="167475" cy="354100"/>
            <a:chOff x="13256175" y="1380850"/>
            <a:chExt cx="167475" cy="354100"/>
          </a:xfrm>
        </p:grpSpPr>
        <p:sp>
          <p:nvSpPr>
            <p:cNvPr id="472" name="Google Shape;472;p36"/>
            <p:cNvSpPr/>
            <p:nvPr/>
          </p:nvSpPr>
          <p:spPr>
            <a:xfrm>
              <a:off x="13256175" y="1640000"/>
              <a:ext cx="117350" cy="94950"/>
            </a:xfrm>
            <a:custGeom>
              <a:avLst/>
              <a:gdLst/>
              <a:ahLst/>
              <a:cxnLst/>
              <a:rect l="l" t="t" r="r" b="b"/>
              <a:pathLst>
                <a:path w="4694" h="3798" extrusionOk="0">
                  <a:moveTo>
                    <a:pt x="2347" y="1"/>
                  </a:moveTo>
                  <a:cubicBezTo>
                    <a:pt x="1024" y="1"/>
                    <a:pt x="1" y="854"/>
                    <a:pt x="1" y="1878"/>
                  </a:cubicBezTo>
                  <a:cubicBezTo>
                    <a:pt x="1" y="2945"/>
                    <a:pt x="1024" y="3798"/>
                    <a:pt x="2347" y="3798"/>
                  </a:cubicBezTo>
                  <a:cubicBezTo>
                    <a:pt x="3627" y="3798"/>
                    <a:pt x="4693" y="2945"/>
                    <a:pt x="4693" y="1878"/>
                  </a:cubicBezTo>
                  <a:cubicBezTo>
                    <a:pt x="4693" y="854"/>
                    <a:pt x="3627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3340425" y="1380850"/>
              <a:ext cx="83225" cy="305050"/>
            </a:xfrm>
            <a:custGeom>
              <a:avLst/>
              <a:gdLst/>
              <a:ahLst/>
              <a:cxnLst/>
              <a:rect l="l" t="t" r="r" b="b"/>
              <a:pathLst>
                <a:path w="3329" h="12202" extrusionOk="0">
                  <a:moveTo>
                    <a:pt x="1" y="0"/>
                  </a:moveTo>
                  <a:lnTo>
                    <a:pt x="811" y="12201"/>
                  </a:lnTo>
                  <a:lnTo>
                    <a:pt x="1067" y="12159"/>
                  </a:lnTo>
                  <a:lnTo>
                    <a:pt x="427" y="2517"/>
                  </a:lnTo>
                  <a:lnTo>
                    <a:pt x="427" y="2517"/>
                  </a:lnTo>
                  <a:cubicBezTo>
                    <a:pt x="470" y="2645"/>
                    <a:pt x="555" y="2773"/>
                    <a:pt x="598" y="2901"/>
                  </a:cubicBezTo>
                  <a:cubicBezTo>
                    <a:pt x="854" y="3285"/>
                    <a:pt x="1195" y="3584"/>
                    <a:pt x="1622" y="3797"/>
                  </a:cubicBezTo>
                  <a:cubicBezTo>
                    <a:pt x="1878" y="3925"/>
                    <a:pt x="2091" y="4096"/>
                    <a:pt x="2305" y="4309"/>
                  </a:cubicBezTo>
                  <a:cubicBezTo>
                    <a:pt x="3030" y="5077"/>
                    <a:pt x="2987" y="6314"/>
                    <a:pt x="2816" y="7509"/>
                  </a:cubicBezTo>
                  <a:lnTo>
                    <a:pt x="3072" y="7551"/>
                  </a:lnTo>
                  <a:cubicBezTo>
                    <a:pt x="3243" y="6272"/>
                    <a:pt x="3328" y="4949"/>
                    <a:pt x="2518" y="4138"/>
                  </a:cubicBezTo>
                  <a:cubicBezTo>
                    <a:pt x="2262" y="3925"/>
                    <a:pt x="2006" y="3755"/>
                    <a:pt x="1750" y="3584"/>
                  </a:cubicBezTo>
                  <a:cubicBezTo>
                    <a:pt x="1366" y="3413"/>
                    <a:pt x="1067" y="3157"/>
                    <a:pt x="854" y="2816"/>
                  </a:cubicBezTo>
                  <a:cubicBezTo>
                    <a:pt x="683" y="2475"/>
                    <a:pt x="598" y="2091"/>
                    <a:pt x="598" y="1749"/>
                  </a:cubicBezTo>
                  <a:cubicBezTo>
                    <a:pt x="555" y="1323"/>
                    <a:pt x="470" y="939"/>
                    <a:pt x="299" y="5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558850" y="4482600"/>
            <a:ext cx="167475" cy="354100"/>
            <a:chOff x="13256175" y="1380850"/>
            <a:chExt cx="167475" cy="354100"/>
          </a:xfrm>
        </p:grpSpPr>
        <p:sp>
          <p:nvSpPr>
            <p:cNvPr id="475" name="Google Shape;475;p36"/>
            <p:cNvSpPr/>
            <p:nvPr/>
          </p:nvSpPr>
          <p:spPr>
            <a:xfrm>
              <a:off x="13256175" y="1640000"/>
              <a:ext cx="117350" cy="94950"/>
            </a:xfrm>
            <a:custGeom>
              <a:avLst/>
              <a:gdLst/>
              <a:ahLst/>
              <a:cxnLst/>
              <a:rect l="l" t="t" r="r" b="b"/>
              <a:pathLst>
                <a:path w="4694" h="3798" extrusionOk="0">
                  <a:moveTo>
                    <a:pt x="2347" y="1"/>
                  </a:moveTo>
                  <a:cubicBezTo>
                    <a:pt x="1024" y="1"/>
                    <a:pt x="1" y="854"/>
                    <a:pt x="1" y="1878"/>
                  </a:cubicBezTo>
                  <a:cubicBezTo>
                    <a:pt x="1" y="2945"/>
                    <a:pt x="1024" y="3798"/>
                    <a:pt x="2347" y="3798"/>
                  </a:cubicBezTo>
                  <a:cubicBezTo>
                    <a:pt x="3627" y="3798"/>
                    <a:pt x="4693" y="2945"/>
                    <a:pt x="4693" y="1878"/>
                  </a:cubicBezTo>
                  <a:cubicBezTo>
                    <a:pt x="4693" y="854"/>
                    <a:pt x="3627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3340425" y="1380850"/>
              <a:ext cx="83225" cy="305050"/>
            </a:xfrm>
            <a:custGeom>
              <a:avLst/>
              <a:gdLst/>
              <a:ahLst/>
              <a:cxnLst/>
              <a:rect l="l" t="t" r="r" b="b"/>
              <a:pathLst>
                <a:path w="3329" h="12202" extrusionOk="0">
                  <a:moveTo>
                    <a:pt x="1" y="0"/>
                  </a:moveTo>
                  <a:lnTo>
                    <a:pt x="811" y="12201"/>
                  </a:lnTo>
                  <a:lnTo>
                    <a:pt x="1067" y="12159"/>
                  </a:lnTo>
                  <a:lnTo>
                    <a:pt x="427" y="2517"/>
                  </a:lnTo>
                  <a:lnTo>
                    <a:pt x="427" y="2517"/>
                  </a:lnTo>
                  <a:cubicBezTo>
                    <a:pt x="470" y="2645"/>
                    <a:pt x="555" y="2773"/>
                    <a:pt x="598" y="2901"/>
                  </a:cubicBezTo>
                  <a:cubicBezTo>
                    <a:pt x="854" y="3285"/>
                    <a:pt x="1195" y="3584"/>
                    <a:pt x="1622" y="3797"/>
                  </a:cubicBezTo>
                  <a:cubicBezTo>
                    <a:pt x="1878" y="3925"/>
                    <a:pt x="2091" y="4096"/>
                    <a:pt x="2305" y="4309"/>
                  </a:cubicBezTo>
                  <a:cubicBezTo>
                    <a:pt x="3030" y="5077"/>
                    <a:pt x="2987" y="6314"/>
                    <a:pt x="2816" y="7509"/>
                  </a:cubicBezTo>
                  <a:lnTo>
                    <a:pt x="3072" y="7551"/>
                  </a:lnTo>
                  <a:cubicBezTo>
                    <a:pt x="3243" y="6272"/>
                    <a:pt x="3328" y="4949"/>
                    <a:pt x="2518" y="4138"/>
                  </a:cubicBezTo>
                  <a:cubicBezTo>
                    <a:pt x="2262" y="3925"/>
                    <a:pt x="2006" y="3755"/>
                    <a:pt x="1750" y="3584"/>
                  </a:cubicBezTo>
                  <a:cubicBezTo>
                    <a:pt x="1366" y="3413"/>
                    <a:pt x="1067" y="3157"/>
                    <a:pt x="854" y="2816"/>
                  </a:cubicBezTo>
                  <a:cubicBezTo>
                    <a:pt x="683" y="2475"/>
                    <a:pt x="598" y="2091"/>
                    <a:pt x="598" y="1749"/>
                  </a:cubicBezTo>
                  <a:cubicBezTo>
                    <a:pt x="555" y="1323"/>
                    <a:pt x="470" y="939"/>
                    <a:pt x="299" y="5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373000" y="125838"/>
            <a:ext cx="8389541" cy="4891828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37"/>
          <p:cNvGrpSpPr/>
          <p:nvPr/>
        </p:nvGrpSpPr>
        <p:grpSpPr>
          <a:xfrm>
            <a:off x="7960054" y="3782009"/>
            <a:ext cx="717571" cy="1201493"/>
            <a:chOff x="114304" y="1800809"/>
            <a:chExt cx="717571" cy="1201493"/>
          </a:xfrm>
        </p:grpSpPr>
        <p:grpSp>
          <p:nvGrpSpPr>
            <p:cNvPr id="480" name="Google Shape;480;p37"/>
            <p:cNvGrpSpPr/>
            <p:nvPr/>
          </p:nvGrpSpPr>
          <p:grpSpPr>
            <a:xfrm>
              <a:off x="408226" y="1800809"/>
              <a:ext cx="423649" cy="436497"/>
              <a:chOff x="2220000" y="1890725"/>
              <a:chExt cx="305025" cy="314275"/>
            </a:xfrm>
          </p:grpSpPr>
          <p:sp>
            <p:nvSpPr>
              <p:cNvPr id="481" name="Google Shape;481;p37"/>
              <p:cNvSpPr/>
              <p:nvPr/>
            </p:nvSpPr>
            <p:spPr>
              <a:xfrm>
                <a:off x="2220000" y="1890725"/>
                <a:ext cx="305025" cy="314275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12571" extrusionOk="0">
                    <a:moveTo>
                      <a:pt x="6101" y="0"/>
                    </a:moveTo>
                    <a:cubicBezTo>
                      <a:pt x="2736" y="0"/>
                      <a:pt x="0" y="2810"/>
                      <a:pt x="0" y="6285"/>
                    </a:cubicBezTo>
                    <a:cubicBezTo>
                      <a:pt x="0" y="9724"/>
                      <a:pt x="2736" y="12570"/>
                      <a:pt x="6101" y="12570"/>
                    </a:cubicBezTo>
                    <a:cubicBezTo>
                      <a:pt x="9465" y="12570"/>
                      <a:pt x="12201" y="9724"/>
                      <a:pt x="12201" y="6285"/>
                    </a:cubicBezTo>
                    <a:cubicBezTo>
                      <a:pt x="12201" y="2810"/>
                      <a:pt x="9465" y="0"/>
                      <a:pt x="6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 rot="10800000">
                <a:off x="2291175" y="2073450"/>
                <a:ext cx="171000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191" extrusionOk="0">
                    <a:moveTo>
                      <a:pt x="3602" y="1"/>
                    </a:moveTo>
                    <a:cubicBezTo>
                      <a:pt x="1909" y="1"/>
                      <a:pt x="232" y="1144"/>
                      <a:pt x="0" y="3191"/>
                    </a:cubicBezTo>
                    <a:lnTo>
                      <a:pt x="6840" y="2045"/>
                    </a:lnTo>
                    <a:cubicBezTo>
                      <a:pt x="6157" y="648"/>
                      <a:pt x="4875" y="1"/>
                      <a:pt x="3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 rot="9463569">
                <a:off x="2256889" y="1997085"/>
                <a:ext cx="80418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458" extrusionOk="0">
                    <a:moveTo>
                      <a:pt x="1581" y="1"/>
                    </a:moveTo>
                    <a:cubicBezTo>
                      <a:pt x="931" y="1"/>
                      <a:pt x="276" y="365"/>
                      <a:pt x="0" y="1124"/>
                    </a:cubicBezTo>
                    <a:lnTo>
                      <a:pt x="444" y="1272"/>
                    </a:lnTo>
                    <a:cubicBezTo>
                      <a:pt x="650" y="740"/>
                      <a:pt x="1111" y="487"/>
                      <a:pt x="1572" y="487"/>
                    </a:cubicBezTo>
                    <a:cubicBezTo>
                      <a:pt x="2104" y="487"/>
                      <a:pt x="2634" y="824"/>
                      <a:pt x="2773" y="1457"/>
                    </a:cubicBezTo>
                    <a:lnTo>
                      <a:pt x="3217" y="1383"/>
                    </a:lnTo>
                    <a:cubicBezTo>
                      <a:pt x="3059" y="476"/>
                      <a:pt x="2323" y="1"/>
                      <a:pt x="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 rot="10059644">
                <a:off x="2385450" y="1982776"/>
                <a:ext cx="804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458" extrusionOk="0">
                    <a:moveTo>
                      <a:pt x="1553" y="1"/>
                    </a:moveTo>
                    <a:cubicBezTo>
                      <a:pt x="905" y="1"/>
                      <a:pt x="259" y="365"/>
                      <a:pt x="0" y="1124"/>
                    </a:cubicBezTo>
                    <a:lnTo>
                      <a:pt x="444" y="1272"/>
                    </a:lnTo>
                    <a:cubicBezTo>
                      <a:pt x="633" y="740"/>
                      <a:pt x="1085" y="487"/>
                      <a:pt x="1541" y="487"/>
                    </a:cubicBezTo>
                    <a:cubicBezTo>
                      <a:pt x="2066" y="487"/>
                      <a:pt x="2597" y="824"/>
                      <a:pt x="2736" y="1457"/>
                    </a:cubicBezTo>
                    <a:lnTo>
                      <a:pt x="3217" y="1383"/>
                    </a:lnTo>
                    <a:cubicBezTo>
                      <a:pt x="3039" y="476"/>
                      <a:pt x="2294" y="1"/>
                      <a:pt x="15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37"/>
            <p:cNvGrpSpPr/>
            <p:nvPr/>
          </p:nvGrpSpPr>
          <p:grpSpPr>
            <a:xfrm flipH="1">
              <a:off x="114304" y="2421575"/>
              <a:ext cx="522225" cy="259700"/>
              <a:chOff x="-1391825" y="4240400"/>
              <a:chExt cx="522225" cy="259700"/>
            </a:xfrm>
          </p:grpSpPr>
          <p:sp>
            <p:nvSpPr>
              <p:cNvPr id="486" name="Google Shape;486;p37"/>
              <p:cNvSpPr/>
              <p:nvPr/>
            </p:nvSpPr>
            <p:spPr>
              <a:xfrm>
                <a:off x="-1391825" y="4240400"/>
                <a:ext cx="522225" cy="259700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10388" extrusionOk="0">
                    <a:moveTo>
                      <a:pt x="9622" y="331"/>
                    </a:moveTo>
                    <a:cubicBezTo>
                      <a:pt x="9900" y="331"/>
                      <a:pt x="10180" y="343"/>
                      <a:pt x="10463" y="368"/>
                    </a:cubicBezTo>
                    <a:cubicBezTo>
                      <a:pt x="15491" y="812"/>
                      <a:pt x="19706" y="5248"/>
                      <a:pt x="20445" y="6062"/>
                    </a:cubicBezTo>
                    <a:cubicBezTo>
                      <a:pt x="19747" y="6724"/>
                      <a:pt x="15955" y="10054"/>
                      <a:pt x="11304" y="10054"/>
                    </a:cubicBezTo>
                    <a:cubicBezTo>
                      <a:pt x="11027" y="10054"/>
                      <a:pt x="10746" y="10042"/>
                      <a:pt x="10463" y="10017"/>
                    </a:cubicBezTo>
                    <a:cubicBezTo>
                      <a:pt x="5435" y="9574"/>
                      <a:pt x="1183" y="5137"/>
                      <a:pt x="481" y="4324"/>
                    </a:cubicBezTo>
                    <a:cubicBezTo>
                      <a:pt x="1179" y="3661"/>
                      <a:pt x="4972" y="331"/>
                      <a:pt x="9622" y="331"/>
                    </a:cubicBezTo>
                    <a:close/>
                    <a:moveTo>
                      <a:pt x="9626" y="0"/>
                    </a:moveTo>
                    <a:cubicBezTo>
                      <a:pt x="4354" y="0"/>
                      <a:pt x="146" y="4141"/>
                      <a:pt x="111" y="4176"/>
                    </a:cubicBezTo>
                    <a:lnTo>
                      <a:pt x="0" y="4287"/>
                    </a:lnTo>
                    <a:lnTo>
                      <a:pt x="111" y="4435"/>
                    </a:lnTo>
                    <a:cubicBezTo>
                      <a:pt x="148" y="4472"/>
                      <a:pt x="4770" y="9870"/>
                      <a:pt x="10426" y="10350"/>
                    </a:cubicBezTo>
                    <a:cubicBezTo>
                      <a:pt x="10685" y="10387"/>
                      <a:pt x="10981" y="10387"/>
                      <a:pt x="11276" y="10387"/>
                    </a:cubicBezTo>
                    <a:cubicBezTo>
                      <a:pt x="16526" y="10387"/>
                      <a:pt x="20741" y="6246"/>
                      <a:pt x="20778" y="6209"/>
                    </a:cubicBezTo>
                    <a:lnTo>
                      <a:pt x="20889" y="6099"/>
                    </a:lnTo>
                    <a:lnTo>
                      <a:pt x="20815" y="5988"/>
                    </a:lnTo>
                    <a:cubicBezTo>
                      <a:pt x="20741" y="5914"/>
                      <a:pt x="16120" y="516"/>
                      <a:pt x="10463" y="35"/>
                    </a:cubicBezTo>
                    <a:cubicBezTo>
                      <a:pt x="10181" y="11"/>
                      <a:pt x="9902" y="0"/>
                      <a:pt x="9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-1234700" y="4244675"/>
                <a:ext cx="207975" cy="2510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0043" extrusionOk="0">
                    <a:moveTo>
                      <a:pt x="3895" y="1"/>
                    </a:moveTo>
                    <a:cubicBezTo>
                      <a:pt x="1735" y="1"/>
                      <a:pt x="37" y="2013"/>
                      <a:pt x="37" y="4671"/>
                    </a:cubicBezTo>
                    <a:cubicBezTo>
                      <a:pt x="0" y="7406"/>
                      <a:pt x="1849" y="9809"/>
                      <a:pt x="4141" y="10031"/>
                    </a:cubicBezTo>
                    <a:cubicBezTo>
                      <a:pt x="4238" y="10039"/>
                      <a:pt x="4334" y="10043"/>
                      <a:pt x="4429" y="10043"/>
                    </a:cubicBezTo>
                    <a:cubicBezTo>
                      <a:pt x="6621" y="10043"/>
                      <a:pt x="8319" y="8030"/>
                      <a:pt x="8319" y="5373"/>
                    </a:cubicBezTo>
                    <a:cubicBezTo>
                      <a:pt x="8319" y="2637"/>
                      <a:pt x="6507" y="234"/>
                      <a:pt x="4178" y="12"/>
                    </a:cubicBezTo>
                    <a:cubicBezTo>
                      <a:pt x="4083" y="5"/>
                      <a:pt x="3988" y="1"/>
                      <a:pt x="3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37"/>
            <p:cNvGrpSpPr/>
            <p:nvPr/>
          </p:nvGrpSpPr>
          <p:grpSpPr>
            <a:xfrm flipH="1">
              <a:off x="284091" y="2865543"/>
              <a:ext cx="275004" cy="136758"/>
              <a:chOff x="-1391825" y="4240400"/>
              <a:chExt cx="522225" cy="259700"/>
            </a:xfrm>
          </p:grpSpPr>
          <p:sp>
            <p:nvSpPr>
              <p:cNvPr id="489" name="Google Shape;489;p37"/>
              <p:cNvSpPr/>
              <p:nvPr/>
            </p:nvSpPr>
            <p:spPr>
              <a:xfrm>
                <a:off x="-1391825" y="4240400"/>
                <a:ext cx="522225" cy="259700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10388" extrusionOk="0">
                    <a:moveTo>
                      <a:pt x="9622" y="331"/>
                    </a:moveTo>
                    <a:cubicBezTo>
                      <a:pt x="9900" y="331"/>
                      <a:pt x="10180" y="343"/>
                      <a:pt x="10463" y="368"/>
                    </a:cubicBezTo>
                    <a:cubicBezTo>
                      <a:pt x="15491" y="812"/>
                      <a:pt x="19706" y="5248"/>
                      <a:pt x="20445" y="6062"/>
                    </a:cubicBezTo>
                    <a:cubicBezTo>
                      <a:pt x="19747" y="6724"/>
                      <a:pt x="15955" y="10054"/>
                      <a:pt x="11304" y="10054"/>
                    </a:cubicBezTo>
                    <a:cubicBezTo>
                      <a:pt x="11027" y="10054"/>
                      <a:pt x="10746" y="10042"/>
                      <a:pt x="10463" y="10017"/>
                    </a:cubicBezTo>
                    <a:cubicBezTo>
                      <a:pt x="5435" y="9574"/>
                      <a:pt x="1183" y="5137"/>
                      <a:pt x="481" y="4324"/>
                    </a:cubicBezTo>
                    <a:cubicBezTo>
                      <a:pt x="1179" y="3661"/>
                      <a:pt x="4972" y="331"/>
                      <a:pt x="9622" y="331"/>
                    </a:cubicBezTo>
                    <a:close/>
                    <a:moveTo>
                      <a:pt x="9626" y="0"/>
                    </a:moveTo>
                    <a:cubicBezTo>
                      <a:pt x="4354" y="0"/>
                      <a:pt x="146" y="4141"/>
                      <a:pt x="111" y="4176"/>
                    </a:cubicBezTo>
                    <a:lnTo>
                      <a:pt x="0" y="4287"/>
                    </a:lnTo>
                    <a:lnTo>
                      <a:pt x="111" y="4435"/>
                    </a:lnTo>
                    <a:cubicBezTo>
                      <a:pt x="148" y="4472"/>
                      <a:pt x="4770" y="9870"/>
                      <a:pt x="10426" y="10350"/>
                    </a:cubicBezTo>
                    <a:cubicBezTo>
                      <a:pt x="10685" y="10387"/>
                      <a:pt x="10981" y="10387"/>
                      <a:pt x="11276" y="10387"/>
                    </a:cubicBezTo>
                    <a:cubicBezTo>
                      <a:pt x="16526" y="10387"/>
                      <a:pt x="20741" y="6246"/>
                      <a:pt x="20778" y="6209"/>
                    </a:cubicBezTo>
                    <a:lnTo>
                      <a:pt x="20889" y="6099"/>
                    </a:lnTo>
                    <a:lnTo>
                      <a:pt x="20815" y="5988"/>
                    </a:lnTo>
                    <a:cubicBezTo>
                      <a:pt x="20741" y="5914"/>
                      <a:pt x="16120" y="516"/>
                      <a:pt x="10463" y="35"/>
                    </a:cubicBezTo>
                    <a:cubicBezTo>
                      <a:pt x="10181" y="11"/>
                      <a:pt x="9902" y="0"/>
                      <a:pt x="9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-1234700" y="4244675"/>
                <a:ext cx="207975" cy="2510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0043" extrusionOk="0">
                    <a:moveTo>
                      <a:pt x="3895" y="1"/>
                    </a:moveTo>
                    <a:cubicBezTo>
                      <a:pt x="1735" y="1"/>
                      <a:pt x="37" y="2013"/>
                      <a:pt x="37" y="4671"/>
                    </a:cubicBezTo>
                    <a:cubicBezTo>
                      <a:pt x="0" y="7406"/>
                      <a:pt x="1849" y="9809"/>
                      <a:pt x="4141" y="10031"/>
                    </a:cubicBezTo>
                    <a:cubicBezTo>
                      <a:pt x="4238" y="10039"/>
                      <a:pt x="4334" y="10043"/>
                      <a:pt x="4429" y="10043"/>
                    </a:cubicBezTo>
                    <a:cubicBezTo>
                      <a:pt x="6621" y="10043"/>
                      <a:pt x="8319" y="8030"/>
                      <a:pt x="8319" y="5373"/>
                    </a:cubicBezTo>
                    <a:cubicBezTo>
                      <a:pt x="8319" y="2637"/>
                      <a:pt x="6507" y="234"/>
                      <a:pt x="4178" y="12"/>
                    </a:cubicBezTo>
                    <a:cubicBezTo>
                      <a:pt x="4083" y="5"/>
                      <a:pt x="3988" y="1"/>
                      <a:pt x="3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7"/>
          <p:cNvGrpSpPr/>
          <p:nvPr/>
        </p:nvGrpSpPr>
        <p:grpSpPr>
          <a:xfrm rot="-414933" flipH="1">
            <a:off x="254791" y="244980"/>
            <a:ext cx="550888" cy="479731"/>
            <a:chOff x="1434628" y="2199861"/>
            <a:chExt cx="363255" cy="316293"/>
          </a:xfrm>
        </p:grpSpPr>
        <p:sp>
          <p:nvSpPr>
            <p:cNvPr id="492" name="Google Shape;492;p37"/>
            <p:cNvSpPr/>
            <p:nvPr/>
          </p:nvSpPr>
          <p:spPr>
            <a:xfrm>
              <a:off x="1434628" y="2199861"/>
              <a:ext cx="363255" cy="273558"/>
            </a:xfrm>
            <a:custGeom>
              <a:avLst/>
              <a:gdLst/>
              <a:ahLst/>
              <a:cxnLst/>
              <a:rect l="l" t="t" r="r" b="b"/>
              <a:pathLst>
                <a:path w="18131" h="13654" extrusionOk="0">
                  <a:moveTo>
                    <a:pt x="2352" y="0"/>
                  </a:moveTo>
                  <a:cubicBezTo>
                    <a:pt x="1576" y="0"/>
                    <a:pt x="790" y="57"/>
                    <a:pt x="0" y="173"/>
                  </a:cubicBezTo>
                  <a:lnTo>
                    <a:pt x="85" y="728"/>
                  </a:lnTo>
                  <a:cubicBezTo>
                    <a:pt x="868" y="608"/>
                    <a:pt x="1646" y="551"/>
                    <a:pt x="2414" y="551"/>
                  </a:cubicBezTo>
                  <a:cubicBezTo>
                    <a:pt x="9894" y="551"/>
                    <a:pt x="16458" y="6032"/>
                    <a:pt x="17619" y="13654"/>
                  </a:cubicBezTo>
                  <a:lnTo>
                    <a:pt x="18131" y="13569"/>
                  </a:lnTo>
                  <a:cubicBezTo>
                    <a:pt x="16929" y="5656"/>
                    <a:pt x="10119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451718" y="2315463"/>
              <a:ext cx="231645" cy="175066"/>
            </a:xfrm>
            <a:custGeom>
              <a:avLst/>
              <a:gdLst/>
              <a:ahLst/>
              <a:cxnLst/>
              <a:rect l="l" t="t" r="r" b="b"/>
              <a:pathLst>
                <a:path w="11562" h="8738" extrusionOk="0">
                  <a:moveTo>
                    <a:pt x="1547" y="1"/>
                  </a:moveTo>
                  <a:cubicBezTo>
                    <a:pt x="1037" y="1"/>
                    <a:pt x="520" y="40"/>
                    <a:pt x="0" y="120"/>
                  </a:cubicBezTo>
                  <a:lnTo>
                    <a:pt x="86" y="632"/>
                  </a:lnTo>
                  <a:cubicBezTo>
                    <a:pt x="558" y="562"/>
                    <a:pt x="1027" y="529"/>
                    <a:pt x="1490" y="529"/>
                  </a:cubicBezTo>
                  <a:cubicBezTo>
                    <a:pt x="6182" y="529"/>
                    <a:pt x="10312" y="3962"/>
                    <a:pt x="11050" y="8737"/>
                  </a:cubicBezTo>
                  <a:lnTo>
                    <a:pt x="11561" y="8652"/>
                  </a:lnTo>
                  <a:cubicBezTo>
                    <a:pt x="10827" y="3626"/>
                    <a:pt x="6483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465381" y="2409027"/>
              <a:ext cx="125680" cy="96028"/>
            </a:xfrm>
            <a:custGeom>
              <a:avLst/>
              <a:gdLst/>
              <a:ahLst/>
              <a:cxnLst/>
              <a:rect l="l" t="t" r="r" b="b"/>
              <a:pathLst>
                <a:path w="6273" h="4793" extrusionOk="0">
                  <a:moveTo>
                    <a:pt x="798" y="1"/>
                  </a:moveTo>
                  <a:cubicBezTo>
                    <a:pt x="536" y="1"/>
                    <a:pt x="269" y="19"/>
                    <a:pt x="1" y="57"/>
                  </a:cubicBezTo>
                  <a:lnTo>
                    <a:pt x="86" y="612"/>
                  </a:lnTo>
                  <a:cubicBezTo>
                    <a:pt x="347" y="571"/>
                    <a:pt x="606" y="551"/>
                    <a:pt x="861" y="551"/>
                  </a:cubicBezTo>
                  <a:cubicBezTo>
                    <a:pt x="3278" y="551"/>
                    <a:pt x="5370" y="2323"/>
                    <a:pt x="5717" y="4792"/>
                  </a:cubicBezTo>
                  <a:lnTo>
                    <a:pt x="6272" y="4707"/>
                  </a:lnTo>
                  <a:cubicBezTo>
                    <a:pt x="5844" y="1946"/>
                    <a:pt x="3503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477362" y="2487584"/>
              <a:ext cx="35903" cy="28570"/>
            </a:xfrm>
            <a:custGeom>
              <a:avLst/>
              <a:gdLst/>
              <a:ahLst/>
              <a:cxnLst/>
              <a:rect l="l" t="t" r="r" b="b"/>
              <a:pathLst>
                <a:path w="1792" h="1426" extrusionOk="0">
                  <a:moveTo>
                    <a:pt x="231" y="1"/>
                  </a:moveTo>
                  <a:cubicBezTo>
                    <a:pt x="155" y="1"/>
                    <a:pt x="78" y="6"/>
                    <a:pt x="0" y="18"/>
                  </a:cubicBezTo>
                  <a:lnTo>
                    <a:pt x="86" y="530"/>
                  </a:lnTo>
                  <a:cubicBezTo>
                    <a:pt x="133" y="523"/>
                    <a:pt x="181" y="519"/>
                    <a:pt x="228" y="519"/>
                  </a:cubicBezTo>
                  <a:cubicBezTo>
                    <a:pt x="732" y="519"/>
                    <a:pt x="1202" y="919"/>
                    <a:pt x="1280" y="1426"/>
                  </a:cubicBezTo>
                  <a:lnTo>
                    <a:pt x="1792" y="1341"/>
                  </a:lnTo>
                  <a:cubicBezTo>
                    <a:pt x="1676" y="565"/>
                    <a:pt x="99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6"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8"/>
          <p:cNvGrpSpPr/>
          <p:nvPr/>
        </p:nvGrpSpPr>
        <p:grpSpPr>
          <a:xfrm rot="9899900" flipH="1">
            <a:off x="7895326" y="4047159"/>
            <a:ext cx="1003490" cy="834614"/>
            <a:chOff x="11717200" y="1003300"/>
            <a:chExt cx="868150" cy="722050"/>
          </a:xfrm>
        </p:grpSpPr>
        <p:sp>
          <p:nvSpPr>
            <p:cNvPr id="498" name="Google Shape;498;p38"/>
            <p:cNvSpPr/>
            <p:nvPr/>
          </p:nvSpPr>
          <p:spPr>
            <a:xfrm>
              <a:off x="11717200" y="1003300"/>
              <a:ext cx="868150" cy="482100"/>
            </a:xfrm>
            <a:custGeom>
              <a:avLst/>
              <a:gdLst/>
              <a:ahLst/>
              <a:cxnLst/>
              <a:rect l="l" t="t" r="r" b="b"/>
              <a:pathLst>
                <a:path w="34726" h="19284" extrusionOk="0">
                  <a:moveTo>
                    <a:pt x="17363" y="0"/>
                  </a:moveTo>
                  <a:cubicBezTo>
                    <a:pt x="7764" y="0"/>
                    <a:pt x="0" y="4309"/>
                    <a:pt x="0" y="9642"/>
                  </a:cubicBezTo>
                  <a:cubicBezTo>
                    <a:pt x="0" y="14974"/>
                    <a:pt x="7764" y="19283"/>
                    <a:pt x="17363" y="19283"/>
                  </a:cubicBezTo>
                  <a:cubicBezTo>
                    <a:pt x="26962" y="19283"/>
                    <a:pt x="34726" y="14974"/>
                    <a:pt x="34726" y="9642"/>
                  </a:cubicBezTo>
                  <a:cubicBezTo>
                    <a:pt x="34726" y="4309"/>
                    <a:pt x="26962" y="0"/>
                    <a:pt x="1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1979550" y="1317925"/>
              <a:ext cx="240000" cy="407425"/>
            </a:xfrm>
            <a:custGeom>
              <a:avLst/>
              <a:gdLst/>
              <a:ahLst/>
              <a:cxnLst/>
              <a:rect l="l" t="t" r="r" b="b"/>
              <a:pathLst>
                <a:path w="9600" h="16297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1" y="5333"/>
                    <a:pt x="427" y="11348"/>
                    <a:pt x="3243" y="16297"/>
                  </a:cubicBezTo>
                  <a:cubicBezTo>
                    <a:pt x="2518" y="10410"/>
                    <a:pt x="4907" y="4522"/>
                    <a:pt x="9599" y="854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 rot="10800000">
              <a:off x="11887399" y="1176781"/>
              <a:ext cx="543950" cy="145650"/>
            </a:xfrm>
            <a:custGeom>
              <a:avLst/>
              <a:gdLst/>
              <a:ahLst/>
              <a:cxnLst/>
              <a:rect l="l" t="t" r="r" b="b"/>
              <a:pathLst>
                <a:path w="21758" h="5826" extrusionOk="0">
                  <a:moveTo>
                    <a:pt x="7230" y="271"/>
                  </a:moveTo>
                  <a:lnTo>
                    <a:pt x="7230" y="271"/>
                  </a:lnTo>
                  <a:cubicBezTo>
                    <a:pt x="7436" y="276"/>
                    <a:pt x="7643" y="360"/>
                    <a:pt x="7850" y="484"/>
                  </a:cubicBezTo>
                  <a:cubicBezTo>
                    <a:pt x="8276" y="740"/>
                    <a:pt x="8447" y="1252"/>
                    <a:pt x="8234" y="1722"/>
                  </a:cubicBezTo>
                  <a:cubicBezTo>
                    <a:pt x="8063" y="2191"/>
                    <a:pt x="7764" y="2617"/>
                    <a:pt x="7381" y="2959"/>
                  </a:cubicBezTo>
                  <a:cubicBezTo>
                    <a:pt x="7039" y="3215"/>
                    <a:pt x="6655" y="3471"/>
                    <a:pt x="6271" y="3599"/>
                  </a:cubicBezTo>
                  <a:cubicBezTo>
                    <a:pt x="5887" y="3044"/>
                    <a:pt x="5759" y="2361"/>
                    <a:pt x="5887" y="1679"/>
                  </a:cubicBezTo>
                  <a:cubicBezTo>
                    <a:pt x="5973" y="1252"/>
                    <a:pt x="6186" y="868"/>
                    <a:pt x="6527" y="570"/>
                  </a:cubicBezTo>
                  <a:cubicBezTo>
                    <a:pt x="6735" y="403"/>
                    <a:pt x="6943" y="278"/>
                    <a:pt x="7230" y="271"/>
                  </a:cubicBezTo>
                  <a:close/>
                  <a:moveTo>
                    <a:pt x="15785" y="399"/>
                  </a:moveTo>
                  <a:cubicBezTo>
                    <a:pt x="16510" y="399"/>
                    <a:pt x="17150" y="911"/>
                    <a:pt x="17278" y="1636"/>
                  </a:cubicBezTo>
                  <a:cubicBezTo>
                    <a:pt x="17320" y="2276"/>
                    <a:pt x="16979" y="2831"/>
                    <a:pt x="16211" y="3471"/>
                  </a:cubicBezTo>
                  <a:cubicBezTo>
                    <a:pt x="15742" y="3812"/>
                    <a:pt x="15315" y="4111"/>
                    <a:pt x="14803" y="4367"/>
                  </a:cubicBezTo>
                  <a:cubicBezTo>
                    <a:pt x="14462" y="4025"/>
                    <a:pt x="14164" y="3599"/>
                    <a:pt x="14036" y="3129"/>
                  </a:cubicBezTo>
                  <a:cubicBezTo>
                    <a:pt x="13865" y="2447"/>
                    <a:pt x="13993" y="1722"/>
                    <a:pt x="14377" y="1124"/>
                  </a:cubicBezTo>
                  <a:cubicBezTo>
                    <a:pt x="14718" y="655"/>
                    <a:pt x="15230" y="399"/>
                    <a:pt x="15785" y="399"/>
                  </a:cubicBezTo>
                  <a:close/>
                  <a:moveTo>
                    <a:pt x="7232" y="1"/>
                  </a:moveTo>
                  <a:cubicBezTo>
                    <a:pt x="6910" y="1"/>
                    <a:pt x="6594" y="119"/>
                    <a:pt x="6357" y="356"/>
                  </a:cubicBezTo>
                  <a:cubicBezTo>
                    <a:pt x="5973" y="698"/>
                    <a:pt x="5717" y="1124"/>
                    <a:pt x="5589" y="1636"/>
                  </a:cubicBezTo>
                  <a:cubicBezTo>
                    <a:pt x="5461" y="2361"/>
                    <a:pt x="5631" y="3087"/>
                    <a:pt x="6015" y="3684"/>
                  </a:cubicBezTo>
                  <a:cubicBezTo>
                    <a:pt x="5418" y="3897"/>
                    <a:pt x="4821" y="4025"/>
                    <a:pt x="4224" y="4111"/>
                  </a:cubicBezTo>
                  <a:cubicBezTo>
                    <a:pt x="3873" y="4187"/>
                    <a:pt x="3523" y="4225"/>
                    <a:pt x="3176" y="4225"/>
                  </a:cubicBezTo>
                  <a:cubicBezTo>
                    <a:pt x="2552" y="4225"/>
                    <a:pt x="1941" y="4101"/>
                    <a:pt x="1365" y="3855"/>
                  </a:cubicBezTo>
                  <a:cubicBezTo>
                    <a:pt x="896" y="3599"/>
                    <a:pt x="512" y="3129"/>
                    <a:pt x="384" y="2617"/>
                  </a:cubicBezTo>
                  <a:cubicBezTo>
                    <a:pt x="256" y="2234"/>
                    <a:pt x="299" y="1850"/>
                    <a:pt x="512" y="1551"/>
                  </a:cubicBezTo>
                  <a:lnTo>
                    <a:pt x="299" y="1380"/>
                  </a:lnTo>
                  <a:cubicBezTo>
                    <a:pt x="43" y="1764"/>
                    <a:pt x="0" y="2234"/>
                    <a:pt x="128" y="2660"/>
                  </a:cubicBezTo>
                  <a:cubicBezTo>
                    <a:pt x="256" y="3300"/>
                    <a:pt x="683" y="3812"/>
                    <a:pt x="1237" y="4111"/>
                  </a:cubicBezTo>
                  <a:cubicBezTo>
                    <a:pt x="1849" y="4389"/>
                    <a:pt x="2515" y="4522"/>
                    <a:pt x="3188" y="4522"/>
                  </a:cubicBezTo>
                  <a:cubicBezTo>
                    <a:pt x="3548" y="4522"/>
                    <a:pt x="3909" y="4484"/>
                    <a:pt x="4266" y="4409"/>
                  </a:cubicBezTo>
                  <a:cubicBezTo>
                    <a:pt x="4906" y="4324"/>
                    <a:pt x="5546" y="4153"/>
                    <a:pt x="6143" y="3940"/>
                  </a:cubicBezTo>
                  <a:cubicBezTo>
                    <a:pt x="6399" y="4281"/>
                    <a:pt x="6655" y="4580"/>
                    <a:pt x="6997" y="4836"/>
                  </a:cubicBezTo>
                  <a:cubicBezTo>
                    <a:pt x="7963" y="5440"/>
                    <a:pt x="9082" y="5778"/>
                    <a:pt x="10209" y="5778"/>
                  </a:cubicBezTo>
                  <a:cubicBezTo>
                    <a:pt x="10276" y="5778"/>
                    <a:pt x="10343" y="5777"/>
                    <a:pt x="10409" y="5774"/>
                  </a:cubicBezTo>
                  <a:cubicBezTo>
                    <a:pt x="11945" y="5732"/>
                    <a:pt x="13438" y="5390"/>
                    <a:pt x="14803" y="4708"/>
                  </a:cubicBezTo>
                  <a:cubicBezTo>
                    <a:pt x="15187" y="5049"/>
                    <a:pt x="15657" y="5305"/>
                    <a:pt x="16169" y="5476"/>
                  </a:cubicBezTo>
                  <a:cubicBezTo>
                    <a:pt x="16839" y="5699"/>
                    <a:pt x="17542" y="5825"/>
                    <a:pt x="18249" y="5825"/>
                  </a:cubicBezTo>
                  <a:cubicBezTo>
                    <a:pt x="18352" y="5825"/>
                    <a:pt x="18455" y="5822"/>
                    <a:pt x="18558" y="5817"/>
                  </a:cubicBezTo>
                  <a:lnTo>
                    <a:pt x="19496" y="5817"/>
                  </a:lnTo>
                  <a:cubicBezTo>
                    <a:pt x="20264" y="5817"/>
                    <a:pt x="21032" y="5646"/>
                    <a:pt x="21757" y="5305"/>
                  </a:cubicBezTo>
                  <a:lnTo>
                    <a:pt x="21629" y="5049"/>
                  </a:lnTo>
                  <a:cubicBezTo>
                    <a:pt x="20947" y="5390"/>
                    <a:pt x="20221" y="5518"/>
                    <a:pt x="19453" y="5518"/>
                  </a:cubicBezTo>
                  <a:cubicBezTo>
                    <a:pt x="19175" y="5552"/>
                    <a:pt x="18893" y="5568"/>
                    <a:pt x="18611" y="5568"/>
                  </a:cubicBezTo>
                  <a:cubicBezTo>
                    <a:pt x="17813" y="5568"/>
                    <a:pt x="17010" y="5440"/>
                    <a:pt x="16254" y="5220"/>
                  </a:cubicBezTo>
                  <a:cubicBezTo>
                    <a:pt x="15827" y="5092"/>
                    <a:pt x="15401" y="4836"/>
                    <a:pt x="15059" y="4537"/>
                  </a:cubicBezTo>
                  <a:cubicBezTo>
                    <a:pt x="15529" y="4281"/>
                    <a:pt x="15955" y="3983"/>
                    <a:pt x="16382" y="3684"/>
                  </a:cubicBezTo>
                  <a:cubicBezTo>
                    <a:pt x="16937" y="3215"/>
                    <a:pt x="17662" y="2532"/>
                    <a:pt x="17534" y="1594"/>
                  </a:cubicBezTo>
                  <a:cubicBezTo>
                    <a:pt x="17406" y="740"/>
                    <a:pt x="16638" y="143"/>
                    <a:pt x="15785" y="143"/>
                  </a:cubicBezTo>
                  <a:cubicBezTo>
                    <a:pt x="15145" y="143"/>
                    <a:pt x="14548" y="442"/>
                    <a:pt x="14206" y="954"/>
                  </a:cubicBezTo>
                  <a:cubicBezTo>
                    <a:pt x="13737" y="1594"/>
                    <a:pt x="13566" y="2404"/>
                    <a:pt x="13780" y="3172"/>
                  </a:cubicBezTo>
                  <a:cubicBezTo>
                    <a:pt x="13950" y="3684"/>
                    <a:pt x="14206" y="4111"/>
                    <a:pt x="14590" y="4495"/>
                  </a:cubicBezTo>
                  <a:cubicBezTo>
                    <a:pt x="13268" y="5134"/>
                    <a:pt x="11860" y="5476"/>
                    <a:pt x="10409" y="5476"/>
                  </a:cubicBezTo>
                  <a:lnTo>
                    <a:pt x="10367" y="5476"/>
                  </a:lnTo>
                  <a:cubicBezTo>
                    <a:pt x="10295" y="5478"/>
                    <a:pt x="10223" y="5480"/>
                    <a:pt x="10151" y="5480"/>
                  </a:cubicBezTo>
                  <a:cubicBezTo>
                    <a:pt x="9077" y="5480"/>
                    <a:pt x="8047" y="5180"/>
                    <a:pt x="7167" y="4580"/>
                  </a:cubicBezTo>
                  <a:cubicBezTo>
                    <a:pt x="6869" y="4367"/>
                    <a:pt x="6613" y="4111"/>
                    <a:pt x="6399" y="3855"/>
                  </a:cubicBezTo>
                  <a:cubicBezTo>
                    <a:pt x="6826" y="3684"/>
                    <a:pt x="7210" y="3428"/>
                    <a:pt x="7551" y="3172"/>
                  </a:cubicBezTo>
                  <a:cubicBezTo>
                    <a:pt x="7978" y="2788"/>
                    <a:pt x="8319" y="2319"/>
                    <a:pt x="8490" y="1807"/>
                  </a:cubicBezTo>
                  <a:cubicBezTo>
                    <a:pt x="8703" y="1210"/>
                    <a:pt x="8490" y="570"/>
                    <a:pt x="7978" y="228"/>
                  </a:cubicBezTo>
                  <a:cubicBezTo>
                    <a:pt x="7750" y="77"/>
                    <a:pt x="7489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 rot="-325018">
            <a:off x="234434" y="320742"/>
            <a:ext cx="1137961" cy="890545"/>
            <a:chOff x="13519600" y="1911975"/>
            <a:chExt cx="1138000" cy="890575"/>
          </a:xfrm>
        </p:grpSpPr>
        <p:sp>
          <p:nvSpPr>
            <p:cNvPr id="502" name="Google Shape;502;p38"/>
            <p:cNvSpPr/>
            <p:nvPr/>
          </p:nvSpPr>
          <p:spPr>
            <a:xfrm>
              <a:off x="13519600" y="1911975"/>
              <a:ext cx="1138000" cy="559950"/>
            </a:xfrm>
            <a:custGeom>
              <a:avLst/>
              <a:gdLst/>
              <a:ahLst/>
              <a:cxnLst/>
              <a:rect l="l" t="t" r="r" b="b"/>
              <a:pathLst>
                <a:path w="45520" h="22398" extrusionOk="0">
                  <a:moveTo>
                    <a:pt x="22739" y="0"/>
                  </a:moveTo>
                  <a:cubicBezTo>
                    <a:pt x="10197" y="0"/>
                    <a:pt x="1" y="4992"/>
                    <a:pt x="1" y="11178"/>
                  </a:cubicBezTo>
                  <a:cubicBezTo>
                    <a:pt x="1" y="17363"/>
                    <a:pt x="10197" y="22397"/>
                    <a:pt x="22739" y="22397"/>
                  </a:cubicBezTo>
                  <a:cubicBezTo>
                    <a:pt x="35324" y="22397"/>
                    <a:pt x="45520" y="17363"/>
                    <a:pt x="45520" y="11178"/>
                  </a:cubicBezTo>
                  <a:cubicBezTo>
                    <a:pt x="45520" y="4992"/>
                    <a:pt x="35324" y="0"/>
                    <a:pt x="2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13903550" y="2308725"/>
              <a:ext cx="178150" cy="493825"/>
            </a:xfrm>
            <a:custGeom>
              <a:avLst/>
              <a:gdLst/>
              <a:ahLst/>
              <a:cxnLst/>
              <a:rect l="l" t="t" r="r" b="b"/>
              <a:pathLst>
                <a:path w="7126" h="19753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" y="6826"/>
                    <a:pt x="1451" y="14036"/>
                    <a:pt x="5504" y="19752"/>
                  </a:cubicBezTo>
                  <a:cubicBezTo>
                    <a:pt x="3883" y="13353"/>
                    <a:pt x="4437" y="6613"/>
                    <a:pt x="7125" y="598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3720600" y="2120525"/>
              <a:ext cx="796700" cy="162625"/>
            </a:xfrm>
            <a:custGeom>
              <a:avLst/>
              <a:gdLst/>
              <a:ahLst/>
              <a:cxnLst/>
              <a:rect l="l" t="t" r="r" b="b"/>
              <a:pathLst>
                <a:path w="31868" h="6505" extrusionOk="0">
                  <a:moveTo>
                    <a:pt x="8319" y="532"/>
                  </a:moveTo>
                  <a:cubicBezTo>
                    <a:pt x="8490" y="532"/>
                    <a:pt x="8703" y="617"/>
                    <a:pt x="8831" y="703"/>
                  </a:cubicBezTo>
                  <a:cubicBezTo>
                    <a:pt x="9300" y="1129"/>
                    <a:pt x="9471" y="1726"/>
                    <a:pt x="9343" y="2281"/>
                  </a:cubicBezTo>
                  <a:cubicBezTo>
                    <a:pt x="9172" y="3134"/>
                    <a:pt x="8703" y="3945"/>
                    <a:pt x="8020" y="4457"/>
                  </a:cubicBezTo>
                  <a:cubicBezTo>
                    <a:pt x="7892" y="4329"/>
                    <a:pt x="7722" y="4158"/>
                    <a:pt x="7594" y="4030"/>
                  </a:cubicBezTo>
                  <a:cubicBezTo>
                    <a:pt x="6997" y="3348"/>
                    <a:pt x="6783" y="2452"/>
                    <a:pt x="6911" y="1598"/>
                  </a:cubicBezTo>
                  <a:cubicBezTo>
                    <a:pt x="7082" y="1129"/>
                    <a:pt x="7423" y="788"/>
                    <a:pt x="7892" y="617"/>
                  </a:cubicBezTo>
                  <a:cubicBezTo>
                    <a:pt x="8020" y="575"/>
                    <a:pt x="8148" y="532"/>
                    <a:pt x="8319" y="532"/>
                  </a:cubicBezTo>
                  <a:close/>
                  <a:moveTo>
                    <a:pt x="23378" y="276"/>
                  </a:moveTo>
                  <a:cubicBezTo>
                    <a:pt x="23549" y="276"/>
                    <a:pt x="23762" y="319"/>
                    <a:pt x="23933" y="404"/>
                  </a:cubicBezTo>
                  <a:cubicBezTo>
                    <a:pt x="24189" y="575"/>
                    <a:pt x="24359" y="873"/>
                    <a:pt x="24402" y="1172"/>
                  </a:cubicBezTo>
                  <a:cubicBezTo>
                    <a:pt x="24445" y="2025"/>
                    <a:pt x="24146" y="2836"/>
                    <a:pt x="23592" y="3433"/>
                  </a:cubicBezTo>
                  <a:cubicBezTo>
                    <a:pt x="23250" y="3859"/>
                    <a:pt x="22909" y="4243"/>
                    <a:pt x="22482" y="4585"/>
                  </a:cubicBezTo>
                  <a:cubicBezTo>
                    <a:pt x="22397" y="4457"/>
                    <a:pt x="22312" y="4371"/>
                    <a:pt x="22226" y="4243"/>
                  </a:cubicBezTo>
                  <a:cubicBezTo>
                    <a:pt x="21714" y="3518"/>
                    <a:pt x="21501" y="2622"/>
                    <a:pt x="21714" y="1769"/>
                  </a:cubicBezTo>
                  <a:cubicBezTo>
                    <a:pt x="21842" y="1129"/>
                    <a:pt x="22312" y="617"/>
                    <a:pt x="22866" y="361"/>
                  </a:cubicBezTo>
                  <a:cubicBezTo>
                    <a:pt x="23037" y="276"/>
                    <a:pt x="23208" y="276"/>
                    <a:pt x="23378" y="276"/>
                  </a:cubicBezTo>
                  <a:close/>
                  <a:moveTo>
                    <a:pt x="16169" y="1001"/>
                  </a:moveTo>
                  <a:cubicBezTo>
                    <a:pt x="16425" y="1001"/>
                    <a:pt x="16638" y="1087"/>
                    <a:pt x="16808" y="1257"/>
                  </a:cubicBezTo>
                  <a:cubicBezTo>
                    <a:pt x="17150" y="1513"/>
                    <a:pt x="17406" y="1897"/>
                    <a:pt x="17448" y="2324"/>
                  </a:cubicBezTo>
                  <a:cubicBezTo>
                    <a:pt x="17448" y="3092"/>
                    <a:pt x="17107" y="3817"/>
                    <a:pt x="16553" y="4371"/>
                  </a:cubicBezTo>
                  <a:cubicBezTo>
                    <a:pt x="16297" y="4585"/>
                    <a:pt x="16083" y="4798"/>
                    <a:pt x="15827" y="5011"/>
                  </a:cubicBezTo>
                  <a:cubicBezTo>
                    <a:pt x="15699" y="4883"/>
                    <a:pt x="15571" y="4755"/>
                    <a:pt x="15486" y="4627"/>
                  </a:cubicBezTo>
                  <a:cubicBezTo>
                    <a:pt x="14931" y="3945"/>
                    <a:pt x="14718" y="3049"/>
                    <a:pt x="14889" y="2238"/>
                  </a:cubicBezTo>
                  <a:cubicBezTo>
                    <a:pt x="15017" y="1641"/>
                    <a:pt x="15401" y="1172"/>
                    <a:pt x="15955" y="1001"/>
                  </a:cubicBezTo>
                  <a:close/>
                  <a:moveTo>
                    <a:pt x="23328" y="0"/>
                  </a:moveTo>
                  <a:cubicBezTo>
                    <a:pt x="23145" y="0"/>
                    <a:pt x="22959" y="34"/>
                    <a:pt x="22781" y="105"/>
                  </a:cubicBezTo>
                  <a:cubicBezTo>
                    <a:pt x="22098" y="404"/>
                    <a:pt x="21629" y="1001"/>
                    <a:pt x="21416" y="1726"/>
                  </a:cubicBezTo>
                  <a:cubicBezTo>
                    <a:pt x="21245" y="2665"/>
                    <a:pt x="21459" y="3603"/>
                    <a:pt x="22013" y="4371"/>
                  </a:cubicBezTo>
                  <a:cubicBezTo>
                    <a:pt x="22098" y="4499"/>
                    <a:pt x="22226" y="4627"/>
                    <a:pt x="22312" y="4713"/>
                  </a:cubicBezTo>
                  <a:cubicBezTo>
                    <a:pt x="21245" y="5656"/>
                    <a:pt x="19942" y="6166"/>
                    <a:pt x="18554" y="6166"/>
                  </a:cubicBezTo>
                  <a:cubicBezTo>
                    <a:pt x="18499" y="6166"/>
                    <a:pt x="18443" y="6165"/>
                    <a:pt x="18387" y="6163"/>
                  </a:cubicBezTo>
                  <a:cubicBezTo>
                    <a:pt x="17534" y="6120"/>
                    <a:pt x="16680" y="5779"/>
                    <a:pt x="16041" y="5182"/>
                  </a:cubicBezTo>
                  <a:cubicBezTo>
                    <a:pt x="16297" y="4969"/>
                    <a:pt x="16553" y="4755"/>
                    <a:pt x="16766" y="4542"/>
                  </a:cubicBezTo>
                  <a:cubicBezTo>
                    <a:pt x="17363" y="3945"/>
                    <a:pt x="17704" y="3092"/>
                    <a:pt x="17704" y="2238"/>
                  </a:cubicBezTo>
                  <a:cubicBezTo>
                    <a:pt x="17662" y="1769"/>
                    <a:pt x="17363" y="1300"/>
                    <a:pt x="16979" y="1001"/>
                  </a:cubicBezTo>
                  <a:cubicBezTo>
                    <a:pt x="16755" y="809"/>
                    <a:pt x="16483" y="713"/>
                    <a:pt x="16199" y="713"/>
                  </a:cubicBezTo>
                  <a:cubicBezTo>
                    <a:pt x="16105" y="713"/>
                    <a:pt x="16009" y="724"/>
                    <a:pt x="15913" y="745"/>
                  </a:cubicBezTo>
                  <a:cubicBezTo>
                    <a:pt x="15273" y="916"/>
                    <a:pt x="14761" y="1470"/>
                    <a:pt x="14675" y="2153"/>
                  </a:cubicBezTo>
                  <a:cubicBezTo>
                    <a:pt x="14462" y="3092"/>
                    <a:pt x="14675" y="4030"/>
                    <a:pt x="15273" y="4755"/>
                  </a:cubicBezTo>
                  <a:cubicBezTo>
                    <a:pt x="15401" y="4883"/>
                    <a:pt x="15486" y="5011"/>
                    <a:pt x="15614" y="5139"/>
                  </a:cubicBezTo>
                  <a:cubicBezTo>
                    <a:pt x="14607" y="5784"/>
                    <a:pt x="13410" y="6124"/>
                    <a:pt x="12202" y="6124"/>
                  </a:cubicBezTo>
                  <a:cubicBezTo>
                    <a:pt x="12130" y="6124"/>
                    <a:pt x="12059" y="6123"/>
                    <a:pt x="11988" y="6120"/>
                  </a:cubicBezTo>
                  <a:cubicBezTo>
                    <a:pt x="10623" y="6078"/>
                    <a:pt x="9258" y="5566"/>
                    <a:pt x="8234" y="4627"/>
                  </a:cubicBezTo>
                  <a:cubicBezTo>
                    <a:pt x="8959" y="4030"/>
                    <a:pt x="9428" y="3220"/>
                    <a:pt x="9599" y="2281"/>
                  </a:cubicBezTo>
                  <a:cubicBezTo>
                    <a:pt x="9727" y="1598"/>
                    <a:pt x="9513" y="916"/>
                    <a:pt x="9002" y="489"/>
                  </a:cubicBezTo>
                  <a:cubicBezTo>
                    <a:pt x="8783" y="325"/>
                    <a:pt x="8511" y="249"/>
                    <a:pt x="8244" y="249"/>
                  </a:cubicBezTo>
                  <a:cubicBezTo>
                    <a:pt x="8094" y="249"/>
                    <a:pt x="7945" y="273"/>
                    <a:pt x="7807" y="319"/>
                  </a:cubicBezTo>
                  <a:cubicBezTo>
                    <a:pt x="7252" y="532"/>
                    <a:pt x="6869" y="959"/>
                    <a:pt x="6698" y="1513"/>
                  </a:cubicBezTo>
                  <a:cubicBezTo>
                    <a:pt x="6357" y="2580"/>
                    <a:pt x="6997" y="3646"/>
                    <a:pt x="7423" y="4158"/>
                  </a:cubicBezTo>
                  <a:cubicBezTo>
                    <a:pt x="7508" y="4329"/>
                    <a:pt x="7679" y="4457"/>
                    <a:pt x="7807" y="4627"/>
                  </a:cubicBezTo>
                  <a:cubicBezTo>
                    <a:pt x="7124" y="5097"/>
                    <a:pt x="6314" y="5438"/>
                    <a:pt x="5503" y="5566"/>
                  </a:cubicBezTo>
                  <a:cubicBezTo>
                    <a:pt x="5204" y="5608"/>
                    <a:pt x="4903" y="5627"/>
                    <a:pt x="4602" y="5627"/>
                  </a:cubicBezTo>
                  <a:cubicBezTo>
                    <a:pt x="3060" y="5627"/>
                    <a:pt x="1513" y="5127"/>
                    <a:pt x="85" y="4627"/>
                  </a:cubicBezTo>
                  <a:lnTo>
                    <a:pt x="0" y="4883"/>
                  </a:lnTo>
                  <a:cubicBezTo>
                    <a:pt x="1450" y="5414"/>
                    <a:pt x="2988" y="5886"/>
                    <a:pt x="4566" y="5886"/>
                  </a:cubicBezTo>
                  <a:cubicBezTo>
                    <a:pt x="4891" y="5886"/>
                    <a:pt x="5218" y="5866"/>
                    <a:pt x="5546" y="5822"/>
                  </a:cubicBezTo>
                  <a:cubicBezTo>
                    <a:pt x="6442" y="5694"/>
                    <a:pt x="7295" y="5353"/>
                    <a:pt x="8020" y="4798"/>
                  </a:cubicBezTo>
                  <a:cubicBezTo>
                    <a:pt x="9087" y="5779"/>
                    <a:pt x="10537" y="6376"/>
                    <a:pt x="11988" y="6419"/>
                  </a:cubicBezTo>
                  <a:cubicBezTo>
                    <a:pt x="12064" y="6421"/>
                    <a:pt x="12139" y="6423"/>
                    <a:pt x="12215" y="6423"/>
                  </a:cubicBezTo>
                  <a:cubicBezTo>
                    <a:pt x="13499" y="6423"/>
                    <a:pt x="14739" y="6080"/>
                    <a:pt x="15827" y="5395"/>
                  </a:cubicBezTo>
                  <a:cubicBezTo>
                    <a:pt x="16510" y="6035"/>
                    <a:pt x="17406" y="6419"/>
                    <a:pt x="18387" y="6462"/>
                  </a:cubicBezTo>
                  <a:cubicBezTo>
                    <a:pt x="18441" y="6463"/>
                    <a:pt x="18494" y="6464"/>
                    <a:pt x="18548" y="6464"/>
                  </a:cubicBezTo>
                  <a:cubicBezTo>
                    <a:pt x="19984" y="6464"/>
                    <a:pt x="21372" y="5915"/>
                    <a:pt x="22482" y="4969"/>
                  </a:cubicBezTo>
                  <a:cubicBezTo>
                    <a:pt x="23250" y="5779"/>
                    <a:pt x="24274" y="6291"/>
                    <a:pt x="25426" y="6462"/>
                  </a:cubicBezTo>
                  <a:cubicBezTo>
                    <a:pt x="25682" y="6462"/>
                    <a:pt x="25938" y="6504"/>
                    <a:pt x="26237" y="6504"/>
                  </a:cubicBezTo>
                  <a:cubicBezTo>
                    <a:pt x="28242" y="6504"/>
                    <a:pt x="30204" y="5566"/>
                    <a:pt x="31868" y="4670"/>
                  </a:cubicBezTo>
                  <a:lnTo>
                    <a:pt x="31740" y="4457"/>
                  </a:lnTo>
                  <a:cubicBezTo>
                    <a:pt x="30061" y="5334"/>
                    <a:pt x="28144" y="6246"/>
                    <a:pt x="26140" y="6246"/>
                  </a:cubicBezTo>
                  <a:cubicBezTo>
                    <a:pt x="25903" y="6246"/>
                    <a:pt x="25665" y="6233"/>
                    <a:pt x="25426" y="6206"/>
                  </a:cubicBezTo>
                  <a:cubicBezTo>
                    <a:pt x="24402" y="6035"/>
                    <a:pt x="23421" y="5566"/>
                    <a:pt x="22696" y="4798"/>
                  </a:cubicBezTo>
                  <a:cubicBezTo>
                    <a:pt x="23080" y="4414"/>
                    <a:pt x="23464" y="4030"/>
                    <a:pt x="23805" y="3646"/>
                  </a:cubicBezTo>
                  <a:cubicBezTo>
                    <a:pt x="24402" y="2964"/>
                    <a:pt x="24701" y="2068"/>
                    <a:pt x="24658" y="1172"/>
                  </a:cubicBezTo>
                  <a:cubicBezTo>
                    <a:pt x="24615" y="788"/>
                    <a:pt x="24402" y="404"/>
                    <a:pt x="24061" y="191"/>
                  </a:cubicBezTo>
                  <a:cubicBezTo>
                    <a:pt x="23837" y="66"/>
                    <a:pt x="23584" y="0"/>
                    <a:pt x="23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"/>
              <a:buNone/>
              <a:defRPr sz="35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72" r:id="rId5"/>
    <p:sldLayoutId id="2147483677" r:id="rId6"/>
    <p:sldLayoutId id="2147483682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 txBox="1">
            <a:spLocks noGrp="1"/>
          </p:cNvSpPr>
          <p:nvPr>
            <p:ph type="ctrTitle"/>
          </p:nvPr>
        </p:nvSpPr>
        <p:spPr>
          <a:xfrm>
            <a:off x="1059770" y="1020041"/>
            <a:ext cx="7106080" cy="22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b="1" dirty="0"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</a:rPr>
              <a:t>YouTube Dataset Analysis </a:t>
            </a:r>
            <a:endParaRPr sz="6000" dirty="0"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</a:endParaRPr>
          </a:p>
        </p:txBody>
      </p:sp>
      <p:grpSp>
        <p:nvGrpSpPr>
          <p:cNvPr id="533" name="Google Shape;533;p43"/>
          <p:cNvGrpSpPr/>
          <p:nvPr/>
        </p:nvGrpSpPr>
        <p:grpSpPr>
          <a:xfrm flipH="1">
            <a:off x="7831336" y="3211851"/>
            <a:ext cx="1070972" cy="802814"/>
            <a:chOff x="13519600" y="1618956"/>
            <a:chExt cx="1138000" cy="852969"/>
          </a:xfrm>
        </p:grpSpPr>
        <p:sp>
          <p:nvSpPr>
            <p:cNvPr id="534" name="Google Shape;534;p43"/>
            <p:cNvSpPr/>
            <p:nvPr/>
          </p:nvSpPr>
          <p:spPr>
            <a:xfrm>
              <a:off x="13519600" y="1911975"/>
              <a:ext cx="1138000" cy="559950"/>
            </a:xfrm>
            <a:custGeom>
              <a:avLst/>
              <a:gdLst/>
              <a:ahLst/>
              <a:cxnLst/>
              <a:rect l="l" t="t" r="r" b="b"/>
              <a:pathLst>
                <a:path w="45520" h="22398" extrusionOk="0">
                  <a:moveTo>
                    <a:pt x="22739" y="0"/>
                  </a:moveTo>
                  <a:cubicBezTo>
                    <a:pt x="10197" y="0"/>
                    <a:pt x="1" y="4992"/>
                    <a:pt x="1" y="11178"/>
                  </a:cubicBezTo>
                  <a:cubicBezTo>
                    <a:pt x="1" y="17363"/>
                    <a:pt x="10197" y="22397"/>
                    <a:pt x="22739" y="22397"/>
                  </a:cubicBezTo>
                  <a:cubicBezTo>
                    <a:pt x="35324" y="22397"/>
                    <a:pt x="45520" y="17363"/>
                    <a:pt x="45520" y="11178"/>
                  </a:cubicBezTo>
                  <a:cubicBezTo>
                    <a:pt x="45520" y="4992"/>
                    <a:pt x="35324" y="0"/>
                    <a:pt x="2273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 rot="-8495660" flipH="1">
              <a:off x="13804537" y="1620868"/>
              <a:ext cx="178143" cy="493805"/>
            </a:xfrm>
            <a:custGeom>
              <a:avLst/>
              <a:gdLst/>
              <a:ahLst/>
              <a:cxnLst/>
              <a:rect l="l" t="t" r="r" b="b"/>
              <a:pathLst>
                <a:path w="7126" h="19753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" y="6826"/>
                    <a:pt x="1451" y="14036"/>
                    <a:pt x="5504" y="19752"/>
                  </a:cubicBezTo>
                  <a:cubicBezTo>
                    <a:pt x="3883" y="13353"/>
                    <a:pt x="4437" y="6613"/>
                    <a:pt x="7125" y="598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13720600" y="2120525"/>
              <a:ext cx="796700" cy="162625"/>
            </a:xfrm>
            <a:custGeom>
              <a:avLst/>
              <a:gdLst/>
              <a:ahLst/>
              <a:cxnLst/>
              <a:rect l="l" t="t" r="r" b="b"/>
              <a:pathLst>
                <a:path w="31868" h="6505" extrusionOk="0">
                  <a:moveTo>
                    <a:pt x="8319" y="532"/>
                  </a:moveTo>
                  <a:cubicBezTo>
                    <a:pt x="8490" y="532"/>
                    <a:pt x="8703" y="617"/>
                    <a:pt x="8831" y="703"/>
                  </a:cubicBezTo>
                  <a:cubicBezTo>
                    <a:pt x="9300" y="1129"/>
                    <a:pt x="9471" y="1726"/>
                    <a:pt x="9343" y="2281"/>
                  </a:cubicBezTo>
                  <a:cubicBezTo>
                    <a:pt x="9172" y="3134"/>
                    <a:pt x="8703" y="3945"/>
                    <a:pt x="8020" y="4457"/>
                  </a:cubicBezTo>
                  <a:cubicBezTo>
                    <a:pt x="7892" y="4329"/>
                    <a:pt x="7722" y="4158"/>
                    <a:pt x="7594" y="4030"/>
                  </a:cubicBezTo>
                  <a:cubicBezTo>
                    <a:pt x="6997" y="3348"/>
                    <a:pt x="6783" y="2452"/>
                    <a:pt x="6911" y="1598"/>
                  </a:cubicBezTo>
                  <a:cubicBezTo>
                    <a:pt x="7082" y="1129"/>
                    <a:pt x="7423" y="788"/>
                    <a:pt x="7892" y="617"/>
                  </a:cubicBezTo>
                  <a:cubicBezTo>
                    <a:pt x="8020" y="575"/>
                    <a:pt x="8148" y="532"/>
                    <a:pt x="8319" y="532"/>
                  </a:cubicBezTo>
                  <a:close/>
                  <a:moveTo>
                    <a:pt x="23378" y="276"/>
                  </a:moveTo>
                  <a:cubicBezTo>
                    <a:pt x="23549" y="276"/>
                    <a:pt x="23762" y="319"/>
                    <a:pt x="23933" y="404"/>
                  </a:cubicBezTo>
                  <a:cubicBezTo>
                    <a:pt x="24189" y="575"/>
                    <a:pt x="24359" y="873"/>
                    <a:pt x="24402" y="1172"/>
                  </a:cubicBezTo>
                  <a:cubicBezTo>
                    <a:pt x="24445" y="2025"/>
                    <a:pt x="24146" y="2836"/>
                    <a:pt x="23592" y="3433"/>
                  </a:cubicBezTo>
                  <a:cubicBezTo>
                    <a:pt x="23250" y="3859"/>
                    <a:pt x="22909" y="4243"/>
                    <a:pt x="22482" y="4585"/>
                  </a:cubicBezTo>
                  <a:cubicBezTo>
                    <a:pt x="22397" y="4457"/>
                    <a:pt x="22312" y="4371"/>
                    <a:pt x="22226" y="4243"/>
                  </a:cubicBezTo>
                  <a:cubicBezTo>
                    <a:pt x="21714" y="3518"/>
                    <a:pt x="21501" y="2622"/>
                    <a:pt x="21714" y="1769"/>
                  </a:cubicBezTo>
                  <a:cubicBezTo>
                    <a:pt x="21842" y="1129"/>
                    <a:pt x="22312" y="617"/>
                    <a:pt x="22866" y="361"/>
                  </a:cubicBezTo>
                  <a:cubicBezTo>
                    <a:pt x="23037" y="276"/>
                    <a:pt x="23208" y="276"/>
                    <a:pt x="23378" y="276"/>
                  </a:cubicBezTo>
                  <a:close/>
                  <a:moveTo>
                    <a:pt x="16169" y="1001"/>
                  </a:moveTo>
                  <a:cubicBezTo>
                    <a:pt x="16425" y="1001"/>
                    <a:pt x="16638" y="1087"/>
                    <a:pt x="16808" y="1257"/>
                  </a:cubicBezTo>
                  <a:cubicBezTo>
                    <a:pt x="17150" y="1513"/>
                    <a:pt x="17406" y="1897"/>
                    <a:pt x="17448" y="2324"/>
                  </a:cubicBezTo>
                  <a:cubicBezTo>
                    <a:pt x="17448" y="3092"/>
                    <a:pt x="17107" y="3817"/>
                    <a:pt x="16553" y="4371"/>
                  </a:cubicBezTo>
                  <a:cubicBezTo>
                    <a:pt x="16297" y="4585"/>
                    <a:pt x="16083" y="4798"/>
                    <a:pt x="15827" y="5011"/>
                  </a:cubicBezTo>
                  <a:cubicBezTo>
                    <a:pt x="15699" y="4883"/>
                    <a:pt x="15571" y="4755"/>
                    <a:pt x="15486" y="4627"/>
                  </a:cubicBezTo>
                  <a:cubicBezTo>
                    <a:pt x="14931" y="3945"/>
                    <a:pt x="14718" y="3049"/>
                    <a:pt x="14889" y="2238"/>
                  </a:cubicBezTo>
                  <a:cubicBezTo>
                    <a:pt x="15017" y="1641"/>
                    <a:pt x="15401" y="1172"/>
                    <a:pt x="15955" y="1001"/>
                  </a:cubicBezTo>
                  <a:close/>
                  <a:moveTo>
                    <a:pt x="23328" y="0"/>
                  </a:moveTo>
                  <a:cubicBezTo>
                    <a:pt x="23145" y="0"/>
                    <a:pt x="22959" y="34"/>
                    <a:pt x="22781" y="105"/>
                  </a:cubicBezTo>
                  <a:cubicBezTo>
                    <a:pt x="22098" y="404"/>
                    <a:pt x="21629" y="1001"/>
                    <a:pt x="21416" y="1726"/>
                  </a:cubicBezTo>
                  <a:cubicBezTo>
                    <a:pt x="21245" y="2665"/>
                    <a:pt x="21459" y="3603"/>
                    <a:pt x="22013" y="4371"/>
                  </a:cubicBezTo>
                  <a:cubicBezTo>
                    <a:pt x="22098" y="4499"/>
                    <a:pt x="22226" y="4627"/>
                    <a:pt x="22312" y="4713"/>
                  </a:cubicBezTo>
                  <a:cubicBezTo>
                    <a:pt x="21245" y="5656"/>
                    <a:pt x="19942" y="6166"/>
                    <a:pt x="18554" y="6166"/>
                  </a:cubicBezTo>
                  <a:cubicBezTo>
                    <a:pt x="18499" y="6166"/>
                    <a:pt x="18443" y="6165"/>
                    <a:pt x="18387" y="6163"/>
                  </a:cubicBezTo>
                  <a:cubicBezTo>
                    <a:pt x="17534" y="6120"/>
                    <a:pt x="16680" y="5779"/>
                    <a:pt x="16041" y="5182"/>
                  </a:cubicBezTo>
                  <a:cubicBezTo>
                    <a:pt x="16297" y="4969"/>
                    <a:pt x="16553" y="4755"/>
                    <a:pt x="16766" y="4542"/>
                  </a:cubicBezTo>
                  <a:cubicBezTo>
                    <a:pt x="17363" y="3945"/>
                    <a:pt x="17704" y="3092"/>
                    <a:pt x="17704" y="2238"/>
                  </a:cubicBezTo>
                  <a:cubicBezTo>
                    <a:pt x="17662" y="1769"/>
                    <a:pt x="17363" y="1300"/>
                    <a:pt x="16979" y="1001"/>
                  </a:cubicBezTo>
                  <a:cubicBezTo>
                    <a:pt x="16755" y="809"/>
                    <a:pt x="16483" y="713"/>
                    <a:pt x="16199" y="713"/>
                  </a:cubicBezTo>
                  <a:cubicBezTo>
                    <a:pt x="16105" y="713"/>
                    <a:pt x="16009" y="724"/>
                    <a:pt x="15913" y="745"/>
                  </a:cubicBezTo>
                  <a:cubicBezTo>
                    <a:pt x="15273" y="916"/>
                    <a:pt x="14761" y="1470"/>
                    <a:pt x="14675" y="2153"/>
                  </a:cubicBezTo>
                  <a:cubicBezTo>
                    <a:pt x="14462" y="3092"/>
                    <a:pt x="14675" y="4030"/>
                    <a:pt x="15273" y="4755"/>
                  </a:cubicBezTo>
                  <a:cubicBezTo>
                    <a:pt x="15401" y="4883"/>
                    <a:pt x="15486" y="5011"/>
                    <a:pt x="15614" y="5139"/>
                  </a:cubicBezTo>
                  <a:cubicBezTo>
                    <a:pt x="14607" y="5784"/>
                    <a:pt x="13410" y="6124"/>
                    <a:pt x="12202" y="6124"/>
                  </a:cubicBezTo>
                  <a:cubicBezTo>
                    <a:pt x="12130" y="6124"/>
                    <a:pt x="12059" y="6123"/>
                    <a:pt x="11988" y="6120"/>
                  </a:cubicBezTo>
                  <a:cubicBezTo>
                    <a:pt x="10623" y="6078"/>
                    <a:pt x="9258" y="5566"/>
                    <a:pt x="8234" y="4627"/>
                  </a:cubicBezTo>
                  <a:cubicBezTo>
                    <a:pt x="8959" y="4030"/>
                    <a:pt x="9428" y="3220"/>
                    <a:pt x="9599" y="2281"/>
                  </a:cubicBezTo>
                  <a:cubicBezTo>
                    <a:pt x="9727" y="1598"/>
                    <a:pt x="9513" y="916"/>
                    <a:pt x="9002" y="489"/>
                  </a:cubicBezTo>
                  <a:cubicBezTo>
                    <a:pt x="8783" y="325"/>
                    <a:pt x="8511" y="249"/>
                    <a:pt x="8244" y="249"/>
                  </a:cubicBezTo>
                  <a:cubicBezTo>
                    <a:pt x="8094" y="249"/>
                    <a:pt x="7945" y="273"/>
                    <a:pt x="7807" y="319"/>
                  </a:cubicBezTo>
                  <a:cubicBezTo>
                    <a:pt x="7252" y="532"/>
                    <a:pt x="6869" y="959"/>
                    <a:pt x="6698" y="1513"/>
                  </a:cubicBezTo>
                  <a:cubicBezTo>
                    <a:pt x="6357" y="2580"/>
                    <a:pt x="6997" y="3646"/>
                    <a:pt x="7423" y="4158"/>
                  </a:cubicBezTo>
                  <a:cubicBezTo>
                    <a:pt x="7508" y="4329"/>
                    <a:pt x="7679" y="4457"/>
                    <a:pt x="7807" y="4627"/>
                  </a:cubicBezTo>
                  <a:cubicBezTo>
                    <a:pt x="7124" y="5097"/>
                    <a:pt x="6314" y="5438"/>
                    <a:pt x="5503" y="5566"/>
                  </a:cubicBezTo>
                  <a:cubicBezTo>
                    <a:pt x="5204" y="5608"/>
                    <a:pt x="4903" y="5627"/>
                    <a:pt x="4602" y="5627"/>
                  </a:cubicBezTo>
                  <a:cubicBezTo>
                    <a:pt x="3060" y="5627"/>
                    <a:pt x="1513" y="5127"/>
                    <a:pt x="85" y="4627"/>
                  </a:cubicBezTo>
                  <a:lnTo>
                    <a:pt x="0" y="4883"/>
                  </a:lnTo>
                  <a:cubicBezTo>
                    <a:pt x="1450" y="5414"/>
                    <a:pt x="2988" y="5886"/>
                    <a:pt x="4566" y="5886"/>
                  </a:cubicBezTo>
                  <a:cubicBezTo>
                    <a:pt x="4891" y="5886"/>
                    <a:pt x="5218" y="5866"/>
                    <a:pt x="5546" y="5822"/>
                  </a:cubicBezTo>
                  <a:cubicBezTo>
                    <a:pt x="6442" y="5694"/>
                    <a:pt x="7295" y="5353"/>
                    <a:pt x="8020" y="4798"/>
                  </a:cubicBezTo>
                  <a:cubicBezTo>
                    <a:pt x="9087" y="5779"/>
                    <a:pt x="10537" y="6376"/>
                    <a:pt x="11988" y="6419"/>
                  </a:cubicBezTo>
                  <a:cubicBezTo>
                    <a:pt x="12064" y="6421"/>
                    <a:pt x="12139" y="6423"/>
                    <a:pt x="12215" y="6423"/>
                  </a:cubicBezTo>
                  <a:cubicBezTo>
                    <a:pt x="13499" y="6423"/>
                    <a:pt x="14739" y="6080"/>
                    <a:pt x="15827" y="5395"/>
                  </a:cubicBezTo>
                  <a:cubicBezTo>
                    <a:pt x="16510" y="6035"/>
                    <a:pt x="17406" y="6419"/>
                    <a:pt x="18387" y="6462"/>
                  </a:cubicBezTo>
                  <a:cubicBezTo>
                    <a:pt x="18441" y="6463"/>
                    <a:pt x="18494" y="6464"/>
                    <a:pt x="18548" y="6464"/>
                  </a:cubicBezTo>
                  <a:cubicBezTo>
                    <a:pt x="19984" y="6464"/>
                    <a:pt x="21372" y="5915"/>
                    <a:pt x="22482" y="4969"/>
                  </a:cubicBezTo>
                  <a:cubicBezTo>
                    <a:pt x="23250" y="5779"/>
                    <a:pt x="24274" y="6291"/>
                    <a:pt x="25426" y="6462"/>
                  </a:cubicBezTo>
                  <a:cubicBezTo>
                    <a:pt x="25682" y="6462"/>
                    <a:pt x="25938" y="6504"/>
                    <a:pt x="26237" y="6504"/>
                  </a:cubicBezTo>
                  <a:cubicBezTo>
                    <a:pt x="28242" y="6504"/>
                    <a:pt x="30204" y="5566"/>
                    <a:pt x="31868" y="4670"/>
                  </a:cubicBezTo>
                  <a:lnTo>
                    <a:pt x="31740" y="4457"/>
                  </a:lnTo>
                  <a:cubicBezTo>
                    <a:pt x="30061" y="5334"/>
                    <a:pt x="28144" y="6246"/>
                    <a:pt x="26140" y="6246"/>
                  </a:cubicBezTo>
                  <a:cubicBezTo>
                    <a:pt x="25903" y="6246"/>
                    <a:pt x="25665" y="6233"/>
                    <a:pt x="25426" y="6206"/>
                  </a:cubicBezTo>
                  <a:cubicBezTo>
                    <a:pt x="24402" y="6035"/>
                    <a:pt x="23421" y="5566"/>
                    <a:pt x="22696" y="4798"/>
                  </a:cubicBezTo>
                  <a:cubicBezTo>
                    <a:pt x="23080" y="4414"/>
                    <a:pt x="23464" y="4030"/>
                    <a:pt x="23805" y="3646"/>
                  </a:cubicBezTo>
                  <a:cubicBezTo>
                    <a:pt x="24402" y="2964"/>
                    <a:pt x="24701" y="2068"/>
                    <a:pt x="24658" y="1172"/>
                  </a:cubicBezTo>
                  <a:cubicBezTo>
                    <a:pt x="24615" y="788"/>
                    <a:pt x="24402" y="404"/>
                    <a:pt x="24061" y="191"/>
                  </a:cubicBezTo>
                  <a:cubicBezTo>
                    <a:pt x="23837" y="66"/>
                    <a:pt x="23584" y="0"/>
                    <a:pt x="23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3"/>
          <p:cNvGrpSpPr/>
          <p:nvPr/>
        </p:nvGrpSpPr>
        <p:grpSpPr>
          <a:xfrm>
            <a:off x="404621" y="418362"/>
            <a:ext cx="1035615" cy="777559"/>
            <a:chOff x="11717200" y="1003300"/>
            <a:chExt cx="987428" cy="741379"/>
          </a:xfrm>
        </p:grpSpPr>
        <p:sp>
          <p:nvSpPr>
            <p:cNvPr id="538" name="Google Shape;538;p43"/>
            <p:cNvSpPr/>
            <p:nvPr/>
          </p:nvSpPr>
          <p:spPr>
            <a:xfrm>
              <a:off x="11717200" y="1003300"/>
              <a:ext cx="868150" cy="482100"/>
            </a:xfrm>
            <a:custGeom>
              <a:avLst/>
              <a:gdLst/>
              <a:ahLst/>
              <a:cxnLst/>
              <a:rect l="l" t="t" r="r" b="b"/>
              <a:pathLst>
                <a:path w="34726" h="19284" extrusionOk="0">
                  <a:moveTo>
                    <a:pt x="17363" y="0"/>
                  </a:moveTo>
                  <a:cubicBezTo>
                    <a:pt x="7764" y="0"/>
                    <a:pt x="0" y="4309"/>
                    <a:pt x="0" y="9642"/>
                  </a:cubicBezTo>
                  <a:cubicBezTo>
                    <a:pt x="0" y="14974"/>
                    <a:pt x="7764" y="19283"/>
                    <a:pt x="17363" y="19283"/>
                  </a:cubicBezTo>
                  <a:cubicBezTo>
                    <a:pt x="26962" y="19283"/>
                    <a:pt x="34726" y="14974"/>
                    <a:pt x="34726" y="9642"/>
                  </a:cubicBezTo>
                  <a:cubicBezTo>
                    <a:pt x="34726" y="4309"/>
                    <a:pt x="26962" y="0"/>
                    <a:pt x="1736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 rot="-2992783">
              <a:off x="12351520" y="1317929"/>
              <a:ext cx="240002" cy="407429"/>
            </a:xfrm>
            <a:custGeom>
              <a:avLst/>
              <a:gdLst/>
              <a:ahLst/>
              <a:cxnLst/>
              <a:rect l="l" t="t" r="r" b="b"/>
              <a:pathLst>
                <a:path w="9600" h="16297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1" y="5333"/>
                    <a:pt x="427" y="11348"/>
                    <a:pt x="3243" y="16297"/>
                  </a:cubicBezTo>
                  <a:cubicBezTo>
                    <a:pt x="2518" y="10410"/>
                    <a:pt x="4907" y="4522"/>
                    <a:pt x="9599" y="854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11830250" y="1176775"/>
              <a:ext cx="543950" cy="145650"/>
            </a:xfrm>
            <a:custGeom>
              <a:avLst/>
              <a:gdLst/>
              <a:ahLst/>
              <a:cxnLst/>
              <a:rect l="l" t="t" r="r" b="b"/>
              <a:pathLst>
                <a:path w="21758" h="5826" extrusionOk="0">
                  <a:moveTo>
                    <a:pt x="7230" y="271"/>
                  </a:moveTo>
                  <a:lnTo>
                    <a:pt x="7230" y="271"/>
                  </a:lnTo>
                  <a:cubicBezTo>
                    <a:pt x="7436" y="276"/>
                    <a:pt x="7643" y="360"/>
                    <a:pt x="7850" y="484"/>
                  </a:cubicBezTo>
                  <a:cubicBezTo>
                    <a:pt x="8276" y="740"/>
                    <a:pt x="8447" y="1252"/>
                    <a:pt x="8234" y="1722"/>
                  </a:cubicBezTo>
                  <a:cubicBezTo>
                    <a:pt x="8063" y="2191"/>
                    <a:pt x="7764" y="2617"/>
                    <a:pt x="7381" y="2959"/>
                  </a:cubicBezTo>
                  <a:cubicBezTo>
                    <a:pt x="7039" y="3215"/>
                    <a:pt x="6655" y="3471"/>
                    <a:pt x="6271" y="3599"/>
                  </a:cubicBezTo>
                  <a:cubicBezTo>
                    <a:pt x="5887" y="3044"/>
                    <a:pt x="5759" y="2361"/>
                    <a:pt x="5887" y="1679"/>
                  </a:cubicBezTo>
                  <a:cubicBezTo>
                    <a:pt x="5973" y="1252"/>
                    <a:pt x="6186" y="868"/>
                    <a:pt x="6527" y="570"/>
                  </a:cubicBezTo>
                  <a:cubicBezTo>
                    <a:pt x="6735" y="403"/>
                    <a:pt x="6943" y="278"/>
                    <a:pt x="7230" y="271"/>
                  </a:cubicBezTo>
                  <a:close/>
                  <a:moveTo>
                    <a:pt x="15785" y="399"/>
                  </a:moveTo>
                  <a:cubicBezTo>
                    <a:pt x="16510" y="399"/>
                    <a:pt x="17150" y="911"/>
                    <a:pt x="17278" y="1636"/>
                  </a:cubicBezTo>
                  <a:cubicBezTo>
                    <a:pt x="17320" y="2276"/>
                    <a:pt x="16979" y="2831"/>
                    <a:pt x="16211" y="3471"/>
                  </a:cubicBezTo>
                  <a:cubicBezTo>
                    <a:pt x="15742" y="3812"/>
                    <a:pt x="15315" y="4111"/>
                    <a:pt x="14803" y="4367"/>
                  </a:cubicBezTo>
                  <a:cubicBezTo>
                    <a:pt x="14462" y="4025"/>
                    <a:pt x="14164" y="3599"/>
                    <a:pt x="14036" y="3129"/>
                  </a:cubicBezTo>
                  <a:cubicBezTo>
                    <a:pt x="13865" y="2447"/>
                    <a:pt x="13993" y="1722"/>
                    <a:pt x="14377" y="1124"/>
                  </a:cubicBezTo>
                  <a:cubicBezTo>
                    <a:pt x="14718" y="655"/>
                    <a:pt x="15230" y="399"/>
                    <a:pt x="15785" y="399"/>
                  </a:cubicBezTo>
                  <a:close/>
                  <a:moveTo>
                    <a:pt x="7232" y="1"/>
                  </a:moveTo>
                  <a:cubicBezTo>
                    <a:pt x="6910" y="1"/>
                    <a:pt x="6594" y="119"/>
                    <a:pt x="6357" y="356"/>
                  </a:cubicBezTo>
                  <a:cubicBezTo>
                    <a:pt x="5973" y="698"/>
                    <a:pt x="5717" y="1124"/>
                    <a:pt x="5589" y="1636"/>
                  </a:cubicBezTo>
                  <a:cubicBezTo>
                    <a:pt x="5461" y="2361"/>
                    <a:pt x="5631" y="3087"/>
                    <a:pt x="6015" y="3684"/>
                  </a:cubicBezTo>
                  <a:cubicBezTo>
                    <a:pt x="5418" y="3897"/>
                    <a:pt x="4821" y="4025"/>
                    <a:pt x="4224" y="4111"/>
                  </a:cubicBezTo>
                  <a:cubicBezTo>
                    <a:pt x="3873" y="4187"/>
                    <a:pt x="3523" y="4225"/>
                    <a:pt x="3176" y="4225"/>
                  </a:cubicBezTo>
                  <a:cubicBezTo>
                    <a:pt x="2552" y="4225"/>
                    <a:pt x="1941" y="4101"/>
                    <a:pt x="1365" y="3855"/>
                  </a:cubicBezTo>
                  <a:cubicBezTo>
                    <a:pt x="896" y="3599"/>
                    <a:pt x="512" y="3129"/>
                    <a:pt x="384" y="2617"/>
                  </a:cubicBezTo>
                  <a:cubicBezTo>
                    <a:pt x="256" y="2234"/>
                    <a:pt x="299" y="1850"/>
                    <a:pt x="512" y="1551"/>
                  </a:cubicBezTo>
                  <a:lnTo>
                    <a:pt x="299" y="1380"/>
                  </a:lnTo>
                  <a:cubicBezTo>
                    <a:pt x="43" y="1764"/>
                    <a:pt x="0" y="2234"/>
                    <a:pt x="128" y="2660"/>
                  </a:cubicBezTo>
                  <a:cubicBezTo>
                    <a:pt x="256" y="3300"/>
                    <a:pt x="683" y="3812"/>
                    <a:pt x="1237" y="4111"/>
                  </a:cubicBezTo>
                  <a:cubicBezTo>
                    <a:pt x="1849" y="4389"/>
                    <a:pt x="2515" y="4522"/>
                    <a:pt x="3188" y="4522"/>
                  </a:cubicBezTo>
                  <a:cubicBezTo>
                    <a:pt x="3548" y="4522"/>
                    <a:pt x="3909" y="4484"/>
                    <a:pt x="4266" y="4409"/>
                  </a:cubicBezTo>
                  <a:cubicBezTo>
                    <a:pt x="4906" y="4324"/>
                    <a:pt x="5546" y="4153"/>
                    <a:pt x="6143" y="3940"/>
                  </a:cubicBezTo>
                  <a:cubicBezTo>
                    <a:pt x="6399" y="4281"/>
                    <a:pt x="6655" y="4580"/>
                    <a:pt x="6997" y="4836"/>
                  </a:cubicBezTo>
                  <a:cubicBezTo>
                    <a:pt x="7963" y="5440"/>
                    <a:pt x="9082" y="5778"/>
                    <a:pt x="10209" y="5778"/>
                  </a:cubicBezTo>
                  <a:cubicBezTo>
                    <a:pt x="10276" y="5778"/>
                    <a:pt x="10343" y="5777"/>
                    <a:pt x="10409" y="5774"/>
                  </a:cubicBezTo>
                  <a:cubicBezTo>
                    <a:pt x="11945" y="5732"/>
                    <a:pt x="13438" y="5390"/>
                    <a:pt x="14803" y="4708"/>
                  </a:cubicBezTo>
                  <a:cubicBezTo>
                    <a:pt x="15187" y="5049"/>
                    <a:pt x="15657" y="5305"/>
                    <a:pt x="16169" y="5476"/>
                  </a:cubicBezTo>
                  <a:cubicBezTo>
                    <a:pt x="16839" y="5699"/>
                    <a:pt x="17542" y="5825"/>
                    <a:pt x="18249" y="5825"/>
                  </a:cubicBezTo>
                  <a:cubicBezTo>
                    <a:pt x="18352" y="5825"/>
                    <a:pt x="18455" y="5822"/>
                    <a:pt x="18558" y="5817"/>
                  </a:cubicBezTo>
                  <a:lnTo>
                    <a:pt x="19496" y="5817"/>
                  </a:lnTo>
                  <a:cubicBezTo>
                    <a:pt x="20264" y="5817"/>
                    <a:pt x="21032" y="5646"/>
                    <a:pt x="21757" y="5305"/>
                  </a:cubicBezTo>
                  <a:lnTo>
                    <a:pt x="21629" y="5049"/>
                  </a:lnTo>
                  <a:cubicBezTo>
                    <a:pt x="20947" y="5390"/>
                    <a:pt x="20221" y="5518"/>
                    <a:pt x="19453" y="5518"/>
                  </a:cubicBezTo>
                  <a:cubicBezTo>
                    <a:pt x="19175" y="5552"/>
                    <a:pt x="18893" y="5568"/>
                    <a:pt x="18611" y="5568"/>
                  </a:cubicBezTo>
                  <a:cubicBezTo>
                    <a:pt x="17813" y="5568"/>
                    <a:pt x="17010" y="5440"/>
                    <a:pt x="16254" y="5220"/>
                  </a:cubicBezTo>
                  <a:cubicBezTo>
                    <a:pt x="15827" y="5092"/>
                    <a:pt x="15401" y="4836"/>
                    <a:pt x="15059" y="4537"/>
                  </a:cubicBezTo>
                  <a:cubicBezTo>
                    <a:pt x="15529" y="4281"/>
                    <a:pt x="15955" y="3983"/>
                    <a:pt x="16382" y="3684"/>
                  </a:cubicBezTo>
                  <a:cubicBezTo>
                    <a:pt x="16937" y="3215"/>
                    <a:pt x="17662" y="2532"/>
                    <a:pt x="17534" y="1594"/>
                  </a:cubicBezTo>
                  <a:cubicBezTo>
                    <a:pt x="17406" y="740"/>
                    <a:pt x="16638" y="143"/>
                    <a:pt x="15785" y="143"/>
                  </a:cubicBezTo>
                  <a:cubicBezTo>
                    <a:pt x="15145" y="143"/>
                    <a:pt x="14548" y="442"/>
                    <a:pt x="14206" y="954"/>
                  </a:cubicBezTo>
                  <a:cubicBezTo>
                    <a:pt x="13737" y="1594"/>
                    <a:pt x="13566" y="2404"/>
                    <a:pt x="13780" y="3172"/>
                  </a:cubicBezTo>
                  <a:cubicBezTo>
                    <a:pt x="13950" y="3684"/>
                    <a:pt x="14206" y="4111"/>
                    <a:pt x="14590" y="4495"/>
                  </a:cubicBezTo>
                  <a:cubicBezTo>
                    <a:pt x="13268" y="5134"/>
                    <a:pt x="11860" y="5476"/>
                    <a:pt x="10409" y="5476"/>
                  </a:cubicBezTo>
                  <a:lnTo>
                    <a:pt x="10367" y="5476"/>
                  </a:lnTo>
                  <a:cubicBezTo>
                    <a:pt x="10295" y="5478"/>
                    <a:pt x="10223" y="5480"/>
                    <a:pt x="10151" y="5480"/>
                  </a:cubicBezTo>
                  <a:cubicBezTo>
                    <a:pt x="9077" y="5480"/>
                    <a:pt x="8047" y="5180"/>
                    <a:pt x="7167" y="4580"/>
                  </a:cubicBezTo>
                  <a:cubicBezTo>
                    <a:pt x="6869" y="4367"/>
                    <a:pt x="6613" y="4111"/>
                    <a:pt x="6399" y="3855"/>
                  </a:cubicBezTo>
                  <a:cubicBezTo>
                    <a:pt x="6826" y="3684"/>
                    <a:pt x="7210" y="3428"/>
                    <a:pt x="7551" y="3172"/>
                  </a:cubicBezTo>
                  <a:cubicBezTo>
                    <a:pt x="7978" y="2788"/>
                    <a:pt x="8319" y="2319"/>
                    <a:pt x="8490" y="1807"/>
                  </a:cubicBezTo>
                  <a:cubicBezTo>
                    <a:pt x="8703" y="1210"/>
                    <a:pt x="8490" y="570"/>
                    <a:pt x="7978" y="228"/>
                  </a:cubicBezTo>
                  <a:cubicBezTo>
                    <a:pt x="7750" y="77"/>
                    <a:pt x="7489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43"/>
          <p:cNvGrpSpPr/>
          <p:nvPr/>
        </p:nvGrpSpPr>
        <p:grpSpPr>
          <a:xfrm>
            <a:off x="7157277" y="652943"/>
            <a:ext cx="123967" cy="259704"/>
            <a:chOff x="12508550" y="1789325"/>
            <a:chExt cx="168525" cy="353050"/>
          </a:xfrm>
        </p:grpSpPr>
        <p:sp>
          <p:nvSpPr>
            <p:cNvPr id="547" name="Google Shape;547;p43"/>
            <p:cNvSpPr/>
            <p:nvPr/>
          </p:nvSpPr>
          <p:spPr>
            <a:xfrm>
              <a:off x="12508550" y="2047425"/>
              <a:ext cx="117350" cy="94950"/>
            </a:xfrm>
            <a:custGeom>
              <a:avLst/>
              <a:gdLst/>
              <a:ahLst/>
              <a:cxnLst/>
              <a:rect l="l" t="t" r="r" b="b"/>
              <a:pathLst>
                <a:path w="4694" h="3798" extrusionOk="0">
                  <a:moveTo>
                    <a:pt x="2347" y="0"/>
                  </a:moveTo>
                  <a:cubicBezTo>
                    <a:pt x="1067" y="0"/>
                    <a:pt x="0" y="854"/>
                    <a:pt x="0" y="1877"/>
                  </a:cubicBezTo>
                  <a:cubicBezTo>
                    <a:pt x="0" y="2944"/>
                    <a:pt x="1067" y="3797"/>
                    <a:pt x="2347" y="3797"/>
                  </a:cubicBezTo>
                  <a:cubicBezTo>
                    <a:pt x="3669" y="3797"/>
                    <a:pt x="4693" y="2944"/>
                    <a:pt x="4693" y="1877"/>
                  </a:cubicBezTo>
                  <a:cubicBezTo>
                    <a:pt x="4693" y="854"/>
                    <a:pt x="3669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2593875" y="1789325"/>
              <a:ext cx="83200" cy="303975"/>
            </a:xfrm>
            <a:custGeom>
              <a:avLst/>
              <a:gdLst/>
              <a:ahLst/>
              <a:cxnLst/>
              <a:rect l="l" t="t" r="r" b="b"/>
              <a:pathLst>
                <a:path w="3328" h="12159" extrusionOk="0">
                  <a:moveTo>
                    <a:pt x="0" y="0"/>
                  </a:moveTo>
                  <a:lnTo>
                    <a:pt x="811" y="12159"/>
                  </a:lnTo>
                  <a:lnTo>
                    <a:pt x="1067" y="12116"/>
                  </a:lnTo>
                  <a:lnTo>
                    <a:pt x="427" y="2475"/>
                  </a:lnTo>
                  <a:lnTo>
                    <a:pt x="427" y="2475"/>
                  </a:lnTo>
                  <a:cubicBezTo>
                    <a:pt x="470" y="2603"/>
                    <a:pt x="555" y="2731"/>
                    <a:pt x="598" y="2859"/>
                  </a:cubicBezTo>
                  <a:cubicBezTo>
                    <a:pt x="854" y="3243"/>
                    <a:pt x="1195" y="3541"/>
                    <a:pt x="1579" y="3755"/>
                  </a:cubicBezTo>
                  <a:cubicBezTo>
                    <a:pt x="1877" y="3883"/>
                    <a:pt x="2091" y="4096"/>
                    <a:pt x="2304" y="4267"/>
                  </a:cubicBezTo>
                  <a:cubicBezTo>
                    <a:pt x="3029" y="5034"/>
                    <a:pt x="2987" y="6272"/>
                    <a:pt x="2816" y="7466"/>
                  </a:cubicBezTo>
                  <a:lnTo>
                    <a:pt x="3072" y="7509"/>
                  </a:lnTo>
                  <a:cubicBezTo>
                    <a:pt x="3243" y="6229"/>
                    <a:pt x="3328" y="4906"/>
                    <a:pt x="2475" y="4096"/>
                  </a:cubicBezTo>
                  <a:cubicBezTo>
                    <a:pt x="2261" y="3883"/>
                    <a:pt x="2005" y="3712"/>
                    <a:pt x="1749" y="3584"/>
                  </a:cubicBezTo>
                  <a:cubicBezTo>
                    <a:pt x="1365" y="3371"/>
                    <a:pt x="1067" y="3115"/>
                    <a:pt x="811" y="2773"/>
                  </a:cubicBezTo>
                  <a:cubicBezTo>
                    <a:pt x="683" y="2432"/>
                    <a:pt x="598" y="2091"/>
                    <a:pt x="555" y="1707"/>
                  </a:cubicBezTo>
                  <a:cubicBezTo>
                    <a:pt x="555" y="1280"/>
                    <a:pt x="470" y="896"/>
                    <a:pt x="299" y="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3"/>
          <p:cNvSpPr/>
          <p:nvPr/>
        </p:nvSpPr>
        <p:spPr>
          <a:xfrm>
            <a:off x="1883850" y="3596250"/>
            <a:ext cx="5376300" cy="5211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subTitle" idx="1"/>
          </p:nvPr>
        </p:nvSpPr>
        <p:spPr>
          <a:xfrm>
            <a:off x="2322300" y="3643037"/>
            <a:ext cx="4499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  <a:ea typeface="Geneva" panose="020B0503030404040204" pitchFamily="34" charset="0"/>
                <a:cs typeface="Arial Unicode MS" panose="020B0604020202020204" pitchFamily="34" charset="-128"/>
              </a:rPr>
              <a:t>DAB – 16 / 90’s Group Project</a:t>
            </a:r>
            <a:endParaRPr dirty="0">
              <a:latin typeface="Century Gothic" panose="020B0502020202020204" pitchFamily="34" charset="0"/>
              <a:ea typeface="Geneva" panose="020B0503030404040204" pitchFamily="34" charset="0"/>
              <a:cs typeface="Arial Unicode MS" panose="020B0604020202020204" pitchFamily="34" charset="-128"/>
            </a:endParaRPr>
          </a:p>
        </p:txBody>
      </p:sp>
      <p:grpSp>
        <p:nvGrpSpPr>
          <p:cNvPr id="551" name="Google Shape;551;p43"/>
          <p:cNvGrpSpPr/>
          <p:nvPr/>
        </p:nvGrpSpPr>
        <p:grpSpPr>
          <a:xfrm flipH="1">
            <a:off x="8284904" y="4210213"/>
            <a:ext cx="522225" cy="259700"/>
            <a:chOff x="-1391825" y="4240400"/>
            <a:chExt cx="522225" cy="259700"/>
          </a:xfrm>
        </p:grpSpPr>
        <p:sp>
          <p:nvSpPr>
            <p:cNvPr id="552" name="Google Shape;552;p43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3"/>
          <p:cNvGrpSpPr/>
          <p:nvPr/>
        </p:nvGrpSpPr>
        <p:grpSpPr>
          <a:xfrm>
            <a:off x="7406250" y="298850"/>
            <a:ext cx="167475" cy="354100"/>
            <a:chOff x="13256175" y="1380850"/>
            <a:chExt cx="167475" cy="354100"/>
          </a:xfrm>
        </p:grpSpPr>
        <p:sp>
          <p:nvSpPr>
            <p:cNvPr id="561" name="Google Shape;561;p43"/>
            <p:cNvSpPr/>
            <p:nvPr/>
          </p:nvSpPr>
          <p:spPr>
            <a:xfrm>
              <a:off x="13256175" y="1640000"/>
              <a:ext cx="117350" cy="94950"/>
            </a:xfrm>
            <a:custGeom>
              <a:avLst/>
              <a:gdLst/>
              <a:ahLst/>
              <a:cxnLst/>
              <a:rect l="l" t="t" r="r" b="b"/>
              <a:pathLst>
                <a:path w="4694" h="3798" extrusionOk="0">
                  <a:moveTo>
                    <a:pt x="2347" y="1"/>
                  </a:moveTo>
                  <a:cubicBezTo>
                    <a:pt x="1024" y="1"/>
                    <a:pt x="1" y="854"/>
                    <a:pt x="1" y="1878"/>
                  </a:cubicBezTo>
                  <a:cubicBezTo>
                    <a:pt x="1" y="2945"/>
                    <a:pt x="1024" y="3798"/>
                    <a:pt x="2347" y="3798"/>
                  </a:cubicBezTo>
                  <a:cubicBezTo>
                    <a:pt x="3627" y="3798"/>
                    <a:pt x="4693" y="2945"/>
                    <a:pt x="4693" y="1878"/>
                  </a:cubicBezTo>
                  <a:cubicBezTo>
                    <a:pt x="4693" y="854"/>
                    <a:pt x="3627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3340425" y="1380850"/>
              <a:ext cx="83225" cy="305050"/>
            </a:xfrm>
            <a:custGeom>
              <a:avLst/>
              <a:gdLst/>
              <a:ahLst/>
              <a:cxnLst/>
              <a:rect l="l" t="t" r="r" b="b"/>
              <a:pathLst>
                <a:path w="3329" h="12202" extrusionOk="0">
                  <a:moveTo>
                    <a:pt x="1" y="0"/>
                  </a:moveTo>
                  <a:lnTo>
                    <a:pt x="811" y="12201"/>
                  </a:lnTo>
                  <a:lnTo>
                    <a:pt x="1067" y="12159"/>
                  </a:lnTo>
                  <a:lnTo>
                    <a:pt x="427" y="2517"/>
                  </a:lnTo>
                  <a:lnTo>
                    <a:pt x="427" y="2517"/>
                  </a:lnTo>
                  <a:cubicBezTo>
                    <a:pt x="470" y="2645"/>
                    <a:pt x="555" y="2773"/>
                    <a:pt x="598" y="2901"/>
                  </a:cubicBezTo>
                  <a:cubicBezTo>
                    <a:pt x="854" y="3285"/>
                    <a:pt x="1195" y="3584"/>
                    <a:pt x="1622" y="3797"/>
                  </a:cubicBezTo>
                  <a:cubicBezTo>
                    <a:pt x="1878" y="3925"/>
                    <a:pt x="2091" y="4096"/>
                    <a:pt x="2305" y="4309"/>
                  </a:cubicBezTo>
                  <a:cubicBezTo>
                    <a:pt x="3030" y="5077"/>
                    <a:pt x="2987" y="6314"/>
                    <a:pt x="2816" y="7509"/>
                  </a:cubicBezTo>
                  <a:lnTo>
                    <a:pt x="3072" y="7551"/>
                  </a:lnTo>
                  <a:cubicBezTo>
                    <a:pt x="3243" y="6272"/>
                    <a:pt x="3328" y="4949"/>
                    <a:pt x="2518" y="4138"/>
                  </a:cubicBezTo>
                  <a:cubicBezTo>
                    <a:pt x="2262" y="3925"/>
                    <a:pt x="2006" y="3755"/>
                    <a:pt x="1750" y="3584"/>
                  </a:cubicBezTo>
                  <a:cubicBezTo>
                    <a:pt x="1366" y="3413"/>
                    <a:pt x="1067" y="3157"/>
                    <a:pt x="854" y="2816"/>
                  </a:cubicBezTo>
                  <a:cubicBezTo>
                    <a:pt x="683" y="2475"/>
                    <a:pt x="598" y="2091"/>
                    <a:pt x="598" y="1749"/>
                  </a:cubicBezTo>
                  <a:cubicBezTo>
                    <a:pt x="555" y="1323"/>
                    <a:pt x="470" y="939"/>
                    <a:pt x="299" y="5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43"/>
          <p:cNvGrpSpPr/>
          <p:nvPr/>
        </p:nvGrpSpPr>
        <p:grpSpPr>
          <a:xfrm>
            <a:off x="7816090" y="583085"/>
            <a:ext cx="614808" cy="535388"/>
            <a:chOff x="1434628" y="2199861"/>
            <a:chExt cx="363255" cy="316293"/>
          </a:xfrm>
        </p:grpSpPr>
        <p:sp>
          <p:nvSpPr>
            <p:cNvPr id="564" name="Google Shape;564;p43"/>
            <p:cNvSpPr/>
            <p:nvPr/>
          </p:nvSpPr>
          <p:spPr>
            <a:xfrm>
              <a:off x="1434628" y="2199861"/>
              <a:ext cx="363255" cy="273558"/>
            </a:xfrm>
            <a:custGeom>
              <a:avLst/>
              <a:gdLst/>
              <a:ahLst/>
              <a:cxnLst/>
              <a:rect l="l" t="t" r="r" b="b"/>
              <a:pathLst>
                <a:path w="18131" h="13654" extrusionOk="0">
                  <a:moveTo>
                    <a:pt x="2352" y="0"/>
                  </a:moveTo>
                  <a:cubicBezTo>
                    <a:pt x="1576" y="0"/>
                    <a:pt x="790" y="57"/>
                    <a:pt x="0" y="173"/>
                  </a:cubicBezTo>
                  <a:lnTo>
                    <a:pt x="85" y="728"/>
                  </a:lnTo>
                  <a:cubicBezTo>
                    <a:pt x="868" y="608"/>
                    <a:pt x="1646" y="551"/>
                    <a:pt x="2414" y="551"/>
                  </a:cubicBezTo>
                  <a:cubicBezTo>
                    <a:pt x="9894" y="551"/>
                    <a:pt x="16458" y="6032"/>
                    <a:pt x="17619" y="13654"/>
                  </a:cubicBezTo>
                  <a:lnTo>
                    <a:pt x="18131" y="13569"/>
                  </a:lnTo>
                  <a:cubicBezTo>
                    <a:pt x="16929" y="5656"/>
                    <a:pt x="10119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1451718" y="2315463"/>
              <a:ext cx="231645" cy="175066"/>
            </a:xfrm>
            <a:custGeom>
              <a:avLst/>
              <a:gdLst/>
              <a:ahLst/>
              <a:cxnLst/>
              <a:rect l="l" t="t" r="r" b="b"/>
              <a:pathLst>
                <a:path w="11562" h="8738" extrusionOk="0">
                  <a:moveTo>
                    <a:pt x="1547" y="1"/>
                  </a:moveTo>
                  <a:cubicBezTo>
                    <a:pt x="1037" y="1"/>
                    <a:pt x="520" y="40"/>
                    <a:pt x="0" y="120"/>
                  </a:cubicBezTo>
                  <a:lnTo>
                    <a:pt x="86" y="632"/>
                  </a:lnTo>
                  <a:cubicBezTo>
                    <a:pt x="558" y="562"/>
                    <a:pt x="1027" y="529"/>
                    <a:pt x="1490" y="529"/>
                  </a:cubicBezTo>
                  <a:cubicBezTo>
                    <a:pt x="6182" y="529"/>
                    <a:pt x="10312" y="3962"/>
                    <a:pt x="11050" y="8737"/>
                  </a:cubicBezTo>
                  <a:lnTo>
                    <a:pt x="11561" y="8652"/>
                  </a:lnTo>
                  <a:cubicBezTo>
                    <a:pt x="10827" y="3626"/>
                    <a:pt x="6483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465381" y="2409027"/>
              <a:ext cx="125680" cy="96028"/>
            </a:xfrm>
            <a:custGeom>
              <a:avLst/>
              <a:gdLst/>
              <a:ahLst/>
              <a:cxnLst/>
              <a:rect l="l" t="t" r="r" b="b"/>
              <a:pathLst>
                <a:path w="6273" h="4793" extrusionOk="0">
                  <a:moveTo>
                    <a:pt x="798" y="1"/>
                  </a:moveTo>
                  <a:cubicBezTo>
                    <a:pt x="536" y="1"/>
                    <a:pt x="269" y="19"/>
                    <a:pt x="1" y="57"/>
                  </a:cubicBezTo>
                  <a:lnTo>
                    <a:pt x="86" y="612"/>
                  </a:lnTo>
                  <a:cubicBezTo>
                    <a:pt x="347" y="571"/>
                    <a:pt x="606" y="551"/>
                    <a:pt x="861" y="551"/>
                  </a:cubicBezTo>
                  <a:cubicBezTo>
                    <a:pt x="3278" y="551"/>
                    <a:pt x="5370" y="2323"/>
                    <a:pt x="5717" y="4792"/>
                  </a:cubicBezTo>
                  <a:lnTo>
                    <a:pt x="6272" y="4707"/>
                  </a:lnTo>
                  <a:cubicBezTo>
                    <a:pt x="5844" y="1946"/>
                    <a:pt x="3503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1477362" y="2487584"/>
              <a:ext cx="35903" cy="28570"/>
            </a:xfrm>
            <a:custGeom>
              <a:avLst/>
              <a:gdLst/>
              <a:ahLst/>
              <a:cxnLst/>
              <a:rect l="l" t="t" r="r" b="b"/>
              <a:pathLst>
                <a:path w="1792" h="1426" extrusionOk="0">
                  <a:moveTo>
                    <a:pt x="231" y="1"/>
                  </a:moveTo>
                  <a:cubicBezTo>
                    <a:pt x="155" y="1"/>
                    <a:pt x="78" y="6"/>
                    <a:pt x="0" y="18"/>
                  </a:cubicBezTo>
                  <a:lnTo>
                    <a:pt x="86" y="530"/>
                  </a:lnTo>
                  <a:cubicBezTo>
                    <a:pt x="133" y="523"/>
                    <a:pt x="181" y="519"/>
                    <a:pt x="228" y="519"/>
                  </a:cubicBezTo>
                  <a:cubicBezTo>
                    <a:pt x="732" y="519"/>
                    <a:pt x="1202" y="919"/>
                    <a:pt x="1280" y="1426"/>
                  </a:cubicBezTo>
                  <a:lnTo>
                    <a:pt x="1792" y="1341"/>
                  </a:lnTo>
                  <a:cubicBezTo>
                    <a:pt x="1676" y="565"/>
                    <a:pt x="99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3"/>
          <p:cNvGrpSpPr/>
          <p:nvPr/>
        </p:nvGrpSpPr>
        <p:grpSpPr>
          <a:xfrm flipH="1">
            <a:off x="7890858" y="4118892"/>
            <a:ext cx="275004" cy="136758"/>
            <a:chOff x="-1391825" y="4240400"/>
            <a:chExt cx="522225" cy="259700"/>
          </a:xfrm>
        </p:grpSpPr>
        <p:sp>
          <p:nvSpPr>
            <p:cNvPr id="569" name="Google Shape;569;p43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 rot="9331077" flipH="1">
            <a:off x="1942478" y="3130650"/>
            <a:ext cx="248348" cy="688410"/>
          </a:xfrm>
          <a:custGeom>
            <a:avLst/>
            <a:gdLst/>
            <a:ahLst/>
            <a:cxnLst/>
            <a:rect l="l" t="t" r="r" b="b"/>
            <a:pathLst>
              <a:path w="7126" h="19753" extrusionOk="0">
                <a:moveTo>
                  <a:pt x="1579" y="0"/>
                </a:moveTo>
                <a:lnTo>
                  <a:pt x="1579" y="0"/>
                </a:lnTo>
                <a:cubicBezTo>
                  <a:pt x="1" y="6826"/>
                  <a:pt x="1451" y="14036"/>
                  <a:pt x="5504" y="19752"/>
                </a:cubicBezTo>
                <a:cubicBezTo>
                  <a:pt x="3883" y="13353"/>
                  <a:pt x="4437" y="6613"/>
                  <a:pt x="7125" y="598"/>
                </a:cubicBezTo>
                <a:lnTo>
                  <a:pt x="157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094;p52">
            <a:extLst>
              <a:ext uri="{FF2B5EF4-FFF2-40B4-BE49-F238E27FC236}">
                <a16:creationId xmlns:a16="http://schemas.microsoft.com/office/drawing/2014/main" id="{D6B1EBF2-A4E9-6159-6012-B55843FDA04F}"/>
              </a:ext>
            </a:extLst>
          </p:cNvPr>
          <p:cNvGrpSpPr/>
          <p:nvPr/>
        </p:nvGrpSpPr>
        <p:grpSpPr>
          <a:xfrm>
            <a:off x="281868" y="2320073"/>
            <a:ext cx="1178900" cy="2543257"/>
            <a:chOff x="3244666" y="1937791"/>
            <a:chExt cx="1178900" cy="2543257"/>
          </a:xfrm>
        </p:grpSpPr>
        <p:sp>
          <p:nvSpPr>
            <p:cNvPr id="6" name="Google Shape;1095;p52">
              <a:extLst>
                <a:ext uri="{FF2B5EF4-FFF2-40B4-BE49-F238E27FC236}">
                  <a16:creationId xmlns:a16="http://schemas.microsoft.com/office/drawing/2014/main" id="{C6D937CA-1548-73DE-0C66-40071E3E4274}"/>
                </a:ext>
              </a:extLst>
            </p:cNvPr>
            <p:cNvSpPr/>
            <p:nvPr/>
          </p:nvSpPr>
          <p:spPr>
            <a:xfrm flipH="1">
              <a:off x="3790339" y="1937791"/>
              <a:ext cx="374124" cy="374124"/>
            </a:xfrm>
            <a:custGeom>
              <a:avLst/>
              <a:gdLst/>
              <a:ahLst/>
              <a:cxnLst/>
              <a:rect l="l" t="t" r="r" b="b"/>
              <a:pathLst>
                <a:path w="20391" h="20391" extrusionOk="0">
                  <a:moveTo>
                    <a:pt x="10216" y="1"/>
                  </a:moveTo>
                  <a:cubicBezTo>
                    <a:pt x="4559" y="1"/>
                    <a:pt x="1" y="4600"/>
                    <a:pt x="1" y="10216"/>
                  </a:cubicBezTo>
                  <a:cubicBezTo>
                    <a:pt x="1" y="15832"/>
                    <a:pt x="4559" y="20390"/>
                    <a:pt x="10216" y="20390"/>
                  </a:cubicBezTo>
                  <a:cubicBezTo>
                    <a:pt x="15832" y="20390"/>
                    <a:pt x="20390" y="15832"/>
                    <a:pt x="20390" y="10216"/>
                  </a:cubicBezTo>
                  <a:cubicBezTo>
                    <a:pt x="20390" y="4600"/>
                    <a:pt x="15832" y="1"/>
                    <a:pt x="10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6;p52">
              <a:extLst>
                <a:ext uri="{FF2B5EF4-FFF2-40B4-BE49-F238E27FC236}">
                  <a16:creationId xmlns:a16="http://schemas.microsoft.com/office/drawing/2014/main" id="{B0A7A72E-5DE5-326A-8F9A-95E800C1C285}"/>
                </a:ext>
              </a:extLst>
            </p:cNvPr>
            <p:cNvSpPr/>
            <p:nvPr/>
          </p:nvSpPr>
          <p:spPr>
            <a:xfrm flipH="1">
              <a:off x="3933707" y="2407469"/>
              <a:ext cx="83646" cy="456247"/>
            </a:xfrm>
            <a:custGeom>
              <a:avLst/>
              <a:gdLst/>
              <a:ahLst/>
              <a:cxnLst/>
              <a:rect l="l" t="t" r="r" b="b"/>
              <a:pathLst>
                <a:path w="4559" h="24867" extrusionOk="0">
                  <a:moveTo>
                    <a:pt x="0" y="1"/>
                  </a:moveTo>
                  <a:lnTo>
                    <a:pt x="0" y="24867"/>
                  </a:lnTo>
                  <a:lnTo>
                    <a:pt x="4558" y="24867"/>
                  </a:lnTo>
                  <a:lnTo>
                    <a:pt x="4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7;p52">
              <a:extLst>
                <a:ext uri="{FF2B5EF4-FFF2-40B4-BE49-F238E27FC236}">
                  <a16:creationId xmlns:a16="http://schemas.microsoft.com/office/drawing/2014/main" id="{3F27CD83-C0F3-F79B-3EB9-DBAA487F2EAF}"/>
                </a:ext>
              </a:extLst>
            </p:cNvPr>
            <p:cNvSpPr/>
            <p:nvPr/>
          </p:nvSpPr>
          <p:spPr>
            <a:xfrm flipH="1">
              <a:off x="4098724" y="3432672"/>
              <a:ext cx="291982" cy="1011039"/>
            </a:xfrm>
            <a:custGeom>
              <a:avLst/>
              <a:gdLst/>
              <a:ahLst/>
              <a:cxnLst/>
              <a:rect l="l" t="t" r="r" b="b"/>
              <a:pathLst>
                <a:path w="15914" h="55105" extrusionOk="0">
                  <a:moveTo>
                    <a:pt x="13471" y="1"/>
                  </a:moveTo>
                  <a:lnTo>
                    <a:pt x="1" y="54494"/>
                  </a:lnTo>
                  <a:lnTo>
                    <a:pt x="2402" y="55105"/>
                  </a:lnTo>
                  <a:lnTo>
                    <a:pt x="15913" y="571"/>
                  </a:lnTo>
                  <a:lnTo>
                    <a:pt x="13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8;p52">
              <a:extLst>
                <a:ext uri="{FF2B5EF4-FFF2-40B4-BE49-F238E27FC236}">
                  <a16:creationId xmlns:a16="http://schemas.microsoft.com/office/drawing/2014/main" id="{D76D53C2-EA73-ADC5-C4F9-81872846603F}"/>
                </a:ext>
              </a:extLst>
            </p:cNvPr>
            <p:cNvSpPr/>
            <p:nvPr/>
          </p:nvSpPr>
          <p:spPr>
            <a:xfrm flipH="1">
              <a:off x="3974035" y="2968242"/>
              <a:ext cx="307651" cy="992361"/>
            </a:xfrm>
            <a:custGeom>
              <a:avLst/>
              <a:gdLst/>
              <a:ahLst/>
              <a:cxnLst/>
              <a:rect l="l" t="t" r="r" b="b"/>
              <a:pathLst>
                <a:path w="16768" h="54087" extrusionOk="0">
                  <a:moveTo>
                    <a:pt x="13186" y="0"/>
                  </a:moveTo>
                  <a:lnTo>
                    <a:pt x="0" y="53191"/>
                  </a:lnTo>
                  <a:lnTo>
                    <a:pt x="3622" y="54087"/>
                  </a:lnTo>
                  <a:lnTo>
                    <a:pt x="16768" y="895"/>
                  </a:lnTo>
                  <a:lnTo>
                    <a:pt x="13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9;p52">
              <a:extLst>
                <a:ext uri="{FF2B5EF4-FFF2-40B4-BE49-F238E27FC236}">
                  <a16:creationId xmlns:a16="http://schemas.microsoft.com/office/drawing/2014/main" id="{33181B2E-ABDA-499A-9991-3EC522534F17}"/>
                </a:ext>
              </a:extLst>
            </p:cNvPr>
            <p:cNvSpPr/>
            <p:nvPr/>
          </p:nvSpPr>
          <p:spPr>
            <a:xfrm flipH="1">
              <a:off x="3953118" y="2902521"/>
              <a:ext cx="188190" cy="472687"/>
            </a:xfrm>
            <a:custGeom>
              <a:avLst/>
              <a:gdLst/>
              <a:ahLst/>
              <a:cxnLst/>
              <a:rect l="l" t="t" r="r" b="b"/>
              <a:pathLst>
                <a:path w="10257" h="25763" extrusionOk="0">
                  <a:moveTo>
                    <a:pt x="6146" y="1"/>
                  </a:moveTo>
                  <a:lnTo>
                    <a:pt x="0" y="24745"/>
                  </a:lnTo>
                  <a:lnTo>
                    <a:pt x="4152" y="25762"/>
                  </a:lnTo>
                  <a:lnTo>
                    <a:pt x="10256" y="1018"/>
                  </a:lnTo>
                  <a:lnTo>
                    <a:pt x="6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0;p52">
              <a:extLst>
                <a:ext uri="{FF2B5EF4-FFF2-40B4-BE49-F238E27FC236}">
                  <a16:creationId xmlns:a16="http://schemas.microsoft.com/office/drawing/2014/main" id="{E1D57151-6CE1-32DE-C466-B87108BA4846}"/>
                </a:ext>
              </a:extLst>
            </p:cNvPr>
            <p:cNvSpPr/>
            <p:nvPr/>
          </p:nvSpPr>
          <p:spPr>
            <a:xfrm flipH="1">
              <a:off x="4195801" y="3929504"/>
              <a:ext cx="109039" cy="59941"/>
            </a:xfrm>
            <a:custGeom>
              <a:avLst/>
              <a:gdLst/>
              <a:ahLst/>
              <a:cxnLst/>
              <a:rect l="l" t="t" r="r" b="b"/>
              <a:pathLst>
                <a:path w="5943" h="3267" extrusionOk="0">
                  <a:moveTo>
                    <a:pt x="1267" y="1"/>
                  </a:moveTo>
                  <a:cubicBezTo>
                    <a:pt x="784" y="1"/>
                    <a:pt x="344" y="310"/>
                    <a:pt x="204" y="799"/>
                  </a:cubicBezTo>
                  <a:lnTo>
                    <a:pt x="164" y="1084"/>
                  </a:lnTo>
                  <a:cubicBezTo>
                    <a:pt x="1" y="1654"/>
                    <a:pt x="367" y="2224"/>
                    <a:pt x="937" y="2387"/>
                  </a:cubicBezTo>
                  <a:lnTo>
                    <a:pt x="4437" y="3241"/>
                  </a:lnTo>
                  <a:cubicBezTo>
                    <a:pt x="4517" y="3258"/>
                    <a:pt x="4597" y="3267"/>
                    <a:pt x="4676" y="3267"/>
                  </a:cubicBezTo>
                  <a:cubicBezTo>
                    <a:pt x="5159" y="3267"/>
                    <a:pt x="5599" y="2957"/>
                    <a:pt x="5739" y="2468"/>
                  </a:cubicBezTo>
                  <a:lnTo>
                    <a:pt x="5780" y="2183"/>
                  </a:lnTo>
                  <a:cubicBezTo>
                    <a:pt x="5943" y="1613"/>
                    <a:pt x="5576" y="1044"/>
                    <a:pt x="5007" y="921"/>
                  </a:cubicBezTo>
                  <a:lnTo>
                    <a:pt x="1507" y="26"/>
                  </a:lnTo>
                  <a:cubicBezTo>
                    <a:pt x="1426" y="9"/>
                    <a:pt x="1346" y="1"/>
                    <a:pt x="1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1;p52">
              <a:extLst>
                <a:ext uri="{FF2B5EF4-FFF2-40B4-BE49-F238E27FC236}">
                  <a16:creationId xmlns:a16="http://schemas.microsoft.com/office/drawing/2014/main" id="{4AC77E17-EEBA-D365-B31B-5B9D1DD35496}"/>
                </a:ext>
              </a:extLst>
            </p:cNvPr>
            <p:cNvSpPr/>
            <p:nvPr/>
          </p:nvSpPr>
          <p:spPr>
            <a:xfrm flipH="1">
              <a:off x="4314528" y="4408135"/>
              <a:ext cx="109039" cy="59941"/>
            </a:xfrm>
            <a:custGeom>
              <a:avLst/>
              <a:gdLst/>
              <a:ahLst/>
              <a:cxnLst/>
              <a:rect l="l" t="t" r="r" b="b"/>
              <a:pathLst>
                <a:path w="5943" h="3267" extrusionOk="0">
                  <a:moveTo>
                    <a:pt x="1267" y="1"/>
                  </a:moveTo>
                  <a:cubicBezTo>
                    <a:pt x="785" y="1"/>
                    <a:pt x="350" y="310"/>
                    <a:pt x="245" y="799"/>
                  </a:cubicBezTo>
                  <a:lnTo>
                    <a:pt x="164" y="1084"/>
                  </a:lnTo>
                  <a:cubicBezTo>
                    <a:pt x="1" y="1654"/>
                    <a:pt x="367" y="2224"/>
                    <a:pt x="937" y="2387"/>
                  </a:cubicBezTo>
                  <a:lnTo>
                    <a:pt x="4478" y="3241"/>
                  </a:lnTo>
                  <a:cubicBezTo>
                    <a:pt x="4558" y="3258"/>
                    <a:pt x="4638" y="3267"/>
                    <a:pt x="4717" y="3267"/>
                  </a:cubicBezTo>
                  <a:cubicBezTo>
                    <a:pt x="5199" y="3267"/>
                    <a:pt x="5634" y="2957"/>
                    <a:pt x="5739" y="2468"/>
                  </a:cubicBezTo>
                  <a:lnTo>
                    <a:pt x="5821" y="2183"/>
                  </a:lnTo>
                  <a:cubicBezTo>
                    <a:pt x="5943" y="1613"/>
                    <a:pt x="5617" y="1043"/>
                    <a:pt x="5047" y="921"/>
                  </a:cubicBezTo>
                  <a:lnTo>
                    <a:pt x="1507" y="26"/>
                  </a:lnTo>
                  <a:cubicBezTo>
                    <a:pt x="1426" y="9"/>
                    <a:pt x="1346" y="1"/>
                    <a:pt x="1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2;p52">
              <a:extLst>
                <a:ext uri="{FF2B5EF4-FFF2-40B4-BE49-F238E27FC236}">
                  <a16:creationId xmlns:a16="http://schemas.microsoft.com/office/drawing/2014/main" id="{42C469C4-A5A2-D2E9-D8F5-1F002B80C800}"/>
                </a:ext>
              </a:extLst>
            </p:cNvPr>
            <p:cNvSpPr/>
            <p:nvPr/>
          </p:nvSpPr>
          <p:spPr>
            <a:xfrm flipH="1">
              <a:off x="4049443" y="3331210"/>
              <a:ext cx="106801" cy="65556"/>
            </a:xfrm>
            <a:custGeom>
              <a:avLst/>
              <a:gdLst/>
              <a:ahLst/>
              <a:cxnLst/>
              <a:rect l="l" t="t" r="r" b="b"/>
              <a:pathLst>
                <a:path w="5821" h="3573" extrusionOk="0">
                  <a:moveTo>
                    <a:pt x="1483" y="1"/>
                  </a:moveTo>
                  <a:cubicBezTo>
                    <a:pt x="905" y="1"/>
                    <a:pt x="383" y="378"/>
                    <a:pt x="245" y="932"/>
                  </a:cubicBezTo>
                  <a:lnTo>
                    <a:pt x="163" y="1298"/>
                  </a:lnTo>
                  <a:cubicBezTo>
                    <a:pt x="1" y="1949"/>
                    <a:pt x="407" y="2641"/>
                    <a:pt x="1099" y="2804"/>
                  </a:cubicBezTo>
                  <a:lnTo>
                    <a:pt x="4070" y="3537"/>
                  </a:lnTo>
                  <a:cubicBezTo>
                    <a:pt x="4167" y="3561"/>
                    <a:pt x="4265" y="3573"/>
                    <a:pt x="4363" y="3573"/>
                  </a:cubicBezTo>
                  <a:cubicBezTo>
                    <a:pt x="4916" y="3573"/>
                    <a:pt x="5438" y="3195"/>
                    <a:pt x="5576" y="2641"/>
                  </a:cubicBezTo>
                  <a:lnTo>
                    <a:pt x="5657" y="2275"/>
                  </a:lnTo>
                  <a:cubicBezTo>
                    <a:pt x="5820" y="1624"/>
                    <a:pt x="5413" y="932"/>
                    <a:pt x="4762" y="769"/>
                  </a:cubicBezTo>
                  <a:lnTo>
                    <a:pt x="1791" y="37"/>
                  </a:lnTo>
                  <a:cubicBezTo>
                    <a:pt x="1688" y="12"/>
                    <a:pt x="1585" y="1"/>
                    <a:pt x="1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3;p52">
              <a:extLst>
                <a:ext uri="{FF2B5EF4-FFF2-40B4-BE49-F238E27FC236}">
                  <a16:creationId xmlns:a16="http://schemas.microsoft.com/office/drawing/2014/main" id="{B3A0C3F1-4F4B-029E-577E-35D6651C271E}"/>
                </a:ext>
              </a:extLst>
            </p:cNvPr>
            <p:cNvSpPr/>
            <p:nvPr/>
          </p:nvSpPr>
          <p:spPr>
            <a:xfrm flipH="1">
              <a:off x="3556629" y="3432672"/>
              <a:ext cx="291982" cy="1011039"/>
            </a:xfrm>
            <a:custGeom>
              <a:avLst/>
              <a:gdLst/>
              <a:ahLst/>
              <a:cxnLst/>
              <a:rect l="l" t="t" r="r" b="b"/>
              <a:pathLst>
                <a:path w="15914" h="55105" extrusionOk="0">
                  <a:moveTo>
                    <a:pt x="2443" y="1"/>
                  </a:moveTo>
                  <a:lnTo>
                    <a:pt x="1" y="611"/>
                  </a:lnTo>
                  <a:lnTo>
                    <a:pt x="13512" y="55105"/>
                  </a:lnTo>
                  <a:lnTo>
                    <a:pt x="15913" y="54494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4;p52">
              <a:extLst>
                <a:ext uri="{FF2B5EF4-FFF2-40B4-BE49-F238E27FC236}">
                  <a16:creationId xmlns:a16="http://schemas.microsoft.com/office/drawing/2014/main" id="{5A2D1348-61CF-5328-431A-526B01B850EE}"/>
                </a:ext>
              </a:extLst>
            </p:cNvPr>
            <p:cNvSpPr/>
            <p:nvPr/>
          </p:nvSpPr>
          <p:spPr>
            <a:xfrm flipH="1">
              <a:off x="3665650" y="2968242"/>
              <a:ext cx="307651" cy="992361"/>
            </a:xfrm>
            <a:custGeom>
              <a:avLst/>
              <a:gdLst/>
              <a:ahLst/>
              <a:cxnLst/>
              <a:rect l="l" t="t" r="r" b="b"/>
              <a:pathLst>
                <a:path w="16768" h="54087" extrusionOk="0">
                  <a:moveTo>
                    <a:pt x="3582" y="0"/>
                  </a:moveTo>
                  <a:lnTo>
                    <a:pt x="0" y="895"/>
                  </a:lnTo>
                  <a:lnTo>
                    <a:pt x="13145" y="54087"/>
                  </a:lnTo>
                  <a:lnTo>
                    <a:pt x="16768" y="53191"/>
                  </a:lnTo>
                  <a:lnTo>
                    <a:pt x="3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5;p52">
              <a:extLst>
                <a:ext uri="{FF2B5EF4-FFF2-40B4-BE49-F238E27FC236}">
                  <a16:creationId xmlns:a16="http://schemas.microsoft.com/office/drawing/2014/main" id="{7E87CCE6-8628-7F6E-D902-E9DF0CF6594C}"/>
                </a:ext>
              </a:extLst>
            </p:cNvPr>
            <p:cNvSpPr/>
            <p:nvPr/>
          </p:nvSpPr>
          <p:spPr>
            <a:xfrm flipH="1">
              <a:off x="3806779" y="2902521"/>
              <a:ext cx="187438" cy="472687"/>
            </a:xfrm>
            <a:custGeom>
              <a:avLst/>
              <a:gdLst/>
              <a:ahLst/>
              <a:cxnLst/>
              <a:rect l="l" t="t" r="r" b="b"/>
              <a:pathLst>
                <a:path w="10216" h="25763" extrusionOk="0">
                  <a:moveTo>
                    <a:pt x="4111" y="1"/>
                  </a:moveTo>
                  <a:lnTo>
                    <a:pt x="1" y="1018"/>
                  </a:lnTo>
                  <a:lnTo>
                    <a:pt x="6105" y="25762"/>
                  </a:lnTo>
                  <a:lnTo>
                    <a:pt x="10216" y="24745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6;p52">
              <a:extLst>
                <a:ext uri="{FF2B5EF4-FFF2-40B4-BE49-F238E27FC236}">
                  <a16:creationId xmlns:a16="http://schemas.microsoft.com/office/drawing/2014/main" id="{38C57D21-0BFA-B5A8-EB7B-39F7CC72A083}"/>
                </a:ext>
              </a:extLst>
            </p:cNvPr>
            <p:cNvSpPr/>
            <p:nvPr/>
          </p:nvSpPr>
          <p:spPr>
            <a:xfrm flipH="1">
              <a:off x="3642495" y="3929504"/>
              <a:ext cx="109039" cy="60198"/>
            </a:xfrm>
            <a:custGeom>
              <a:avLst/>
              <a:gdLst/>
              <a:ahLst/>
              <a:cxnLst/>
              <a:rect l="l" t="t" r="r" b="b"/>
              <a:pathLst>
                <a:path w="5943" h="3281" extrusionOk="0">
                  <a:moveTo>
                    <a:pt x="4676" y="1"/>
                  </a:moveTo>
                  <a:cubicBezTo>
                    <a:pt x="4597" y="1"/>
                    <a:pt x="4517" y="9"/>
                    <a:pt x="4436" y="26"/>
                  </a:cubicBezTo>
                  <a:lnTo>
                    <a:pt x="896" y="921"/>
                  </a:lnTo>
                  <a:cubicBezTo>
                    <a:pt x="326" y="1044"/>
                    <a:pt x="0" y="1613"/>
                    <a:pt x="122" y="2183"/>
                  </a:cubicBezTo>
                  <a:lnTo>
                    <a:pt x="204" y="2468"/>
                  </a:lnTo>
                  <a:cubicBezTo>
                    <a:pt x="340" y="2945"/>
                    <a:pt x="763" y="3280"/>
                    <a:pt x="1231" y="3280"/>
                  </a:cubicBezTo>
                  <a:cubicBezTo>
                    <a:pt x="1322" y="3280"/>
                    <a:pt x="1414" y="3268"/>
                    <a:pt x="1506" y="3241"/>
                  </a:cubicBezTo>
                  <a:lnTo>
                    <a:pt x="5006" y="2387"/>
                  </a:lnTo>
                  <a:cubicBezTo>
                    <a:pt x="5576" y="2224"/>
                    <a:pt x="5942" y="1654"/>
                    <a:pt x="5779" y="1084"/>
                  </a:cubicBezTo>
                  <a:lnTo>
                    <a:pt x="5698" y="799"/>
                  </a:lnTo>
                  <a:cubicBezTo>
                    <a:pt x="5593" y="310"/>
                    <a:pt x="5158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7;p52">
              <a:extLst>
                <a:ext uri="{FF2B5EF4-FFF2-40B4-BE49-F238E27FC236}">
                  <a16:creationId xmlns:a16="http://schemas.microsoft.com/office/drawing/2014/main" id="{5A6C18F0-944F-0756-F0F9-EE847802AD21}"/>
                </a:ext>
              </a:extLst>
            </p:cNvPr>
            <p:cNvSpPr/>
            <p:nvPr/>
          </p:nvSpPr>
          <p:spPr>
            <a:xfrm flipH="1">
              <a:off x="3524521" y="4408135"/>
              <a:ext cx="108287" cy="60180"/>
            </a:xfrm>
            <a:custGeom>
              <a:avLst/>
              <a:gdLst/>
              <a:ahLst/>
              <a:cxnLst/>
              <a:rect l="l" t="t" r="r" b="b"/>
              <a:pathLst>
                <a:path w="5902" h="3280" extrusionOk="0">
                  <a:moveTo>
                    <a:pt x="4676" y="1"/>
                  </a:moveTo>
                  <a:cubicBezTo>
                    <a:pt x="4597" y="1"/>
                    <a:pt x="4516" y="9"/>
                    <a:pt x="4436" y="26"/>
                  </a:cubicBezTo>
                  <a:lnTo>
                    <a:pt x="896" y="921"/>
                  </a:lnTo>
                  <a:cubicBezTo>
                    <a:pt x="326" y="1043"/>
                    <a:pt x="0" y="1613"/>
                    <a:pt x="122" y="2183"/>
                  </a:cubicBezTo>
                  <a:lnTo>
                    <a:pt x="204" y="2468"/>
                  </a:lnTo>
                  <a:cubicBezTo>
                    <a:pt x="306" y="2945"/>
                    <a:pt x="723" y="3280"/>
                    <a:pt x="1190" y="3280"/>
                  </a:cubicBezTo>
                  <a:cubicBezTo>
                    <a:pt x="1281" y="3280"/>
                    <a:pt x="1373" y="3268"/>
                    <a:pt x="1465" y="3241"/>
                  </a:cubicBezTo>
                  <a:lnTo>
                    <a:pt x="5006" y="2387"/>
                  </a:lnTo>
                  <a:cubicBezTo>
                    <a:pt x="5576" y="2224"/>
                    <a:pt x="5901" y="1654"/>
                    <a:pt x="5779" y="1084"/>
                  </a:cubicBezTo>
                  <a:lnTo>
                    <a:pt x="5698" y="799"/>
                  </a:lnTo>
                  <a:cubicBezTo>
                    <a:pt x="5593" y="310"/>
                    <a:pt x="5158" y="1"/>
                    <a:pt x="4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8;p52">
              <a:extLst>
                <a:ext uri="{FF2B5EF4-FFF2-40B4-BE49-F238E27FC236}">
                  <a16:creationId xmlns:a16="http://schemas.microsoft.com/office/drawing/2014/main" id="{C80336A9-938A-E287-9225-1747972270CE}"/>
                </a:ext>
              </a:extLst>
            </p:cNvPr>
            <p:cNvSpPr/>
            <p:nvPr/>
          </p:nvSpPr>
          <p:spPr>
            <a:xfrm flipH="1">
              <a:off x="3791092" y="3331210"/>
              <a:ext cx="106801" cy="65556"/>
            </a:xfrm>
            <a:custGeom>
              <a:avLst/>
              <a:gdLst/>
              <a:ahLst/>
              <a:cxnLst/>
              <a:rect l="l" t="t" r="r" b="b"/>
              <a:pathLst>
                <a:path w="5821" h="3573" extrusionOk="0">
                  <a:moveTo>
                    <a:pt x="4338" y="1"/>
                  </a:moveTo>
                  <a:cubicBezTo>
                    <a:pt x="4236" y="1"/>
                    <a:pt x="4133" y="12"/>
                    <a:pt x="4030" y="37"/>
                  </a:cubicBezTo>
                  <a:lnTo>
                    <a:pt x="1059" y="769"/>
                  </a:lnTo>
                  <a:cubicBezTo>
                    <a:pt x="408" y="932"/>
                    <a:pt x="1" y="1624"/>
                    <a:pt x="164" y="2275"/>
                  </a:cubicBezTo>
                  <a:lnTo>
                    <a:pt x="245" y="2641"/>
                  </a:lnTo>
                  <a:cubicBezTo>
                    <a:pt x="383" y="3195"/>
                    <a:pt x="905" y="3573"/>
                    <a:pt x="1458" y="3573"/>
                  </a:cubicBezTo>
                  <a:cubicBezTo>
                    <a:pt x="1555" y="3573"/>
                    <a:pt x="1654" y="3561"/>
                    <a:pt x="1751" y="3537"/>
                  </a:cubicBezTo>
                  <a:lnTo>
                    <a:pt x="4722" y="2804"/>
                  </a:lnTo>
                  <a:cubicBezTo>
                    <a:pt x="5413" y="2641"/>
                    <a:pt x="5820" y="1949"/>
                    <a:pt x="5658" y="1298"/>
                  </a:cubicBezTo>
                  <a:lnTo>
                    <a:pt x="5576" y="932"/>
                  </a:lnTo>
                  <a:cubicBezTo>
                    <a:pt x="5438" y="378"/>
                    <a:pt x="4916" y="1"/>
                    <a:pt x="4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9;p52">
              <a:extLst>
                <a:ext uri="{FF2B5EF4-FFF2-40B4-BE49-F238E27FC236}">
                  <a16:creationId xmlns:a16="http://schemas.microsoft.com/office/drawing/2014/main" id="{0F4C5460-B8AB-B631-907C-DC096CE4EB75}"/>
                </a:ext>
              </a:extLst>
            </p:cNvPr>
            <p:cNvSpPr/>
            <p:nvPr/>
          </p:nvSpPr>
          <p:spPr>
            <a:xfrm flipH="1">
              <a:off x="3882939" y="2388809"/>
              <a:ext cx="185934" cy="56767"/>
            </a:xfrm>
            <a:custGeom>
              <a:avLst/>
              <a:gdLst/>
              <a:ahLst/>
              <a:cxnLst/>
              <a:rect l="l" t="t" r="r" b="b"/>
              <a:pathLst>
                <a:path w="10134" h="3094" extrusionOk="0">
                  <a:moveTo>
                    <a:pt x="733" y="0"/>
                  </a:moveTo>
                  <a:cubicBezTo>
                    <a:pt x="326" y="0"/>
                    <a:pt x="0" y="326"/>
                    <a:pt x="0" y="733"/>
                  </a:cubicBezTo>
                  <a:lnTo>
                    <a:pt x="0" y="2361"/>
                  </a:lnTo>
                  <a:cubicBezTo>
                    <a:pt x="0" y="2767"/>
                    <a:pt x="326" y="3093"/>
                    <a:pt x="733" y="3093"/>
                  </a:cubicBezTo>
                  <a:lnTo>
                    <a:pt x="9401" y="3093"/>
                  </a:lnTo>
                  <a:cubicBezTo>
                    <a:pt x="9767" y="3093"/>
                    <a:pt x="10134" y="2767"/>
                    <a:pt x="10134" y="2361"/>
                  </a:cubicBezTo>
                  <a:lnTo>
                    <a:pt x="10134" y="733"/>
                  </a:lnTo>
                  <a:cubicBezTo>
                    <a:pt x="10134" y="326"/>
                    <a:pt x="9767" y="0"/>
                    <a:pt x="9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0;p52">
              <a:extLst>
                <a:ext uri="{FF2B5EF4-FFF2-40B4-BE49-F238E27FC236}">
                  <a16:creationId xmlns:a16="http://schemas.microsoft.com/office/drawing/2014/main" id="{68D4B44D-DB2F-439F-3B45-D64CFD30E1C2}"/>
                </a:ext>
              </a:extLst>
            </p:cNvPr>
            <p:cNvSpPr/>
            <p:nvPr/>
          </p:nvSpPr>
          <p:spPr>
            <a:xfrm flipH="1">
              <a:off x="3814980" y="2037106"/>
              <a:ext cx="321852" cy="368895"/>
            </a:xfrm>
            <a:custGeom>
              <a:avLst/>
              <a:gdLst/>
              <a:ahLst/>
              <a:cxnLst/>
              <a:rect l="l" t="t" r="r" b="b"/>
              <a:pathLst>
                <a:path w="17542" h="20106" extrusionOk="0">
                  <a:moveTo>
                    <a:pt x="2280" y="1"/>
                  </a:moveTo>
                  <a:cubicBezTo>
                    <a:pt x="1018" y="1"/>
                    <a:pt x="1" y="1018"/>
                    <a:pt x="1" y="2280"/>
                  </a:cubicBezTo>
                  <a:lnTo>
                    <a:pt x="1" y="17826"/>
                  </a:lnTo>
                  <a:cubicBezTo>
                    <a:pt x="1" y="19088"/>
                    <a:pt x="1018" y="20105"/>
                    <a:pt x="2280" y="20105"/>
                  </a:cubicBezTo>
                  <a:lnTo>
                    <a:pt x="15262" y="20105"/>
                  </a:lnTo>
                  <a:cubicBezTo>
                    <a:pt x="16524" y="20105"/>
                    <a:pt x="17541" y="19088"/>
                    <a:pt x="17541" y="17826"/>
                  </a:cubicBezTo>
                  <a:lnTo>
                    <a:pt x="17541" y="2280"/>
                  </a:lnTo>
                  <a:cubicBezTo>
                    <a:pt x="17541" y="1018"/>
                    <a:pt x="16524" y="1"/>
                    <a:pt x="15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1;p52">
              <a:extLst>
                <a:ext uri="{FF2B5EF4-FFF2-40B4-BE49-F238E27FC236}">
                  <a16:creationId xmlns:a16="http://schemas.microsoft.com/office/drawing/2014/main" id="{7E26B89A-01B9-4FA2-A8B9-541CC3C79A32}"/>
                </a:ext>
              </a:extLst>
            </p:cNvPr>
            <p:cNvSpPr/>
            <p:nvPr/>
          </p:nvSpPr>
          <p:spPr>
            <a:xfrm flipH="1">
              <a:off x="3866500" y="2093103"/>
              <a:ext cx="221051" cy="220298"/>
            </a:xfrm>
            <a:custGeom>
              <a:avLst/>
              <a:gdLst/>
              <a:ahLst/>
              <a:cxnLst/>
              <a:rect l="l" t="t" r="r" b="b"/>
              <a:pathLst>
                <a:path w="12048" h="12007" extrusionOk="0">
                  <a:moveTo>
                    <a:pt x="6024" y="1"/>
                  </a:moveTo>
                  <a:cubicBezTo>
                    <a:pt x="2687" y="1"/>
                    <a:pt x="1" y="2687"/>
                    <a:pt x="1" y="6024"/>
                  </a:cubicBezTo>
                  <a:cubicBezTo>
                    <a:pt x="1" y="9321"/>
                    <a:pt x="2687" y="12007"/>
                    <a:pt x="6024" y="12007"/>
                  </a:cubicBezTo>
                  <a:cubicBezTo>
                    <a:pt x="9320" y="12007"/>
                    <a:pt x="12047" y="9321"/>
                    <a:pt x="12047" y="6024"/>
                  </a:cubicBezTo>
                  <a:cubicBezTo>
                    <a:pt x="12047" y="2687"/>
                    <a:pt x="9320" y="1"/>
                    <a:pt x="6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2;p52">
              <a:extLst>
                <a:ext uri="{FF2B5EF4-FFF2-40B4-BE49-F238E27FC236}">
                  <a16:creationId xmlns:a16="http://schemas.microsoft.com/office/drawing/2014/main" id="{DDE66B2D-D3FA-0325-B462-0ED18A77C222}"/>
                </a:ext>
              </a:extLst>
            </p:cNvPr>
            <p:cNvSpPr/>
            <p:nvPr/>
          </p:nvSpPr>
          <p:spPr>
            <a:xfrm flipH="1">
              <a:off x="3244666" y="1989384"/>
              <a:ext cx="535086" cy="392655"/>
            </a:xfrm>
            <a:custGeom>
              <a:avLst/>
              <a:gdLst/>
              <a:ahLst/>
              <a:cxnLst/>
              <a:rect l="l" t="t" r="r" b="b"/>
              <a:pathLst>
                <a:path w="29164" h="21401" extrusionOk="0">
                  <a:moveTo>
                    <a:pt x="2014" y="0"/>
                  </a:moveTo>
                  <a:cubicBezTo>
                    <a:pt x="940" y="0"/>
                    <a:pt x="0" y="902"/>
                    <a:pt x="73" y="2032"/>
                  </a:cubicBezTo>
                  <a:lnTo>
                    <a:pt x="73" y="14038"/>
                  </a:lnTo>
                  <a:cubicBezTo>
                    <a:pt x="114" y="15421"/>
                    <a:pt x="1050" y="16602"/>
                    <a:pt x="2393" y="16886"/>
                  </a:cubicBezTo>
                  <a:lnTo>
                    <a:pt x="26771" y="21363"/>
                  </a:lnTo>
                  <a:cubicBezTo>
                    <a:pt x="26902" y="21389"/>
                    <a:pt x="27032" y="21401"/>
                    <a:pt x="27160" y="21401"/>
                  </a:cubicBezTo>
                  <a:cubicBezTo>
                    <a:pt x="28256" y="21401"/>
                    <a:pt x="29163" y="20499"/>
                    <a:pt x="29090" y="19369"/>
                  </a:cubicBezTo>
                  <a:lnTo>
                    <a:pt x="29090" y="7363"/>
                  </a:lnTo>
                  <a:cubicBezTo>
                    <a:pt x="29090" y="5980"/>
                    <a:pt x="28114" y="4799"/>
                    <a:pt x="26771" y="4514"/>
                  </a:cubicBezTo>
                  <a:lnTo>
                    <a:pt x="2393" y="38"/>
                  </a:lnTo>
                  <a:cubicBezTo>
                    <a:pt x="2266" y="12"/>
                    <a:pt x="2139" y="0"/>
                    <a:pt x="20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3;p52">
              <a:extLst>
                <a:ext uri="{FF2B5EF4-FFF2-40B4-BE49-F238E27FC236}">
                  <a16:creationId xmlns:a16="http://schemas.microsoft.com/office/drawing/2014/main" id="{196261B4-B5DB-E0F2-47C8-829125522D9C}"/>
                </a:ext>
              </a:extLst>
            </p:cNvPr>
            <p:cNvSpPr/>
            <p:nvPr/>
          </p:nvSpPr>
          <p:spPr>
            <a:xfrm flipH="1">
              <a:off x="3310222" y="1993806"/>
              <a:ext cx="403975" cy="383059"/>
            </a:xfrm>
            <a:custGeom>
              <a:avLst/>
              <a:gdLst/>
              <a:ahLst/>
              <a:cxnLst/>
              <a:rect l="l" t="t" r="r" b="b"/>
              <a:pathLst>
                <a:path w="22018" h="20878" extrusionOk="0">
                  <a:moveTo>
                    <a:pt x="0" y="0"/>
                  </a:moveTo>
                  <a:lnTo>
                    <a:pt x="0" y="16890"/>
                  </a:lnTo>
                  <a:lnTo>
                    <a:pt x="22017" y="20878"/>
                  </a:lnTo>
                  <a:lnTo>
                    <a:pt x="22017" y="40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4;p52">
              <a:extLst>
                <a:ext uri="{FF2B5EF4-FFF2-40B4-BE49-F238E27FC236}">
                  <a16:creationId xmlns:a16="http://schemas.microsoft.com/office/drawing/2014/main" id="{542A00F9-CBD4-626B-D287-6FE4DB2C8033}"/>
                </a:ext>
              </a:extLst>
            </p:cNvPr>
            <p:cNvSpPr/>
            <p:nvPr/>
          </p:nvSpPr>
          <p:spPr>
            <a:xfrm flipH="1">
              <a:off x="3351376" y="2097543"/>
              <a:ext cx="71445" cy="73078"/>
            </a:xfrm>
            <a:custGeom>
              <a:avLst/>
              <a:gdLst/>
              <a:ahLst/>
              <a:cxnLst/>
              <a:rect l="l" t="t" r="r" b="b"/>
              <a:pathLst>
                <a:path w="3894" h="3983" extrusionOk="0">
                  <a:moveTo>
                    <a:pt x="1580" y="0"/>
                  </a:moveTo>
                  <a:cubicBezTo>
                    <a:pt x="715" y="0"/>
                    <a:pt x="1" y="737"/>
                    <a:pt x="73" y="1631"/>
                  </a:cubicBezTo>
                  <a:cubicBezTo>
                    <a:pt x="73" y="2771"/>
                    <a:pt x="886" y="3707"/>
                    <a:pt x="1945" y="3951"/>
                  </a:cubicBezTo>
                  <a:cubicBezTo>
                    <a:pt x="2051" y="3972"/>
                    <a:pt x="2156" y="3982"/>
                    <a:pt x="2259" y="3982"/>
                  </a:cubicBezTo>
                  <a:cubicBezTo>
                    <a:pt x="3147" y="3982"/>
                    <a:pt x="3894" y="3234"/>
                    <a:pt x="3857" y="2323"/>
                  </a:cubicBezTo>
                  <a:cubicBezTo>
                    <a:pt x="3817" y="1224"/>
                    <a:pt x="3043" y="288"/>
                    <a:pt x="1945" y="44"/>
                  </a:cubicBezTo>
                  <a:cubicBezTo>
                    <a:pt x="1821" y="14"/>
                    <a:pt x="1699" y="0"/>
                    <a:pt x="1580" y="0"/>
                  </a:cubicBezTo>
                  <a:close/>
                </a:path>
              </a:pathLst>
            </a:custGeom>
            <a:solidFill>
              <a:srgbClr val="F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5;p52">
              <a:extLst>
                <a:ext uri="{FF2B5EF4-FFF2-40B4-BE49-F238E27FC236}">
                  <a16:creationId xmlns:a16="http://schemas.microsoft.com/office/drawing/2014/main" id="{7504AD5B-1E67-C3CB-D986-75E868C3468C}"/>
                </a:ext>
              </a:extLst>
            </p:cNvPr>
            <p:cNvSpPr/>
            <p:nvPr/>
          </p:nvSpPr>
          <p:spPr>
            <a:xfrm flipH="1">
              <a:off x="3950880" y="3354273"/>
              <a:ext cx="45575" cy="1104373"/>
            </a:xfrm>
            <a:custGeom>
              <a:avLst/>
              <a:gdLst/>
              <a:ahLst/>
              <a:cxnLst/>
              <a:rect l="l" t="t" r="r" b="b"/>
              <a:pathLst>
                <a:path w="2484" h="60192" extrusionOk="0">
                  <a:moveTo>
                    <a:pt x="1" y="1"/>
                  </a:moveTo>
                  <a:lnTo>
                    <a:pt x="1" y="60192"/>
                  </a:lnTo>
                  <a:lnTo>
                    <a:pt x="2483" y="6019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6;p52">
              <a:extLst>
                <a:ext uri="{FF2B5EF4-FFF2-40B4-BE49-F238E27FC236}">
                  <a16:creationId xmlns:a16="http://schemas.microsoft.com/office/drawing/2014/main" id="{D50FDC0B-D500-34BF-0DC3-05D422D4CFCE}"/>
                </a:ext>
              </a:extLst>
            </p:cNvPr>
            <p:cNvSpPr/>
            <p:nvPr/>
          </p:nvSpPr>
          <p:spPr>
            <a:xfrm flipH="1">
              <a:off x="3939688" y="2877880"/>
              <a:ext cx="67959" cy="1043147"/>
            </a:xfrm>
            <a:custGeom>
              <a:avLst/>
              <a:gdLst/>
              <a:ahLst/>
              <a:cxnLst/>
              <a:rect l="l" t="t" r="r" b="b"/>
              <a:pathLst>
                <a:path w="3704" h="56855" extrusionOk="0">
                  <a:moveTo>
                    <a:pt x="0" y="1"/>
                  </a:moveTo>
                  <a:lnTo>
                    <a:pt x="0" y="56855"/>
                  </a:lnTo>
                  <a:lnTo>
                    <a:pt x="3704" y="56855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7;p52">
              <a:extLst>
                <a:ext uri="{FF2B5EF4-FFF2-40B4-BE49-F238E27FC236}">
                  <a16:creationId xmlns:a16="http://schemas.microsoft.com/office/drawing/2014/main" id="{1C926158-CDFC-E80F-D478-C3956324D611}"/>
                </a:ext>
              </a:extLst>
            </p:cNvPr>
            <p:cNvSpPr/>
            <p:nvPr/>
          </p:nvSpPr>
          <p:spPr>
            <a:xfrm flipH="1">
              <a:off x="3934459" y="2812178"/>
              <a:ext cx="78417" cy="466705"/>
            </a:xfrm>
            <a:custGeom>
              <a:avLst/>
              <a:gdLst/>
              <a:ahLst/>
              <a:cxnLst/>
              <a:rect l="l" t="t" r="r" b="b"/>
              <a:pathLst>
                <a:path w="4274" h="25437" extrusionOk="0">
                  <a:moveTo>
                    <a:pt x="0" y="0"/>
                  </a:moveTo>
                  <a:lnTo>
                    <a:pt x="0" y="25436"/>
                  </a:lnTo>
                  <a:lnTo>
                    <a:pt x="4274" y="25436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8;p52">
              <a:extLst>
                <a:ext uri="{FF2B5EF4-FFF2-40B4-BE49-F238E27FC236}">
                  <a16:creationId xmlns:a16="http://schemas.microsoft.com/office/drawing/2014/main" id="{F74D50B8-A986-C167-9094-1C0C41F0C496}"/>
                </a:ext>
              </a:extLst>
            </p:cNvPr>
            <p:cNvSpPr/>
            <p:nvPr/>
          </p:nvSpPr>
          <p:spPr>
            <a:xfrm flipH="1">
              <a:off x="3921010" y="3906074"/>
              <a:ext cx="105315" cy="44823"/>
            </a:xfrm>
            <a:custGeom>
              <a:avLst/>
              <a:gdLst/>
              <a:ahLst/>
              <a:cxnLst/>
              <a:rect l="l" t="t" r="r" b="b"/>
              <a:pathLst>
                <a:path w="5740" h="2443" extrusionOk="0">
                  <a:moveTo>
                    <a:pt x="1059" y="1"/>
                  </a:moveTo>
                  <a:cubicBezTo>
                    <a:pt x="489" y="1"/>
                    <a:pt x="1" y="489"/>
                    <a:pt x="1" y="1059"/>
                  </a:cubicBezTo>
                  <a:lnTo>
                    <a:pt x="1" y="1385"/>
                  </a:lnTo>
                  <a:cubicBezTo>
                    <a:pt x="1" y="1954"/>
                    <a:pt x="489" y="2443"/>
                    <a:pt x="1059" y="2443"/>
                  </a:cubicBezTo>
                  <a:lnTo>
                    <a:pt x="4681" y="2443"/>
                  </a:lnTo>
                  <a:cubicBezTo>
                    <a:pt x="5291" y="2443"/>
                    <a:pt x="5739" y="1954"/>
                    <a:pt x="5739" y="1385"/>
                  </a:cubicBezTo>
                  <a:lnTo>
                    <a:pt x="5739" y="1059"/>
                  </a:lnTo>
                  <a:cubicBezTo>
                    <a:pt x="5739" y="489"/>
                    <a:pt x="5291" y="1"/>
                    <a:pt x="4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9;p52">
              <a:extLst>
                <a:ext uri="{FF2B5EF4-FFF2-40B4-BE49-F238E27FC236}">
                  <a16:creationId xmlns:a16="http://schemas.microsoft.com/office/drawing/2014/main" id="{63424863-1B42-8171-31C1-C8A867CE6D0C}"/>
                </a:ext>
              </a:extLst>
            </p:cNvPr>
            <p:cNvSpPr/>
            <p:nvPr/>
          </p:nvSpPr>
          <p:spPr>
            <a:xfrm flipH="1">
              <a:off x="3921010" y="4436977"/>
              <a:ext cx="105315" cy="44071"/>
            </a:xfrm>
            <a:custGeom>
              <a:avLst/>
              <a:gdLst/>
              <a:ahLst/>
              <a:cxnLst/>
              <a:rect l="l" t="t" r="r" b="b"/>
              <a:pathLst>
                <a:path w="5740" h="2402" extrusionOk="0">
                  <a:moveTo>
                    <a:pt x="1059" y="1"/>
                  </a:moveTo>
                  <a:cubicBezTo>
                    <a:pt x="489" y="1"/>
                    <a:pt x="1" y="448"/>
                    <a:pt x="1" y="1059"/>
                  </a:cubicBezTo>
                  <a:lnTo>
                    <a:pt x="1" y="1344"/>
                  </a:lnTo>
                  <a:cubicBezTo>
                    <a:pt x="1" y="1913"/>
                    <a:pt x="489" y="2402"/>
                    <a:pt x="1059" y="2402"/>
                  </a:cubicBezTo>
                  <a:lnTo>
                    <a:pt x="4681" y="2402"/>
                  </a:lnTo>
                  <a:cubicBezTo>
                    <a:pt x="5291" y="2402"/>
                    <a:pt x="5739" y="1913"/>
                    <a:pt x="5739" y="1344"/>
                  </a:cubicBezTo>
                  <a:lnTo>
                    <a:pt x="5739" y="1059"/>
                  </a:lnTo>
                  <a:cubicBezTo>
                    <a:pt x="5739" y="448"/>
                    <a:pt x="5291" y="1"/>
                    <a:pt x="4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0;p52">
              <a:extLst>
                <a:ext uri="{FF2B5EF4-FFF2-40B4-BE49-F238E27FC236}">
                  <a16:creationId xmlns:a16="http://schemas.microsoft.com/office/drawing/2014/main" id="{B48F11C6-D6DF-424C-692B-5EEED2EFD566}"/>
                </a:ext>
              </a:extLst>
            </p:cNvPr>
            <p:cNvSpPr/>
            <p:nvPr/>
          </p:nvSpPr>
          <p:spPr>
            <a:xfrm flipH="1">
              <a:off x="3922515" y="3251234"/>
              <a:ext cx="102306" cy="52290"/>
            </a:xfrm>
            <a:custGeom>
              <a:avLst/>
              <a:gdLst/>
              <a:ahLst/>
              <a:cxnLst/>
              <a:rect l="l" t="t" r="r" b="b"/>
              <a:pathLst>
                <a:path w="5576" h="2850" extrusionOk="0">
                  <a:moveTo>
                    <a:pt x="1262" y="0"/>
                  </a:moveTo>
                  <a:cubicBezTo>
                    <a:pt x="570" y="0"/>
                    <a:pt x="0" y="570"/>
                    <a:pt x="0" y="1262"/>
                  </a:cubicBezTo>
                  <a:lnTo>
                    <a:pt x="0" y="1628"/>
                  </a:lnTo>
                  <a:cubicBezTo>
                    <a:pt x="0" y="2320"/>
                    <a:pt x="570" y="2849"/>
                    <a:pt x="1262" y="2849"/>
                  </a:cubicBezTo>
                  <a:lnTo>
                    <a:pt x="4314" y="2849"/>
                  </a:lnTo>
                  <a:cubicBezTo>
                    <a:pt x="5006" y="2849"/>
                    <a:pt x="5576" y="2320"/>
                    <a:pt x="5576" y="1628"/>
                  </a:cubicBezTo>
                  <a:lnTo>
                    <a:pt x="5576" y="1262"/>
                  </a:lnTo>
                  <a:cubicBezTo>
                    <a:pt x="5576" y="570"/>
                    <a:pt x="5006" y="0"/>
                    <a:pt x="4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1;p52">
              <a:extLst>
                <a:ext uri="{FF2B5EF4-FFF2-40B4-BE49-F238E27FC236}">
                  <a16:creationId xmlns:a16="http://schemas.microsoft.com/office/drawing/2014/main" id="{C7748849-0800-8FE1-4844-777CB0583EB0}"/>
                </a:ext>
              </a:extLst>
            </p:cNvPr>
            <p:cNvSpPr/>
            <p:nvPr/>
          </p:nvSpPr>
          <p:spPr>
            <a:xfrm flipH="1">
              <a:off x="3857546" y="2781556"/>
              <a:ext cx="232243" cy="141900"/>
            </a:xfrm>
            <a:custGeom>
              <a:avLst/>
              <a:gdLst/>
              <a:ahLst/>
              <a:cxnLst/>
              <a:rect l="l" t="t" r="r" b="b"/>
              <a:pathLst>
                <a:path w="12658" h="7734" extrusionOk="0">
                  <a:moveTo>
                    <a:pt x="733" y="1"/>
                  </a:moveTo>
                  <a:cubicBezTo>
                    <a:pt x="326" y="1"/>
                    <a:pt x="1" y="326"/>
                    <a:pt x="1" y="733"/>
                  </a:cubicBezTo>
                  <a:lnTo>
                    <a:pt x="1" y="7001"/>
                  </a:lnTo>
                  <a:cubicBezTo>
                    <a:pt x="1" y="7408"/>
                    <a:pt x="326" y="7733"/>
                    <a:pt x="733" y="7733"/>
                  </a:cubicBezTo>
                  <a:lnTo>
                    <a:pt x="11925" y="7733"/>
                  </a:lnTo>
                  <a:cubicBezTo>
                    <a:pt x="12332" y="7733"/>
                    <a:pt x="12657" y="7408"/>
                    <a:pt x="12657" y="7001"/>
                  </a:cubicBezTo>
                  <a:lnTo>
                    <a:pt x="12657" y="733"/>
                  </a:lnTo>
                  <a:cubicBezTo>
                    <a:pt x="12657" y="326"/>
                    <a:pt x="12332" y="1"/>
                    <a:pt x="11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8" name="Google Shape;2148;p65"/>
          <p:cNvGrpSpPr/>
          <p:nvPr/>
        </p:nvGrpSpPr>
        <p:grpSpPr>
          <a:xfrm rot="360973" flipH="1">
            <a:off x="1176664" y="656863"/>
            <a:ext cx="770456" cy="670914"/>
            <a:chOff x="1434628" y="2199861"/>
            <a:chExt cx="363255" cy="316293"/>
          </a:xfrm>
        </p:grpSpPr>
        <p:sp>
          <p:nvSpPr>
            <p:cNvPr id="2149" name="Google Shape;2149;p65"/>
            <p:cNvSpPr/>
            <p:nvPr/>
          </p:nvSpPr>
          <p:spPr>
            <a:xfrm>
              <a:off x="1434628" y="2199861"/>
              <a:ext cx="363255" cy="273558"/>
            </a:xfrm>
            <a:custGeom>
              <a:avLst/>
              <a:gdLst/>
              <a:ahLst/>
              <a:cxnLst/>
              <a:rect l="l" t="t" r="r" b="b"/>
              <a:pathLst>
                <a:path w="18131" h="13654" extrusionOk="0">
                  <a:moveTo>
                    <a:pt x="2352" y="0"/>
                  </a:moveTo>
                  <a:cubicBezTo>
                    <a:pt x="1576" y="0"/>
                    <a:pt x="790" y="57"/>
                    <a:pt x="0" y="173"/>
                  </a:cubicBezTo>
                  <a:lnTo>
                    <a:pt x="85" y="728"/>
                  </a:lnTo>
                  <a:cubicBezTo>
                    <a:pt x="868" y="608"/>
                    <a:pt x="1646" y="551"/>
                    <a:pt x="2414" y="551"/>
                  </a:cubicBezTo>
                  <a:cubicBezTo>
                    <a:pt x="9894" y="551"/>
                    <a:pt x="16458" y="6032"/>
                    <a:pt x="17619" y="13654"/>
                  </a:cubicBezTo>
                  <a:lnTo>
                    <a:pt x="18131" y="13569"/>
                  </a:lnTo>
                  <a:cubicBezTo>
                    <a:pt x="16929" y="5656"/>
                    <a:pt x="10119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5"/>
            <p:cNvSpPr/>
            <p:nvPr/>
          </p:nvSpPr>
          <p:spPr>
            <a:xfrm>
              <a:off x="1451718" y="2315463"/>
              <a:ext cx="231645" cy="175066"/>
            </a:xfrm>
            <a:custGeom>
              <a:avLst/>
              <a:gdLst/>
              <a:ahLst/>
              <a:cxnLst/>
              <a:rect l="l" t="t" r="r" b="b"/>
              <a:pathLst>
                <a:path w="11562" h="8738" extrusionOk="0">
                  <a:moveTo>
                    <a:pt x="1547" y="1"/>
                  </a:moveTo>
                  <a:cubicBezTo>
                    <a:pt x="1037" y="1"/>
                    <a:pt x="520" y="40"/>
                    <a:pt x="0" y="120"/>
                  </a:cubicBezTo>
                  <a:lnTo>
                    <a:pt x="86" y="632"/>
                  </a:lnTo>
                  <a:cubicBezTo>
                    <a:pt x="558" y="562"/>
                    <a:pt x="1027" y="529"/>
                    <a:pt x="1490" y="529"/>
                  </a:cubicBezTo>
                  <a:cubicBezTo>
                    <a:pt x="6182" y="529"/>
                    <a:pt x="10312" y="3962"/>
                    <a:pt x="11050" y="8737"/>
                  </a:cubicBezTo>
                  <a:lnTo>
                    <a:pt x="11561" y="8652"/>
                  </a:lnTo>
                  <a:cubicBezTo>
                    <a:pt x="10827" y="3626"/>
                    <a:pt x="6483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5"/>
            <p:cNvSpPr/>
            <p:nvPr/>
          </p:nvSpPr>
          <p:spPr>
            <a:xfrm>
              <a:off x="1465381" y="2409027"/>
              <a:ext cx="125680" cy="96028"/>
            </a:xfrm>
            <a:custGeom>
              <a:avLst/>
              <a:gdLst/>
              <a:ahLst/>
              <a:cxnLst/>
              <a:rect l="l" t="t" r="r" b="b"/>
              <a:pathLst>
                <a:path w="6273" h="4793" extrusionOk="0">
                  <a:moveTo>
                    <a:pt x="798" y="1"/>
                  </a:moveTo>
                  <a:cubicBezTo>
                    <a:pt x="536" y="1"/>
                    <a:pt x="269" y="19"/>
                    <a:pt x="1" y="57"/>
                  </a:cubicBezTo>
                  <a:lnTo>
                    <a:pt x="86" y="612"/>
                  </a:lnTo>
                  <a:cubicBezTo>
                    <a:pt x="347" y="571"/>
                    <a:pt x="606" y="551"/>
                    <a:pt x="861" y="551"/>
                  </a:cubicBezTo>
                  <a:cubicBezTo>
                    <a:pt x="3278" y="551"/>
                    <a:pt x="5370" y="2323"/>
                    <a:pt x="5717" y="4792"/>
                  </a:cubicBezTo>
                  <a:lnTo>
                    <a:pt x="6272" y="4707"/>
                  </a:lnTo>
                  <a:cubicBezTo>
                    <a:pt x="5844" y="1946"/>
                    <a:pt x="3503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5"/>
            <p:cNvSpPr/>
            <p:nvPr/>
          </p:nvSpPr>
          <p:spPr>
            <a:xfrm>
              <a:off x="1477362" y="2487584"/>
              <a:ext cx="35903" cy="28570"/>
            </a:xfrm>
            <a:custGeom>
              <a:avLst/>
              <a:gdLst/>
              <a:ahLst/>
              <a:cxnLst/>
              <a:rect l="l" t="t" r="r" b="b"/>
              <a:pathLst>
                <a:path w="1792" h="1426" extrusionOk="0">
                  <a:moveTo>
                    <a:pt x="231" y="1"/>
                  </a:moveTo>
                  <a:cubicBezTo>
                    <a:pt x="155" y="1"/>
                    <a:pt x="78" y="6"/>
                    <a:pt x="0" y="18"/>
                  </a:cubicBezTo>
                  <a:lnTo>
                    <a:pt x="86" y="530"/>
                  </a:lnTo>
                  <a:cubicBezTo>
                    <a:pt x="133" y="523"/>
                    <a:pt x="181" y="519"/>
                    <a:pt x="228" y="519"/>
                  </a:cubicBezTo>
                  <a:cubicBezTo>
                    <a:pt x="732" y="519"/>
                    <a:pt x="1202" y="919"/>
                    <a:pt x="1280" y="1426"/>
                  </a:cubicBezTo>
                  <a:lnTo>
                    <a:pt x="1792" y="1341"/>
                  </a:lnTo>
                  <a:cubicBezTo>
                    <a:pt x="1676" y="565"/>
                    <a:pt x="99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65"/>
          <p:cNvGrpSpPr/>
          <p:nvPr/>
        </p:nvGrpSpPr>
        <p:grpSpPr>
          <a:xfrm flipH="1">
            <a:off x="6574036" y="3321401"/>
            <a:ext cx="1070972" cy="802814"/>
            <a:chOff x="13519600" y="1618956"/>
            <a:chExt cx="1138000" cy="852969"/>
          </a:xfrm>
        </p:grpSpPr>
        <p:sp>
          <p:nvSpPr>
            <p:cNvPr id="2154" name="Google Shape;2154;p65"/>
            <p:cNvSpPr/>
            <p:nvPr/>
          </p:nvSpPr>
          <p:spPr>
            <a:xfrm>
              <a:off x="13519600" y="1911975"/>
              <a:ext cx="1138000" cy="559950"/>
            </a:xfrm>
            <a:custGeom>
              <a:avLst/>
              <a:gdLst/>
              <a:ahLst/>
              <a:cxnLst/>
              <a:rect l="l" t="t" r="r" b="b"/>
              <a:pathLst>
                <a:path w="45520" h="22398" extrusionOk="0">
                  <a:moveTo>
                    <a:pt x="22739" y="0"/>
                  </a:moveTo>
                  <a:cubicBezTo>
                    <a:pt x="10197" y="0"/>
                    <a:pt x="1" y="4992"/>
                    <a:pt x="1" y="11178"/>
                  </a:cubicBezTo>
                  <a:cubicBezTo>
                    <a:pt x="1" y="17363"/>
                    <a:pt x="10197" y="22397"/>
                    <a:pt x="22739" y="22397"/>
                  </a:cubicBezTo>
                  <a:cubicBezTo>
                    <a:pt x="35324" y="22397"/>
                    <a:pt x="45520" y="17363"/>
                    <a:pt x="45520" y="11178"/>
                  </a:cubicBezTo>
                  <a:cubicBezTo>
                    <a:pt x="45520" y="4992"/>
                    <a:pt x="35324" y="0"/>
                    <a:pt x="2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5"/>
            <p:cNvSpPr/>
            <p:nvPr/>
          </p:nvSpPr>
          <p:spPr>
            <a:xfrm rot="-8495660" flipH="1">
              <a:off x="13804537" y="1620868"/>
              <a:ext cx="178143" cy="493805"/>
            </a:xfrm>
            <a:custGeom>
              <a:avLst/>
              <a:gdLst/>
              <a:ahLst/>
              <a:cxnLst/>
              <a:rect l="l" t="t" r="r" b="b"/>
              <a:pathLst>
                <a:path w="7126" h="19753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" y="6826"/>
                    <a:pt x="1451" y="14036"/>
                    <a:pt x="5504" y="19752"/>
                  </a:cubicBezTo>
                  <a:cubicBezTo>
                    <a:pt x="3883" y="13353"/>
                    <a:pt x="4437" y="6613"/>
                    <a:pt x="7125" y="598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5"/>
            <p:cNvSpPr/>
            <p:nvPr/>
          </p:nvSpPr>
          <p:spPr>
            <a:xfrm>
              <a:off x="13720600" y="2120525"/>
              <a:ext cx="796700" cy="162625"/>
            </a:xfrm>
            <a:custGeom>
              <a:avLst/>
              <a:gdLst/>
              <a:ahLst/>
              <a:cxnLst/>
              <a:rect l="l" t="t" r="r" b="b"/>
              <a:pathLst>
                <a:path w="31868" h="6505" extrusionOk="0">
                  <a:moveTo>
                    <a:pt x="8319" y="532"/>
                  </a:moveTo>
                  <a:cubicBezTo>
                    <a:pt x="8490" y="532"/>
                    <a:pt x="8703" y="617"/>
                    <a:pt x="8831" y="703"/>
                  </a:cubicBezTo>
                  <a:cubicBezTo>
                    <a:pt x="9300" y="1129"/>
                    <a:pt x="9471" y="1726"/>
                    <a:pt x="9343" y="2281"/>
                  </a:cubicBezTo>
                  <a:cubicBezTo>
                    <a:pt x="9172" y="3134"/>
                    <a:pt x="8703" y="3945"/>
                    <a:pt x="8020" y="4457"/>
                  </a:cubicBezTo>
                  <a:cubicBezTo>
                    <a:pt x="7892" y="4329"/>
                    <a:pt x="7722" y="4158"/>
                    <a:pt x="7594" y="4030"/>
                  </a:cubicBezTo>
                  <a:cubicBezTo>
                    <a:pt x="6997" y="3348"/>
                    <a:pt x="6783" y="2452"/>
                    <a:pt x="6911" y="1598"/>
                  </a:cubicBezTo>
                  <a:cubicBezTo>
                    <a:pt x="7082" y="1129"/>
                    <a:pt x="7423" y="788"/>
                    <a:pt x="7892" y="617"/>
                  </a:cubicBezTo>
                  <a:cubicBezTo>
                    <a:pt x="8020" y="575"/>
                    <a:pt x="8148" y="532"/>
                    <a:pt x="8319" y="532"/>
                  </a:cubicBezTo>
                  <a:close/>
                  <a:moveTo>
                    <a:pt x="23378" y="276"/>
                  </a:moveTo>
                  <a:cubicBezTo>
                    <a:pt x="23549" y="276"/>
                    <a:pt x="23762" y="319"/>
                    <a:pt x="23933" y="404"/>
                  </a:cubicBezTo>
                  <a:cubicBezTo>
                    <a:pt x="24189" y="575"/>
                    <a:pt x="24359" y="873"/>
                    <a:pt x="24402" y="1172"/>
                  </a:cubicBezTo>
                  <a:cubicBezTo>
                    <a:pt x="24445" y="2025"/>
                    <a:pt x="24146" y="2836"/>
                    <a:pt x="23592" y="3433"/>
                  </a:cubicBezTo>
                  <a:cubicBezTo>
                    <a:pt x="23250" y="3859"/>
                    <a:pt x="22909" y="4243"/>
                    <a:pt x="22482" y="4585"/>
                  </a:cubicBezTo>
                  <a:cubicBezTo>
                    <a:pt x="22397" y="4457"/>
                    <a:pt x="22312" y="4371"/>
                    <a:pt x="22226" y="4243"/>
                  </a:cubicBezTo>
                  <a:cubicBezTo>
                    <a:pt x="21714" y="3518"/>
                    <a:pt x="21501" y="2622"/>
                    <a:pt x="21714" y="1769"/>
                  </a:cubicBezTo>
                  <a:cubicBezTo>
                    <a:pt x="21842" y="1129"/>
                    <a:pt x="22312" y="617"/>
                    <a:pt x="22866" y="361"/>
                  </a:cubicBezTo>
                  <a:cubicBezTo>
                    <a:pt x="23037" y="276"/>
                    <a:pt x="23208" y="276"/>
                    <a:pt x="23378" y="276"/>
                  </a:cubicBezTo>
                  <a:close/>
                  <a:moveTo>
                    <a:pt x="16169" y="1001"/>
                  </a:moveTo>
                  <a:cubicBezTo>
                    <a:pt x="16425" y="1001"/>
                    <a:pt x="16638" y="1087"/>
                    <a:pt x="16808" y="1257"/>
                  </a:cubicBezTo>
                  <a:cubicBezTo>
                    <a:pt x="17150" y="1513"/>
                    <a:pt x="17406" y="1897"/>
                    <a:pt x="17448" y="2324"/>
                  </a:cubicBezTo>
                  <a:cubicBezTo>
                    <a:pt x="17448" y="3092"/>
                    <a:pt x="17107" y="3817"/>
                    <a:pt x="16553" y="4371"/>
                  </a:cubicBezTo>
                  <a:cubicBezTo>
                    <a:pt x="16297" y="4585"/>
                    <a:pt x="16083" y="4798"/>
                    <a:pt x="15827" y="5011"/>
                  </a:cubicBezTo>
                  <a:cubicBezTo>
                    <a:pt x="15699" y="4883"/>
                    <a:pt x="15571" y="4755"/>
                    <a:pt x="15486" y="4627"/>
                  </a:cubicBezTo>
                  <a:cubicBezTo>
                    <a:pt x="14931" y="3945"/>
                    <a:pt x="14718" y="3049"/>
                    <a:pt x="14889" y="2238"/>
                  </a:cubicBezTo>
                  <a:cubicBezTo>
                    <a:pt x="15017" y="1641"/>
                    <a:pt x="15401" y="1172"/>
                    <a:pt x="15955" y="1001"/>
                  </a:cubicBezTo>
                  <a:close/>
                  <a:moveTo>
                    <a:pt x="23328" y="0"/>
                  </a:moveTo>
                  <a:cubicBezTo>
                    <a:pt x="23145" y="0"/>
                    <a:pt x="22959" y="34"/>
                    <a:pt x="22781" y="105"/>
                  </a:cubicBezTo>
                  <a:cubicBezTo>
                    <a:pt x="22098" y="404"/>
                    <a:pt x="21629" y="1001"/>
                    <a:pt x="21416" y="1726"/>
                  </a:cubicBezTo>
                  <a:cubicBezTo>
                    <a:pt x="21245" y="2665"/>
                    <a:pt x="21459" y="3603"/>
                    <a:pt x="22013" y="4371"/>
                  </a:cubicBezTo>
                  <a:cubicBezTo>
                    <a:pt x="22098" y="4499"/>
                    <a:pt x="22226" y="4627"/>
                    <a:pt x="22312" y="4713"/>
                  </a:cubicBezTo>
                  <a:cubicBezTo>
                    <a:pt x="21245" y="5656"/>
                    <a:pt x="19942" y="6166"/>
                    <a:pt x="18554" y="6166"/>
                  </a:cubicBezTo>
                  <a:cubicBezTo>
                    <a:pt x="18499" y="6166"/>
                    <a:pt x="18443" y="6165"/>
                    <a:pt x="18387" y="6163"/>
                  </a:cubicBezTo>
                  <a:cubicBezTo>
                    <a:pt x="17534" y="6120"/>
                    <a:pt x="16680" y="5779"/>
                    <a:pt x="16041" y="5182"/>
                  </a:cubicBezTo>
                  <a:cubicBezTo>
                    <a:pt x="16297" y="4969"/>
                    <a:pt x="16553" y="4755"/>
                    <a:pt x="16766" y="4542"/>
                  </a:cubicBezTo>
                  <a:cubicBezTo>
                    <a:pt x="17363" y="3945"/>
                    <a:pt x="17704" y="3092"/>
                    <a:pt x="17704" y="2238"/>
                  </a:cubicBezTo>
                  <a:cubicBezTo>
                    <a:pt x="17662" y="1769"/>
                    <a:pt x="17363" y="1300"/>
                    <a:pt x="16979" y="1001"/>
                  </a:cubicBezTo>
                  <a:cubicBezTo>
                    <a:pt x="16755" y="809"/>
                    <a:pt x="16483" y="713"/>
                    <a:pt x="16199" y="713"/>
                  </a:cubicBezTo>
                  <a:cubicBezTo>
                    <a:pt x="16105" y="713"/>
                    <a:pt x="16009" y="724"/>
                    <a:pt x="15913" y="745"/>
                  </a:cubicBezTo>
                  <a:cubicBezTo>
                    <a:pt x="15273" y="916"/>
                    <a:pt x="14761" y="1470"/>
                    <a:pt x="14675" y="2153"/>
                  </a:cubicBezTo>
                  <a:cubicBezTo>
                    <a:pt x="14462" y="3092"/>
                    <a:pt x="14675" y="4030"/>
                    <a:pt x="15273" y="4755"/>
                  </a:cubicBezTo>
                  <a:cubicBezTo>
                    <a:pt x="15401" y="4883"/>
                    <a:pt x="15486" y="5011"/>
                    <a:pt x="15614" y="5139"/>
                  </a:cubicBezTo>
                  <a:cubicBezTo>
                    <a:pt x="14607" y="5784"/>
                    <a:pt x="13410" y="6124"/>
                    <a:pt x="12202" y="6124"/>
                  </a:cubicBezTo>
                  <a:cubicBezTo>
                    <a:pt x="12130" y="6124"/>
                    <a:pt x="12059" y="6123"/>
                    <a:pt x="11988" y="6120"/>
                  </a:cubicBezTo>
                  <a:cubicBezTo>
                    <a:pt x="10623" y="6078"/>
                    <a:pt x="9258" y="5566"/>
                    <a:pt x="8234" y="4627"/>
                  </a:cubicBezTo>
                  <a:cubicBezTo>
                    <a:pt x="8959" y="4030"/>
                    <a:pt x="9428" y="3220"/>
                    <a:pt x="9599" y="2281"/>
                  </a:cubicBezTo>
                  <a:cubicBezTo>
                    <a:pt x="9727" y="1598"/>
                    <a:pt x="9513" y="916"/>
                    <a:pt x="9002" y="489"/>
                  </a:cubicBezTo>
                  <a:cubicBezTo>
                    <a:pt x="8783" y="325"/>
                    <a:pt x="8511" y="249"/>
                    <a:pt x="8244" y="249"/>
                  </a:cubicBezTo>
                  <a:cubicBezTo>
                    <a:pt x="8094" y="249"/>
                    <a:pt x="7945" y="273"/>
                    <a:pt x="7807" y="319"/>
                  </a:cubicBezTo>
                  <a:cubicBezTo>
                    <a:pt x="7252" y="532"/>
                    <a:pt x="6869" y="959"/>
                    <a:pt x="6698" y="1513"/>
                  </a:cubicBezTo>
                  <a:cubicBezTo>
                    <a:pt x="6357" y="2580"/>
                    <a:pt x="6997" y="3646"/>
                    <a:pt x="7423" y="4158"/>
                  </a:cubicBezTo>
                  <a:cubicBezTo>
                    <a:pt x="7508" y="4329"/>
                    <a:pt x="7679" y="4457"/>
                    <a:pt x="7807" y="4627"/>
                  </a:cubicBezTo>
                  <a:cubicBezTo>
                    <a:pt x="7124" y="5097"/>
                    <a:pt x="6314" y="5438"/>
                    <a:pt x="5503" y="5566"/>
                  </a:cubicBezTo>
                  <a:cubicBezTo>
                    <a:pt x="5204" y="5608"/>
                    <a:pt x="4903" y="5627"/>
                    <a:pt x="4602" y="5627"/>
                  </a:cubicBezTo>
                  <a:cubicBezTo>
                    <a:pt x="3060" y="5627"/>
                    <a:pt x="1513" y="5127"/>
                    <a:pt x="85" y="4627"/>
                  </a:cubicBezTo>
                  <a:lnTo>
                    <a:pt x="0" y="4883"/>
                  </a:lnTo>
                  <a:cubicBezTo>
                    <a:pt x="1450" y="5414"/>
                    <a:pt x="2988" y="5886"/>
                    <a:pt x="4566" y="5886"/>
                  </a:cubicBezTo>
                  <a:cubicBezTo>
                    <a:pt x="4891" y="5886"/>
                    <a:pt x="5218" y="5866"/>
                    <a:pt x="5546" y="5822"/>
                  </a:cubicBezTo>
                  <a:cubicBezTo>
                    <a:pt x="6442" y="5694"/>
                    <a:pt x="7295" y="5353"/>
                    <a:pt x="8020" y="4798"/>
                  </a:cubicBezTo>
                  <a:cubicBezTo>
                    <a:pt x="9087" y="5779"/>
                    <a:pt x="10537" y="6376"/>
                    <a:pt x="11988" y="6419"/>
                  </a:cubicBezTo>
                  <a:cubicBezTo>
                    <a:pt x="12064" y="6421"/>
                    <a:pt x="12139" y="6423"/>
                    <a:pt x="12215" y="6423"/>
                  </a:cubicBezTo>
                  <a:cubicBezTo>
                    <a:pt x="13499" y="6423"/>
                    <a:pt x="14739" y="6080"/>
                    <a:pt x="15827" y="5395"/>
                  </a:cubicBezTo>
                  <a:cubicBezTo>
                    <a:pt x="16510" y="6035"/>
                    <a:pt x="17406" y="6419"/>
                    <a:pt x="18387" y="6462"/>
                  </a:cubicBezTo>
                  <a:cubicBezTo>
                    <a:pt x="18441" y="6463"/>
                    <a:pt x="18494" y="6464"/>
                    <a:pt x="18548" y="6464"/>
                  </a:cubicBezTo>
                  <a:cubicBezTo>
                    <a:pt x="19984" y="6464"/>
                    <a:pt x="21372" y="5915"/>
                    <a:pt x="22482" y="4969"/>
                  </a:cubicBezTo>
                  <a:cubicBezTo>
                    <a:pt x="23250" y="5779"/>
                    <a:pt x="24274" y="6291"/>
                    <a:pt x="25426" y="6462"/>
                  </a:cubicBezTo>
                  <a:cubicBezTo>
                    <a:pt x="25682" y="6462"/>
                    <a:pt x="25938" y="6504"/>
                    <a:pt x="26237" y="6504"/>
                  </a:cubicBezTo>
                  <a:cubicBezTo>
                    <a:pt x="28242" y="6504"/>
                    <a:pt x="30204" y="5566"/>
                    <a:pt x="31868" y="4670"/>
                  </a:cubicBezTo>
                  <a:lnTo>
                    <a:pt x="31740" y="4457"/>
                  </a:lnTo>
                  <a:cubicBezTo>
                    <a:pt x="30061" y="5334"/>
                    <a:pt x="28144" y="6246"/>
                    <a:pt x="26140" y="6246"/>
                  </a:cubicBezTo>
                  <a:cubicBezTo>
                    <a:pt x="25903" y="6246"/>
                    <a:pt x="25665" y="6233"/>
                    <a:pt x="25426" y="6206"/>
                  </a:cubicBezTo>
                  <a:cubicBezTo>
                    <a:pt x="24402" y="6035"/>
                    <a:pt x="23421" y="5566"/>
                    <a:pt x="22696" y="4798"/>
                  </a:cubicBezTo>
                  <a:cubicBezTo>
                    <a:pt x="23080" y="4414"/>
                    <a:pt x="23464" y="4030"/>
                    <a:pt x="23805" y="3646"/>
                  </a:cubicBezTo>
                  <a:cubicBezTo>
                    <a:pt x="24402" y="2964"/>
                    <a:pt x="24701" y="2068"/>
                    <a:pt x="24658" y="1172"/>
                  </a:cubicBezTo>
                  <a:cubicBezTo>
                    <a:pt x="24615" y="788"/>
                    <a:pt x="24402" y="404"/>
                    <a:pt x="24061" y="191"/>
                  </a:cubicBezTo>
                  <a:cubicBezTo>
                    <a:pt x="23837" y="66"/>
                    <a:pt x="23584" y="0"/>
                    <a:pt x="23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65"/>
          <p:cNvGrpSpPr/>
          <p:nvPr/>
        </p:nvGrpSpPr>
        <p:grpSpPr>
          <a:xfrm>
            <a:off x="1210145" y="2862461"/>
            <a:ext cx="1152921" cy="865709"/>
            <a:chOff x="11717200" y="1003300"/>
            <a:chExt cx="987428" cy="741379"/>
          </a:xfrm>
        </p:grpSpPr>
        <p:sp>
          <p:nvSpPr>
            <p:cNvPr id="2158" name="Google Shape;2158;p65"/>
            <p:cNvSpPr/>
            <p:nvPr/>
          </p:nvSpPr>
          <p:spPr>
            <a:xfrm>
              <a:off x="11717200" y="1003300"/>
              <a:ext cx="868150" cy="482100"/>
            </a:xfrm>
            <a:custGeom>
              <a:avLst/>
              <a:gdLst/>
              <a:ahLst/>
              <a:cxnLst/>
              <a:rect l="l" t="t" r="r" b="b"/>
              <a:pathLst>
                <a:path w="34726" h="19284" extrusionOk="0">
                  <a:moveTo>
                    <a:pt x="17363" y="0"/>
                  </a:moveTo>
                  <a:cubicBezTo>
                    <a:pt x="7764" y="0"/>
                    <a:pt x="0" y="4309"/>
                    <a:pt x="0" y="9642"/>
                  </a:cubicBezTo>
                  <a:cubicBezTo>
                    <a:pt x="0" y="14974"/>
                    <a:pt x="7764" y="19283"/>
                    <a:pt x="17363" y="19283"/>
                  </a:cubicBezTo>
                  <a:cubicBezTo>
                    <a:pt x="26962" y="19283"/>
                    <a:pt x="34726" y="14974"/>
                    <a:pt x="34726" y="9642"/>
                  </a:cubicBezTo>
                  <a:cubicBezTo>
                    <a:pt x="34726" y="4309"/>
                    <a:pt x="26962" y="0"/>
                    <a:pt x="17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5"/>
            <p:cNvSpPr/>
            <p:nvPr/>
          </p:nvSpPr>
          <p:spPr>
            <a:xfrm rot="-2992783">
              <a:off x="12351520" y="1317929"/>
              <a:ext cx="240002" cy="407429"/>
            </a:xfrm>
            <a:custGeom>
              <a:avLst/>
              <a:gdLst/>
              <a:ahLst/>
              <a:cxnLst/>
              <a:rect l="l" t="t" r="r" b="b"/>
              <a:pathLst>
                <a:path w="9600" h="16297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1" y="5333"/>
                    <a:pt x="427" y="11348"/>
                    <a:pt x="3243" y="16297"/>
                  </a:cubicBezTo>
                  <a:cubicBezTo>
                    <a:pt x="2518" y="10410"/>
                    <a:pt x="4907" y="4522"/>
                    <a:pt x="9599" y="854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5"/>
            <p:cNvSpPr/>
            <p:nvPr/>
          </p:nvSpPr>
          <p:spPr>
            <a:xfrm>
              <a:off x="11830250" y="1176775"/>
              <a:ext cx="543950" cy="145650"/>
            </a:xfrm>
            <a:custGeom>
              <a:avLst/>
              <a:gdLst/>
              <a:ahLst/>
              <a:cxnLst/>
              <a:rect l="l" t="t" r="r" b="b"/>
              <a:pathLst>
                <a:path w="21758" h="5826" extrusionOk="0">
                  <a:moveTo>
                    <a:pt x="7230" y="271"/>
                  </a:moveTo>
                  <a:lnTo>
                    <a:pt x="7230" y="271"/>
                  </a:lnTo>
                  <a:cubicBezTo>
                    <a:pt x="7436" y="276"/>
                    <a:pt x="7643" y="360"/>
                    <a:pt x="7850" y="484"/>
                  </a:cubicBezTo>
                  <a:cubicBezTo>
                    <a:pt x="8276" y="740"/>
                    <a:pt x="8447" y="1252"/>
                    <a:pt x="8234" y="1722"/>
                  </a:cubicBezTo>
                  <a:cubicBezTo>
                    <a:pt x="8063" y="2191"/>
                    <a:pt x="7764" y="2617"/>
                    <a:pt x="7381" y="2959"/>
                  </a:cubicBezTo>
                  <a:cubicBezTo>
                    <a:pt x="7039" y="3215"/>
                    <a:pt x="6655" y="3471"/>
                    <a:pt x="6271" y="3599"/>
                  </a:cubicBezTo>
                  <a:cubicBezTo>
                    <a:pt x="5887" y="3044"/>
                    <a:pt x="5759" y="2361"/>
                    <a:pt x="5887" y="1679"/>
                  </a:cubicBezTo>
                  <a:cubicBezTo>
                    <a:pt x="5973" y="1252"/>
                    <a:pt x="6186" y="868"/>
                    <a:pt x="6527" y="570"/>
                  </a:cubicBezTo>
                  <a:cubicBezTo>
                    <a:pt x="6735" y="403"/>
                    <a:pt x="6943" y="278"/>
                    <a:pt x="7230" y="271"/>
                  </a:cubicBezTo>
                  <a:close/>
                  <a:moveTo>
                    <a:pt x="15785" y="399"/>
                  </a:moveTo>
                  <a:cubicBezTo>
                    <a:pt x="16510" y="399"/>
                    <a:pt x="17150" y="911"/>
                    <a:pt x="17278" y="1636"/>
                  </a:cubicBezTo>
                  <a:cubicBezTo>
                    <a:pt x="17320" y="2276"/>
                    <a:pt x="16979" y="2831"/>
                    <a:pt x="16211" y="3471"/>
                  </a:cubicBezTo>
                  <a:cubicBezTo>
                    <a:pt x="15742" y="3812"/>
                    <a:pt x="15315" y="4111"/>
                    <a:pt x="14803" y="4367"/>
                  </a:cubicBezTo>
                  <a:cubicBezTo>
                    <a:pt x="14462" y="4025"/>
                    <a:pt x="14164" y="3599"/>
                    <a:pt x="14036" y="3129"/>
                  </a:cubicBezTo>
                  <a:cubicBezTo>
                    <a:pt x="13865" y="2447"/>
                    <a:pt x="13993" y="1722"/>
                    <a:pt x="14377" y="1124"/>
                  </a:cubicBezTo>
                  <a:cubicBezTo>
                    <a:pt x="14718" y="655"/>
                    <a:pt x="15230" y="399"/>
                    <a:pt x="15785" y="399"/>
                  </a:cubicBezTo>
                  <a:close/>
                  <a:moveTo>
                    <a:pt x="7232" y="1"/>
                  </a:moveTo>
                  <a:cubicBezTo>
                    <a:pt x="6910" y="1"/>
                    <a:pt x="6594" y="119"/>
                    <a:pt x="6357" y="356"/>
                  </a:cubicBezTo>
                  <a:cubicBezTo>
                    <a:pt x="5973" y="698"/>
                    <a:pt x="5717" y="1124"/>
                    <a:pt x="5589" y="1636"/>
                  </a:cubicBezTo>
                  <a:cubicBezTo>
                    <a:pt x="5461" y="2361"/>
                    <a:pt x="5631" y="3087"/>
                    <a:pt x="6015" y="3684"/>
                  </a:cubicBezTo>
                  <a:cubicBezTo>
                    <a:pt x="5418" y="3897"/>
                    <a:pt x="4821" y="4025"/>
                    <a:pt x="4224" y="4111"/>
                  </a:cubicBezTo>
                  <a:cubicBezTo>
                    <a:pt x="3873" y="4187"/>
                    <a:pt x="3523" y="4225"/>
                    <a:pt x="3176" y="4225"/>
                  </a:cubicBezTo>
                  <a:cubicBezTo>
                    <a:pt x="2552" y="4225"/>
                    <a:pt x="1941" y="4101"/>
                    <a:pt x="1365" y="3855"/>
                  </a:cubicBezTo>
                  <a:cubicBezTo>
                    <a:pt x="896" y="3599"/>
                    <a:pt x="512" y="3129"/>
                    <a:pt x="384" y="2617"/>
                  </a:cubicBezTo>
                  <a:cubicBezTo>
                    <a:pt x="256" y="2234"/>
                    <a:pt x="299" y="1850"/>
                    <a:pt x="512" y="1551"/>
                  </a:cubicBezTo>
                  <a:lnTo>
                    <a:pt x="299" y="1380"/>
                  </a:lnTo>
                  <a:cubicBezTo>
                    <a:pt x="43" y="1764"/>
                    <a:pt x="0" y="2234"/>
                    <a:pt x="128" y="2660"/>
                  </a:cubicBezTo>
                  <a:cubicBezTo>
                    <a:pt x="256" y="3300"/>
                    <a:pt x="683" y="3812"/>
                    <a:pt x="1237" y="4111"/>
                  </a:cubicBezTo>
                  <a:cubicBezTo>
                    <a:pt x="1849" y="4389"/>
                    <a:pt x="2515" y="4522"/>
                    <a:pt x="3188" y="4522"/>
                  </a:cubicBezTo>
                  <a:cubicBezTo>
                    <a:pt x="3548" y="4522"/>
                    <a:pt x="3909" y="4484"/>
                    <a:pt x="4266" y="4409"/>
                  </a:cubicBezTo>
                  <a:cubicBezTo>
                    <a:pt x="4906" y="4324"/>
                    <a:pt x="5546" y="4153"/>
                    <a:pt x="6143" y="3940"/>
                  </a:cubicBezTo>
                  <a:cubicBezTo>
                    <a:pt x="6399" y="4281"/>
                    <a:pt x="6655" y="4580"/>
                    <a:pt x="6997" y="4836"/>
                  </a:cubicBezTo>
                  <a:cubicBezTo>
                    <a:pt x="7963" y="5440"/>
                    <a:pt x="9082" y="5778"/>
                    <a:pt x="10209" y="5778"/>
                  </a:cubicBezTo>
                  <a:cubicBezTo>
                    <a:pt x="10276" y="5778"/>
                    <a:pt x="10343" y="5777"/>
                    <a:pt x="10409" y="5774"/>
                  </a:cubicBezTo>
                  <a:cubicBezTo>
                    <a:pt x="11945" y="5732"/>
                    <a:pt x="13438" y="5390"/>
                    <a:pt x="14803" y="4708"/>
                  </a:cubicBezTo>
                  <a:cubicBezTo>
                    <a:pt x="15187" y="5049"/>
                    <a:pt x="15657" y="5305"/>
                    <a:pt x="16169" y="5476"/>
                  </a:cubicBezTo>
                  <a:cubicBezTo>
                    <a:pt x="16839" y="5699"/>
                    <a:pt x="17542" y="5825"/>
                    <a:pt x="18249" y="5825"/>
                  </a:cubicBezTo>
                  <a:cubicBezTo>
                    <a:pt x="18352" y="5825"/>
                    <a:pt x="18455" y="5822"/>
                    <a:pt x="18558" y="5817"/>
                  </a:cubicBezTo>
                  <a:lnTo>
                    <a:pt x="19496" y="5817"/>
                  </a:lnTo>
                  <a:cubicBezTo>
                    <a:pt x="20264" y="5817"/>
                    <a:pt x="21032" y="5646"/>
                    <a:pt x="21757" y="5305"/>
                  </a:cubicBezTo>
                  <a:lnTo>
                    <a:pt x="21629" y="5049"/>
                  </a:lnTo>
                  <a:cubicBezTo>
                    <a:pt x="20947" y="5390"/>
                    <a:pt x="20221" y="5518"/>
                    <a:pt x="19453" y="5518"/>
                  </a:cubicBezTo>
                  <a:cubicBezTo>
                    <a:pt x="19175" y="5552"/>
                    <a:pt x="18893" y="5568"/>
                    <a:pt x="18611" y="5568"/>
                  </a:cubicBezTo>
                  <a:cubicBezTo>
                    <a:pt x="17813" y="5568"/>
                    <a:pt x="17010" y="5440"/>
                    <a:pt x="16254" y="5220"/>
                  </a:cubicBezTo>
                  <a:cubicBezTo>
                    <a:pt x="15827" y="5092"/>
                    <a:pt x="15401" y="4836"/>
                    <a:pt x="15059" y="4537"/>
                  </a:cubicBezTo>
                  <a:cubicBezTo>
                    <a:pt x="15529" y="4281"/>
                    <a:pt x="15955" y="3983"/>
                    <a:pt x="16382" y="3684"/>
                  </a:cubicBezTo>
                  <a:cubicBezTo>
                    <a:pt x="16937" y="3215"/>
                    <a:pt x="17662" y="2532"/>
                    <a:pt x="17534" y="1594"/>
                  </a:cubicBezTo>
                  <a:cubicBezTo>
                    <a:pt x="17406" y="740"/>
                    <a:pt x="16638" y="143"/>
                    <a:pt x="15785" y="143"/>
                  </a:cubicBezTo>
                  <a:cubicBezTo>
                    <a:pt x="15145" y="143"/>
                    <a:pt x="14548" y="442"/>
                    <a:pt x="14206" y="954"/>
                  </a:cubicBezTo>
                  <a:cubicBezTo>
                    <a:pt x="13737" y="1594"/>
                    <a:pt x="13566" y="2404"/>
                    <a:pt x="13780" y="3172"/>
                  </a:cubicBezTo>
                  <a:cubicBezTo>
                    <a:pt x="13950" y="3684"/>
                    <a:pt x="14206" y="4111"/>
                    <a:pt x="14590" y="4495"/>
                  </a:cubicBezTo>
                  <a:cubicBezTo>
                    <a:pt x="13268" y="5134"/>
                    <a:pt x="11860" y="5476"/>
                    <a:pt x="10409" y="5476"/>
                  </a:cubicBezTo>
                  <a:lnTo>
                    <a:pt x="10367" y="5476"/>
                  </a:lnTo>
                  <a:cubicBezTo>
                    <a:pt x="10295" y="5478"/>
                    <a:pt x="10223" y="5480"/>
                    <a:pt x="10151" y="5480"/>
                  </a:cubicBezTo>
                  <a:cubicBezTo>
                    <a:pt x="9077" y="5480"/>
                    <a:pt x="8047" y="5180"/>
                    <a:pt x="7167" y="4580"/>
                  </a:cubicBezTo>
                  <a:cubicBezTo>
                    <a:pt x="6869" y="4367"/>
                    <a:pt x="6613" y="4111"/>
                    <a:pt x="6399" y="3855"/>
                  </a:cubicBezTo>
                  <a:cubicBezTo>
                    <a:pt x="6826" y="3684"/>
                    <a:pt x="7210" y="3428"/>
                    <a:pt x="7551" y="3172"/>
                  </a:cubicBezTo>
                  <a:cubicBezTo>
                    <a:pt x="7978" y="2788"/>
                    <a:pt x="8319" y="2319"/>
                    <a:pt x="8490" y="1807"/>
                  </a:cubicBezTo>
                  <a:cubicBezTo>
                    <a:pt x="8703" y="1210"/>
                    <a:pt x="8490" y="570"/>
                    <a:pt x="7978" y="228"/>
                  </a:cubicBezTo>
                  <a:cubicBezTo>
                    <a:pt x="7750" y="77"/>
                    <a:pt x="7489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65"/>
          <p:cNvGrpSpPr/>
          <p:nvPr/>
        </p:nvGrpSpPr>
        <p:grpSpPr>
          <a:xfrm rot="-900141">
            <a:off x="7707811" y="868699"/>
            <a:ext cx="614566" cy="609692"/>
            <a:chOff x="14582925" y="1556650"/>
            <a:chExt cx="280525" cy="278300"/>
          </a:xfrm>
        </p:grpSpPr>
        <p:sp>
          <p:nvSpPr>
            <p:cNvPr id="2162" name="Google Shape;2162;p65"/>
            <p:cNvSpPr/>
            <p:nvPr/>
          </p:nvSpPr>
          <p:spPr>
            <a:xfrm>
              <a:off x="14656525" y="1556650"/>
              <a:ext cx="206925" cy="276500"/>
            </a:xfrm>
            <a:custGeom>
              <a:avLst/>
              <a:gdLst/>
              <a:ahLst/>
              <a:cxnLst/>
              <a:rect l="l" t="t" r="r" b="b"/>
              <a:pathLst>
                <a:path w="8277" h="11060" extrusionOk="0">
                  <a:moveTo>
                    <a:pt x="3676" y="1"/>
                  </a:moveTo>
                  <a:cubicBezTo>
                    <a:pt x="3645" y="1"/>
                    <a:pt x="3614" y="3"/>
                    <a:pt x="3584" y="7"/>
                  </a:cubicBezTo>
                  <a:cubicBezTo>
                    <a:pt x="3157" y="135"/>
                    <a:pt x="2986" y="605"/>
                    <a:pt x="2858" y="1031"/>
                  </a:cubicBezTo>
                  <a:cubicBezTo>
                    <a:pt x="2475" y="1970"/>
                    <a:pt x="1963" y="2866"/>
                    <a:pt x="1365" y="3676"/>
                  </a:cubicBezTo>
                  <a:cubicBezTo>
                    <a:pt x="725" y="4615"/>
                    <a:pt x="299" y="5681"/>
                    <a:pt x="171" y="6790"/>
                  </a:cubicBezTo>
                  <a:cubicBezTo>
                    <a:pt x="43" y="7729"/>
                    <a:pt x="0" y="8668"/>
                    <a:pt x="43" y="9606"/>
                  </a:cubicBezTo>
                  <a:cubicBezTo>
                    <a:pt x="128" y="10545"/>
                    <a:pt x="512" y="10929"/>
                    <a:pt x="1365" y="10971"/>
                  </a:cubicBezTo>
                  <a:lnTo>
                    <a:pt x="3285" y="11014"/>
                  </a:lnTo>
                  <a:lnTo>
                    <a:pt x="4736" y="11014"/>
                  </a:lnTo>
                  <a:lnTo>
                    <a:pt x="6655" y="11057"/>
                  </a:lnTo>
                  <a:cubicBezTo>
                    <a:pt x="6677" y="11059"/>
                    <a:pt x="6699" y="11060"/>
                    <a:pt x="6720" y="11060"/>
                  </a:cubicBezTo>
                  <a:cubicBezTo>
                    <a:pt x="7120" y="11060"/>
                    <a:pt x="7468" y="10693"/>
                    <a:pt x="7508" y="10289"/>
                  </a:cubicBezTo>
                  <a:cubicBezTo>
                    <a:pt x="7508" y="9819"/>
                    <a:pt x="7167" y="9435"/>
                    <a:pt x="6698" y="9435"/>
                  </a:cubicBezTo>
                  <a:lnTo>
                    <a:pt x="7039" y="9435"/>
                  </a:lnTo>
                  <a:cubicBezTo>
                    <a:pt x="7054" y="9436"/>
                    <a:pt x="7069" y="9437"/>
                    <a:pt x="7084" y="9437"/>
                  </a:cubicBezTo>
                  <a:cubicBezTo>
                    <a:pt x="7904" y="9437"/>
                    <a:pt x="8220" y="8277"/>
                    <a:pt x="7423" y="7900"/>
                  </a:cubicBezTo>
                  <a:cubicBezTo>
                    <a:pt x="7892" y="7900"/>
                    <a:pt x="8276" y="7558"/>
                    <a:pt x="8276" y="7089"/>
                  </a:cubicBezTo>
                  <a:lnTo>
                    <a:pt x="8276" y="7004"/>
                  </a:lnTo>
                  <a:cubicBezTo>
                    <a:pt x="8276" y="6577"/>
                    <a:pt x="7935" y="6236"/>
                    <a:pt x="7508" y="6193"/>
                  </a:cubicBezTo>
                  <a:lnTo>
                    <a:pt x="7423" y="6193"/>
                  </a:lnTo>
                  <a:cubicBezTo>
                    <a:pt x="7892" y="6193"/>
                    <a:pt x="8234" y="5852"/>
                    <a:pt x="8234" y="5383"/>
                  </a:cubicBezTo>
                  <a:cubicBezTo>
                    <a:pt x="8234" y="4956"/>
                    <a:pt x="7892" y="4572"/>
                    <a:pt x="7423" y="4572"/>
                  </a:cubicBezTo>
                  <a:cubicBezTo>
                    <a:pt x="6997" y="4572"/>
                    <a:pt x="6303" y="4655"/>
                    <a:pt x="5698" y="4655"/>
                  </a:cubicBezTo>
                  <a:cubicBezTo>
                    <a:pt x="5334" y="4655"/>
                    <a:pt x="5002" y="4625"/>
                    <a:pt x="4778" y="4529"/>
                  </a:cubicBezTo>
                  <a:cubicBezTo>
                    <a:pt x="3712" y="4018"/>
                    <a:pt x="4522" y="2226"/>
                    <a:pt x="4522" y="1373"/>
                  </a:cubicBezTo>
                  <a:cubicBezTo>
                    <a:pt x="4565" y="1031"/>
                    <a:pt x="4480" y="733"/>
                    <a:pt x="4352" y="434"/>
                  </a:cubicBezTo>
                  <a:cubicBezTo>
                    <a:pt x="4237" y="166"/>
                    <a:pt x="3950" y="1"/>
                    <a:pt x="3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5"/>
            <p:cNvSpPr/>
            <p:nvPr/>
          </p:nvSpPr>
          <p:spPr>
            <a:xfrm>
              <a:off x="14582925" y="1694925"/>
              <a:ext cx="69350" cy="140025"/>
            </a:xfrm>
            <a:custGeom>
              <a:avLst/>
              <a:gdLst/>
              <a:ahLst/>
              <a:cxnLst/>
              <a:rect l="l" t="t" r="r" b="b"/>
              <a:pathLst>
                <a:path w="2774" h="5601" extrusionOk="0">
                  <a:moveTo>
                    <a:pt x="1302" y="1"/>
                  </a:moveTo>
                  <a:cubicBezTo>
                    <a:pt x="1195" y="1"/>
                    <a:pt x="1088" y="22"/>
                    <a:pt x="982" y="65"/>
                  </a:cubicBezTo>
                  <a:cubicBezTo>
                    <a:pt x="214" y="449"/>
                    <a:pt x="427" y="2411"/>
                    <a:pt x="385" y="3094"/>
                  </a:cubicBezTo>
                  <a:cubicBezTo>
                    <a:pt x="385" y="3819"/>
                    <a:pt x="1" y="5483"/>
                    <a:pt x="1067" y="5568"/>
                  </a:cubicBezTo>
                  <a:cubicBezTo>
                    <a:pt x="1166" y="5590"/>
                    <a:pt x="1266" y="5601"/>
                    <a:pt x="1363" y="5601"/>
                  </a:cubicBezTo>
                  <a:cubicBezTo>
                    <a:pt x="1644" y="5601"/>
                    <a:pt x="1912" y="5513"/>
                    <a:pt x="2134" y="5355"/>
                  </a:cubicBezTo>
                  <a:cubicBezTo>
                    <a:pt x="2304" y="5142"/>
                    <a:pt x="2432" y="4886"/>
                    <a:pt x="2432" y="4630"/>
                  </a:cubicBezTo>
                  <a:cubicBezTo>
                    <a:pt x="2560" y="3819"/>
                    <a:pt x="2646" y="2966"/>
                    <a:pt x="2688" y="2155"/>
                  </a:cubicBezTo>
                  <a:cubicBezTo>
                    <a:pt x="2688" y="1814"/>
                    <a:pt x="2774" y="662"/>
                    <a:pt x="2518" y="364"/>
                  </a:cubicBezTo>
                  <a:cubicBezTo>
                    <a:pt x="2432" y="278"/>
                    <a:pt x="2390" y="278"/>
                    <a:pt x="2304" y="236"/>
                  </a:cubicBezTo>
                  <a:lnTo>
                    <a:pt x="2176" y="236"/>
                  </a:lnTo>
                  <a:lnTo>
                    <a:pt x="1622" y="65"/>
                  </a:lnTo>
                  <a:cubicBezTo>
                    <a:pt x="1515" y="22"/>
                    <a:pt x="1408" y="1"/>
                    <a:pt x="1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700E49-7536-F0B4-F6FD-569691E0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992" y="1218474"/>
            <a:ext cx="6293225" cy="2588970"/>
          </a:xfrm>
        </p:spPr>
        <p:txBody>
          <a:bodyPr/>
          <a:lstStyle/>
          <a:p>
            <a:r>
              <a:rPr lang="en-BH" sz="5400" dirty="0">
                <a:latin typeface="Century Gothic" panose="020B0502020202020204" pitchFamily="34" charset="0"/>
              </a:rPr>
              <a:t>Thank you for your attention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5"/>
          <p:cNvSpPr/>
          <p:nvPr/>
        </p:nvSpPr>
        <p:spPr>
          <a:xfrm flipH="1">
            <a:off x="5239511" y="1054630"/>
            <a:ext cx="3703320" cy="3270374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5"/>
          <p:cNvSpPr/>
          <p:nvPr/>
        </p:nvSpPr>
        <p:spPr>
          <a:xfrm>
            <a:off x="201169" y="1054630"/>
            <a:ext cx="3703319" cy="3270374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1443" name="Google Shape;1443;p55"/>
          <p:cNvGrpSpPr/>
          <p:nvPr/>
        </p:nvGrpSpPr>
        <p:grpSpPr>
          <a:xfrm>
            <a:off x="1954725" y="421481"/>
            <a:ext cx="5117250" cy="862425"/>
            <a:chOff x="1954725" y="409575"/>
            <a:chExt cx="5117250" cy="862425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444" name="Google Shape;1444;p55"/>
            <p:cNvGrpSpPr/>
            <p:nvPr/>
          </p:nvGrpSpPr>
          <p:grpSpPr>
            <a:xfrm>
              <a:off x="1971675" y="409575"/>
              <a:ext cx="5100300" cy="862425"/>
              <a:chOff x="1971675" y="409575"/>
              <a:chExt cx="5100300" cy="862425"/>
            </a:xfrm>
            <a:grpFill/>
          </p:grpSpPr>
          <p:sp>
            <p:nvSpPr>
              <p:cNvPr id="1445" name="Google Shape;1445;p55"/>
              <p:cNvSpPr/>
              <p:nvPr/>
            </p:nvSpPr>
            <p:spPr>
              <a:xfrm>
                <a:off x="1971675" y="409575"/>
                <a:ext cx="5100300" cy="5727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5"/>
              <p:cNvSpPr/>
              <p:nvPr/>
            </p:nvSpPr>
            <p:spPr>
              <a:xfrm rot="10419122">
                <a:off x="6553428" y="737931"/>
                <a:ext cx="488394" cy="508637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7" name="Google Shape;1447;p55"/>
            <p:cNvSpPr/>
            <p:nvPr/>
          </p:nvSpPr>
          <p:spPr>
            <a:xfrm rot="-10419122" flipH="1">
              <a:off x="1981428" y="737931"/>
              <a:ext cx="488394" cy="508637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55"/>
          <p:cNvGrpSpPr/>
          <p:nvPr/>
        </p:nvGrpSpPr>
        <p:grpSpPr>
          <a:xfrm>
            <a:off x="2496444" y="2684155"/>
            <a:ext cx="3929496" cy="3057359"/>
            <a:chOff x="1003400" y="602628"/>
            <a:chExt cx="5604025" cy="4849247"/>
          </a:xfrm>
        </p:grpSpPr>
        <p:sp>
          <p:nvSpPr>
            <p:cNvPr id="1450" name="Google Shape;1450;p55"/>
            <p:cNvSpPr/>
            <p:nvPr/>
          </p:nvSpPr>
          <p:spPr>
            <a:xfrm>
              <a:off x="2999436" y="602628"/>
              <a:ext cx="960633" cy="770972"/>
            </a:xfrm>
            <a:custGeom>
              <a:avLst/>
              <a:gdLst/>
              <a:ahLst/>
              <a:cxnLst/>
              <a:rect l="l" t="t" r="r" b="b"/>
              <a:pathLst>
                <a:path w="46368" h="36060" extrusionOk="0">
                  <a:moveTo>
                    <a:pt x="23184" y="0"/>
                  </a:moveTo>
                  <a:cubicBezTo>
                    <a:pt x="10375" y="0"/>
                    <a:pt x="1" y="4803"/>
                    <a:pt x="1" y="10741"/>
                  </a:cubicBezTo>
                  <a:cubicBezTo>
                    <a:pt x="1" y="15811"/>
                    <a:pt x="7538" y="20080"/>
                    <a:pt x="17744" y="21215"/>
                  </a:cubicBezTo>
                  <a:lnTo>
                    <a:pt x="17744" y="21215"/>
                  </a:lnTo>
                  <a:cubicBezTo>
                    <a:pt x="17742" y="21215"/>
                    <a:pt x="17739" y="21215"/>
                    <a:pt x="17737" y="21215"/>
                  </a:cubicBezTo>
                  <a:cubicBezTo>
                    <a:pt x="17202" y="21215"/>
                    <a:pt x="16312" y="26490"/>
                    <a:pt x="16245" y="27153"/>
                  </a:cubicBezTo>
                  <a:cubicBezTo>
                    <a:pt x="16079" y="29555"/>
                    <a:pt x="16245" y="31990"/>
                    <a:pt x="16813" y="34325"/>
                  </a:cubicBezTo>
                  <a:cubicBezTo>
                    <a:pt x="16979" y="34958"/>
                    <a:pt x="17179" y="35659"/>
                    <a:pt x="17713" y="36059"/>
                  </a:cubicBezTo>
                  <a:cubicBezTo>
                    <a:pt x="17780" y="31823"/>
                    <a:pt x="18547" y="27320"/>
                    <a:pt x="20782" y="23684"/>
                  </a:cubicBezTo>
                  <a:cubicBezTo>
                    <a:pt x="21282" y="22883"/>
                    <a:pt x="21849" y="22149"/>
                    <a:pt x="22517" y="21482"/>
                  </a:cubicBezTo>
                  <a:lnTo>
                    <a:pt x="23184" y="21482"/>
                  </a:lnTo>
                  <a:cubicBezTo>
                    <a:pt x="35993" y="21482"/>
                    <a:pt x="46367" y="16679"/>
                    <a:pt x="46367" y="10741"/>
                  </a:cubicBezTo>
                  <a:cubicBezTo>
                    <a:pt x="46367" y="4803"/>
                    <a:pt x="35993" y="0"/>
                    <a:pt x="2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3185357" y="722703"/>
              <a:ext cx="552924" cy="193300"/>
            </a:xfrm>
            <a:custGeom>
              <a:avLst/>
              <a:gdLst/>
              <a:ahLst/>
              <a:cxnLst/>
              <a:rect l="l" t="t" r="r" b="b"/>
              <a:pathLst>
                <a:path w="22117" h="7732" extrusionOk="0">
                  <a:moveTo>
                    <a:pt x="15111" y="1941"/>
                  </a:moveTo>
                  <a:cubicBezTo>
                    <a:pt x="15178" y="2008"/>
                    <a:pt x="15211" y="2041"/>
                    <a:pt x="15245" y="2141"/>
                  </a:cubicBezTo>
                  <a:cubicBezTo>
                    <a:pt x="15612" y="2775"/>
                    <a:pt x="15778" y="3509"/>
                    <a:pt x="15745" y="4276"/>
                  </a:cubicBezTo>
                  <a:cubicBezTo>
                    <a:pt x="15812" y="4876"/>
                    <a:pt x="15778" y="5510"/>
                    <a:pt x="15612" y="6110"/>
                  </a:cubicBezTo>
                  <a:cubicBezTo>
                    <a:pt x="15478" y="6678"/>
                    <a:pt x="15045" y="7145"/>
                    <a:pt x="14477" y="7278"/>
                  </a:cubicBezTo>
                  <a:cubicBezTo>
                    <a:pt x="14408" y="7292"/>
                    <a:pt x="14338" y="7299"/>
                    <a:pt x="14269" y="7299"/>
                  </a:cubicBezTo>
                  <a:cubicBezTo>
                    <a:pt x="14008" y="7299"/>
                    <a:pt x="13755" y="7203"/>
                    <a:pt x="13543" y="7044"/>
                  </a:cubicBezTo>
                  <a:cubicBezTo>
                    <a:pt x="13177" y="6778"/>
                    <a:pt x="12910" y="6344"/>
                    <a:pt x="12843" y="5910"/>
                  </a:cubicBezTo>
                  <a:cubicBezTo>
                    <a:pt x="12743" y="4943"/>
                    <a:pt x="13043" y="3976"/>
                    <a:pt x="13677" y="3242"/>
                  </a:cubicBezTo>
                  <a:cubicBezTo>
                    <a:pt x="14077" y="2741"/>
                    <a:pt x="14578" y="2308"/>
                    <a:pt x="15111" y="1941"/>
                  </a:cubicBezTo>
                  <a:close/>
                  <a:moveTo>
                    <a:pt x="7239" y="2074"/>
                  </a:moveTo>
                  <a:cubicBezTo>
                    <a:pt x="8206" y="3142"/>
                    <a:pt x="8206" y="4910"/>
                    <a:pt x="7873" y="6211"/>
                  </a:cubicBezTo>
                  <a:cubicBezTo>
                    <a:pt x="7806" y="6577"/>
                    <a:pt x="7639" y="6911"/>
                    <a:pt x="7372" y="7145"/>
                  </a:cubicBezTo>
                  <a:cubicBezTo>
                    <a:pt x="7236" y="7259"/>
                    <a:pt x="7068" y="7310"/>
                    <a:pt x="6900" y="7310"/>
                  </a:cubicBezTo>
                  <a:cubicBezTo>
                    <a:pt x="6823" y="7310"/>
                    <a:pt x="6746" y="7299"/>
                    <a:pt x="6672" y="7278"/>
                  </a:cubicBezTo>
                  <a:cubicBezTo>
                    <a:pt x="6338" y="7211"/>
                    <a:pt x="6038" y="7011"/>
                    <a:pt x="5838" y="6711"/>
                  </a:cubicBezTo>
                  <a:cubicBezTo>
                    <a:pt x="5538" y="6144"/>
                    <a:pt x="5504" y="5477"/>
                    <a:pt x="5704" y="4843"/>
                  </a:cubicBezTo>
                  <a:cubicBezTo>
                    <a:pt x="5938" y="3809"/>
                    <a:pt x="6472" y="2841"/>
                    <a:pt x="7239" y="2074"/>
                  </a:cubicBezTo>
                  <a:close/>
                  <a:moveTo>
                    <a:pt x="11311" y="0"/>
                  </a:moveTo>
                  <a:cubicBezTo>
                    <a:pt x="10472" y="0"/>
                    <a:pt x="9630" y="170"/>
                    <a:pt x="8840" y="506"/>
                  </a:cubicBezTo>
                  <a:cubicBezTo>
                    <a:pt x="8273" y="740"/>
                    <a:pt x="7706" y="1074"/>
                    <a:pt x="7239" y="1507"/>
                  </a:cubicBezTo>
                  <a:cubicBezTo>
                    <a:pt x="7172" y="1440"/>
                    <a:pt x="7105" y="1374"/>
                    <a:pt x="7005" y="1307"/>
                  </a:cubicBezTo>
                  <a:cubicBezTo>
                    <a:pt x="6360" y="819"/>
                    <a:pt x="5578" y="568"/>
                    <a:pt x="4793" y="568"/>
                  </a:cubicBezTo>
                  <a:cubicBezTo>
                    <a:pt x="4076" y="568"/>
                    <a:pt x="3357" y="777"/>
                    <a:pt x="2736" y="1207"/>
                  </a:cubicBezTo>
                  <a:cubicBezTo>
                    <a:pt x="934" y="2408"/>
                    <a:pt x="0" y="4543"/>
                    <a:pt x="301" y="6678"/>
                  </a:cubicBezTo>
                  <a:lnTo>
                    <a:pt x="701" y="6611"/>
                  </a:lnTo>
                  <a:cubicBezTo>
                    <a:pt x="434" y="4643"/>
                    <a:pt x="1335" y="2675"/>
                    <a:pt x="2969" y="1541"/>
                  </a:cubicBezTo>
                  <a:cubicBezTo>
                    <a:pt x="3529" y="1173"/>
                    <a:pt x="4172" y="989"/>
                    <a:pt x="4812" y="989"/>
                  </a:cubicBezTo>
                  <a:cubicBezTo>
                    <a:pt x="5508" y="989"/>
                    <a:pt x="6199" y="1206"/>
                    <a:pt x="6772" y="1641"/>
                  </a:cubicBezTo>
                  <a:lnTo>
                    <a:pt x="6939" y="1774"/>
                  </a:lnTo>
                  <a:cubicBezTo>
                    <a:pt x="6138" y="2608"/>
                    <a:pt x="5538" y="3642"/>
                    <a:pt x="5271" y="4743"/>
                  </a:cubicBezTo>
                  <a:cubicBezTo>
                    <a:pt x="5071" y="5477"/>
                    <a:pt x="5137" y="6277"/>
                    <a:pt x="5504" y="6944"/>
                  </a:cubicBezTo>
                  <a:cubicBezTo>
                    <a:pt x="5738" y="7345"/>
                    <a:pt x="6138" y="7612"/>
                    <a:pt x="6605" y="7712"/>
                  </a:cubicBezTo>
                  <a:lnTo>
                    <a:pt x="6872" y="7712"/>
                  </a:lnTo>
                  <a:cubicBezTo>
                    <a:pt x="7105" y="7712"/>
                    <a:pt x="7372" y="7645"/>
                    <a:pt x="7572" y="7478"/>
                  </a:cubicBezTo>
                  <a:cubicBezTo>
                    <a:pt x="7939" y="7178"/>
                    <a:pt x="8173" y="6778"/>
                    <a:pt x="8240" y="6311"/>
                  </a:cubicBezTo>
                  <a:cubicBezTo>
                    <a:pt x="8607" y="4876"/>
                    <a:pt x="8607" y="2975"/>
                    <a:pt x="7539" y="1774"/>
                  </a:cubicBezTo>
                  <a:cubicBezTo>
                    <a:pt x="7973" y="1407"/>
                    <a:pt x="8473" y="1107"/>
                    <a:pt x="9007" y="873"/>
                  </a:cubicBezTo>
                  <a:cubicBezTo>
                    <a:pt x="9731" y="555"/>
                    <a:pt x="10505" y="400"/>
                    <a:pt x="11277" y="400"/>
                  </a:cubicBezTo>
                  <a:cubicBezTo>
                    <a:pt x="12285" y="400"/>
                    <a:pt x="13290" y="664"/>
                    <a:pt x="14177" y="1174"/>
                  </a:cubicBezTo>
                  <a:cubicBezTo>
                    <a:pt x="14411" y="1307"/>
                    <a:pt x="14611" y="1474"/>
                    <a:pt x="14811" y="1641"/>
                  </a:cubicBezTo>
                  <a:cubicBezTo>
                    <a:pt x="14277" y="2008"/>
                    <a:pt x="13777" y="2441"/>
                    <a:pt x="13343" y="2975"/>
                  </a:cubicBezTo>
                  <a:cubicBezTo>
                    <a:pt x="12609" y="3775"/>
                    <a:pt x="12276" y="4876"/>
                    <a:pt x="12409" y="5977"/>
                  </a:cubicBezTo>
                  <a:cubicBezTo>
                    <a:pt x="12476" y="6544"/>
                    <a:pt x="12810" y="7078"/>
                    <a:pt x="13277" y="7411"/>
                  </a:cubicBezTo>
                  <a:cubicBezTo>
                    <a:pt x="13570" y="7625"/>
                    <a:pt x="13906" y="7732"/>
                    <a:pt x="14268" y="7732"/>
                  </a:cubicBezTo>
                  <a:cubicBezTo>
                    <a:pt x="14359" y="7732"/>
                    <a:pt x="14451" y="7725"/>
                    <a:pt x="14544" y="7712"/>
                  </a:cubicBezTo>
                  <a:cubicBezTo>
                    <a:pt x="15245" y="7545"/>
                    <a:pt x="15812" y="6978"/>
                    <a:pt x="16012" y="6277"/>
                  </a:cubicBezTo>
                  <a:cubicBezTo>
                    <a:pt x="16145" y="5610"/>
                    <a:pt x="16212" y="4943"/>
                    <a:pt x="16145" y="4276"/>
                  </a:cubicBezTo>
                  <a:cubicBezTo>
                    <a:pt x="16145" y="3442"/>
                    <a:pt x="15945" y="2641"/>
                    <a:pt x="15578" y="1941"/>
                  </a:cubicBezTo>
                  <a:cubicBezTo>
                    <a:pt x="15545" y="1874"/>
                    <a:pt x="15512" y="1807"/>
                    <a:pt x="15445" y="1741"/>
                  </a:cubicBezTo>
                  <a:cubicBezTo>
                    <a:pt x="16179" y="1307"/>
                    <a:pt x="17013" y="1007"/>
                    <a:pt x="17880" y="907"/>
                  </a:cubicBezTo>
                  <a:cubicBezTo>
                    <a:pt x="17960" y="898"/>
                    <a:pt x="18043" y="894"/>
                    <a:pt x="18127" y="894"/>
                  </a:cubicBezTo>
                  <a:cubicBezTo>
                    <a:pt x="18356" y="894"/>
                    <a:pt x="18594" y="925"/>
                    <a:pt x="18814" y="973"/>
                  </a:cubicBezTo>
                  <a:cubicBezTo>
                    <a:pt x="19114" y="1074"/>
                    <a:pt x="19414" y="1207"/>
                    <a:pt x="19648" y="1407"/>
                  </a:cubicBezTo>
                  <a:cubicBezTo>
                    <a:pt x="20982" y="2374"/>
                    <a:pt x="21683" y="3976"/>
                    <a:pt x="21549" y="5610"/>
                  </a:cubicBezTo>
                  <a:lnTo>
                    <a:pt x="21949" y="5643"/>
                  </a:lnTo>
                  <a:cubicBezTo>
                    <a:pt x="22116" y="3842"/>
                    <a:pt x="21349" y="2108"/>
                    <a:pt x="19915" y="1040"/>
                  </a:cubicBezTo>
                  <a:cubicBezTo>
                    <a:pt x="19614" y="840"/>
                    <a:pt x="19281" y="673"/>
                    <a:pt x="18947" y="573"/>
                  </a:cubicBezTo>
                  <a:cubicBezTo>
                    <a:pt x="18710" y="509"/>
                    <a:pt x="18473" y="472"/>
                    <a:pt x="18236" y="472"/>
                  </a:cubicBezTo>
                  <a:cubicBezTo>
                    <a:pt x="18106" y="472"/>
                    <a:pt x="17976" y="483"/>
                    <a:pt x="17847" y="506"/>
                  </a:cubicBezTo>
                  <a:cubicBezTo>
                    <a:pt x="16913" y="607"/>
                    <a:pt x="15979" y="907"/>
                    <a:pt x="15178" y="1407"/>
                  </a:cubicBezTo>
                  <a:cubicBezTo>
                    <a:pt x="14944" y="1174"/>
                    <a:pt x="14678" y="973"/>
                    <a:pt x="14411" y="840"/>
                  </a:cubicBezTo>
                  <a:cubicBezTo>
                    <a:pt x="13456" y="278"/>
                    <a:pt x="12385" y="0"/>
                    <a:pt x="1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1091800" y="502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2032475" y="2587125"/>
              <a:ext cx="1394350" cy="1977450"/>
            </a:xfrm>
            <a:custGeom>
              <a:avLst/>
              <a:gdLst/>
              <a:ahLst/>
              <a:cxnLst/>
              <a:rect l="l" t="t" r="r" b="b"/>
              <a:pathLst>
                <a:path w="55774" h="79098" extrusionOk="0">
                  <a:moveTo>
                    <a:pt x="36755" y="1"/>
                  </a:moveTo>
                  <a:cubicBezTo>
                    <a:pt x="31011" y="1"/>
                    <a:pt x="25000" y="5451"/>
                    <a:pt x="21382" y="9247"/>
                  </a:cubicBezTo>
                  <a:cubicBezTo>
                    <a:pt x="14977" y="15952"/>
                    <a:pt x="10408" y="24258"/>
                    <a:pt x="7305" y="32964"/>
                  </a:cubicBezTo>
                  <a:cubicBezTo>
                    <a:pt x="2735" y="45840"/>
                    <a:pt x="1301" y="59617"/>
                    <a:pt x="0" y="73226"/>
                  </a:cubicBezTo>
                  <a:cubicBezTo>
                    <a:pt x="9273" y="74627"/>
                    <a:pt x="17379" y="76796"/>
                    <a:pt x="26486" y="79097"/>
                  </a:cubicBezTo>
                  <a:cubicBezTo>
                    <a:pt x="28854" y="68156"/>
                    <a:pt x="32156" y="57448"/>
                    <a:pt x="36326" y="47041"/>
                  </a:cubicBezTo>
                  <a:cubicBezTo>
                    <a:pt x="38961" y="40436"/>
                    <a:pt x="42030" y="33898"/>
                    <a:pt x="46133" y="28061"/>
                  </a:cubicBezTo>
                  <a:cubicBezTo>
                    <a:pt x="50570" y="21790"/>
                    <a:pt x="55773" y="17987"/>
                    <a:pt x="50503" y="9981"/>
                  </a:cubicBezTo>
                  <a:cubicBezTo>
                    <a:pt x="48301" y="6645"/>
                    <a:pt x="45066" y="4177"/>
                    <a:pt x="41930" y="1775"/>
                  </a:cubicBezTo>
                  <a:cubicBezTo>
                    <a:pt x="40283" y="522"/>
                    <a:pt x="38532" y="1"/>
                    <a:pt x="36755" y="1"/>
                  </a:cubicBezTo>
                  <a:close/>
                </a:path>
              </a:pathLst>
            </a:custGeom>
            <a:solidFill>
              <a:srgbClr val="E7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3633600" y="2443850"/>
              <a:ext cx="683850" cy="2330875"/>
            </a:xfrm>
            <a:custGeom>
              <a:avLst/>
              <a:gdLst/>
              <a:ahLst/>
              <a:cxnLst/>
              <a:rect l="l" t="t" r="r" b="b"/>
              <a:pathLst>
                <a:path w="27354" h="93235" extrusionOk="0">
                  <a:moveTo>
                    <a:pt x="3970" y="1"/>
                  </a:moveTo>
                  <a:cubicBezTo>
                    <a:pt x="3937" y="2336"/>
                    <a:pt x="3670" y="4671"/>
                    <a:pt x="3203" y="6972"/>
                  </a:cubicBezTo>
                  <a:cubicBezTo>
                    <a:pt x="3137" y="7239"/>
                    <a:pt x="2569" y="7339"/>
                    <a:pt x="2036" y="7339"/>
                  </a:cubicBezTo>
                  <a:cubicBezTo>
                    <a:pt x="1" y="35960"/>
                    <a:pt x="2836" y="64614"/>
                    <a:pt x="1302" y="93234"/>
                  </a:cubicBezTo>
                  <a:lnTo>
                    <a:pt x="26653" y="93234"/>
                  </a:lnTo>
                  <a:cubicBezTo>
                    <a:pt x="26954" y="80091"/>
                    <a:pt x="27354" y="66982"/>
                    <a:pt x="26720" y="53873"/>
                  </a:cubicBezTo>
                  <a:cubicBezTo>
                    <a:pt x="26220" y="44366"/>
                    <a:pt x="25886" y="34826"/>
                    <a:pt x="25819" y="25286"/>
                  </a:cubicBezTo>
                  <a:cubicBezTo>
                    <a:pt x="25753" y="16846"/>
                    <a:pt x="21950" y="8407"/>
                    <a:pt x="2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4115625" y="2321275"/>
              <a:ext cx="954875" cy="2453975"/>
            </a:xfrm>
            <a:custGeom>
              <a:avLst/>
              <a:gdLst/>
              <a:ahLst/>
              <a:cxnLst/>
              <a:rect l="l" t="t" r="r" b="b"/>
              <a:pathLst>
                <a:path w="38195" h="98159" extrusionOk="0">
                  <a:moveTo>
                    <a:pt x="0" y="0"/>
                  </a:moveTo>
                  <a:cubicBezTo>
                    <a:pt x="0" y="868"/>
                    <a:pt x="4904" y="4937"/>
                    <a:pt x="4904" y="5804"/>
                  </a:cubicBezTo>
                  <a:cubicBezTo>
                    <a:pt x="5137" y="5938"/>
                    <a:pt x="2369" y="11509"/>
                    <a:pt x="2202" y="12176"/>
                  </a:cubicBezTo>
                  <a:cubicBezTo>
                    <a:pt x="701" y="19047"/>
                    <a:pt x="934" y="23984"/>
                    <a:pt x="1435" y="31656"/>
                  </a:cubicBezTo>
                  <a:cubicBezTo>
                    <a:pt x="2002" y="40196"/>
                    <a:pt x="1702" y="48802"/>
                    <a:pt x="1868" y="57408"/>
                  </a:cubicBezTo>
                  <a:cubicBezTo>
                    <a:pt x="2169" y="70317"/>
                    <a:pt x="1868" y="83060"/>
                    <a:pt x="1835" y="95902"/>
                  </a:cubicBezTo>
                  <a:cubicBezTo>
                    <a:pt x="1835" y="96102"/>
                    <a:pt x="1868" y="96336"/>
                    <a:pt x="2002" y="96503"/>
                  </a:cubicBezTo>
                  <a:cubicBezTo>
                    <a:pt x="2135" y="96603"/>
                    <a:pt x="2302" y="96670"/>
                    <a:pt x="2469" y="96703"/>
                  </a:cubicBezTo>
                  <a:cubicBezTo>
                    <a:pt x="7186" y="97668"/>
                    <a:pt x="11968" y="98159"/>
                    <a:pt x="16763" y="98159"/>
                  </a:cubicBezTo>
                  <a:cubicBezTo>
                    <a:pt x="17935" y="98159"/>
                    <a:pt x="19108" y="98130"/>
                    <a:pt x="20282" y="98071"/>
                  </a:cubicBezTo>
                  <a:cubicBezTo>
                    <a:pt x="22850" y="97904"/>
                    <a:pt x="25585" y="97003"/>
                    <a:pt x="28121" y="97003"/>
                  </a:cubicBezTo>
                  <a:cubicBezTo>
                    <a:pt x="30213" y="97003"/>
                    <a:pt x="32223" y="97692"/>
                    <a:pt x="34375" y="97692"/>
                  </a:cubicBezTo>
                  <a:cubicBezTo>
                    <a:pt x="34590" y="97692"/>
                    <a:pt x="34807" y="97685"/>
                    <a:pt x="35025" y="97670"/>
                  </a:cubicBezTo>
                  <a:cubicBezTo>
                    <a:pt x="36093" y="97604"/>
                    <a:pt x="37294" y="97337"/>
                    <a:pt x="37828" y="96436"/>
                  </a:cubicBezTo>
                  <a:cubicBezTo>
                    <a:pt x="38094" y="95869"/>
                    <a:pt x="38194" y="95235"/>
                    <a:pt x="38128" y="94635"/>
                  </a:cubicBezTo>
                  <a:cubicBezTo>
                    <a:pt x="38128" y="77856"/>
                    <a:pt x="36560" y="61111"/>
                    <a:pt x="33424" y="44632"/>
                  </a:cubicBezTo>
                  <a:cubicBezTo>
                    <a:pt x="33224" y="43765"/>
                    <a:pt x="33057" y="42898"/>
                    <a:pt x="32891" y="41997"/>
                  </a:cubicBezTo>
                  <a:cubicBezTo>
                    <a:pt x="30355" y="29421"/>
                    <a:pt x="28721" y="10108"/>
                    <a:pt x="15979" y="3269"/>
                  </a:cubicBezTo>
                  <a:cubicBezTo>
                    <a:pt x="11675" y="934"/>
                    <a:pt x="5738" y="2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2896425" y="2306375"/>
              <a:ext cx="940700" cy="2486275"/>
            </a:xfrm>
            <a:custGeom>
              <a:avLst/>
              <a:gdLst/>
              <a:ahLst/>
              <a:cxnLst/>
              <a:rect l="l" t="t" r="r" b="b"/>
              <a:pathLst>
                <a:path w="37628" h="99451" extrusionOk="0">
                  <a:moveTo>
                    <a:pt x="35312" y="1"/>
                  </a:moveTo>
                  <a:cubicBezTo>
                    <a:pt x="32860" y="1"/>
                    <a:pt x="29046" y="218"/>
                    <a:pt x="28487" y="329"/>
                  </a:cubicBezTo>
                  <a:cubicBezTo>
                    <a:pt x="25619" y="830"/>
                    <a:pt x="22950" y="2231"/>
                    <a:pt x="20882" y="4299"/>
                  </a:cubicBezTo>
                  <a:cubicBezTo>
                    <a:pt x="17112" y="8168"/>
                    <a:pt x="11208" y="13239"/>
                    <a:pt x="8840" y="18109"/>
                  </a:cubicBezTo>
                  <a:cubicBezTo>
                    <a:pt x="7706" y="20444"/>
                    <a:pt x="7405" y="23079"/>
                    <a:pt x="7105" y="25648"/>
                  </a:cubicBezTo>
                  <a:cubicBezTo>
                    <a:pt x="4470" y="48797"/>
                    <a:pt x="2135" y="71947"/>
                    <a:pt x="100" y="95131"/>
                  </a:cubicBezTo>
                  <a:cubicBezTo>
                    <a:pt x="34" y="95865"/>
                    <a:pt x="0" y="96698"/>
                    <a:pt x="567" y="97132"/>
                  </a:cubicBezTo>
                  <a:cubicBezTo>
                    <a:pt x="2135" y="98433"/>
                    <a:pt x="11141" y="98400"/>
                    <a:pt x="13577" y="98667"/>
                  </a:cubicBezTo>
                  <a:cubicBezTo>
                    <a:pt x="17079" y="99033"/>
                    <a:pt x="20682" y="99400"/>
                    <a:pt x="24218" y="99434"/>
                  </a:cubicBezTo>
                  <a:cubicBezTo>
                    <a:pt x="24715" y="99445"/>
                    <a:pt x="25212" y="99451"/>
                    <a:pt x="25708" y="99451"/>
                  </a:cubicBezTo>
                  <a:cubicBezTo>
                    <a:pt x="28104" y="99451"/>
                    <a:pt x="30481" y="99321"/>
                    <a:pt x="32857" y="99100"/>
                  </a:cubicBezTo>
                  <a:cubicBezTo>
                    <a:pt x="34025" y="98967"/>
                    <a:pt x="35125" y="99100"/>
                    <a:pt x="35726" y="98200"/>
                  </a:cubicBezTo>
                  <a:cubicBezTo>
                    <a:pt x="36159" y="97599"/>
                    <a:pt x="36226" y="95764"/>
                    <a:pt x="36326" y="95031"/>
                  </a:cubicBezTo>
                  <a:cubicBezTo>
                    <a:pt x="37627" y="83222"/>
                    <a:pt x="36626" y="71080"/>
                    <a:pt x="36626" y="59205"/>
                  </a:cubicBezTo>
                  <a:cubicBezTo>
                    <a:pt x="36626" y="43093"/>
                    <a:pt x="32557" y="26415"/>
                    <a:pt x="33658" y="10303"/>
                  </a:cubicBezTo>
                  <a:cubicBezTo>
                    <a:pt x="33591" y="9202"/>
                    <a:pt x="37494" y="8402"/>
                    <a:pt x="37527" y="7301"/>
                  </a:cubicBezTo>
                  <a:cubicBezTo>
                    <a:pt x="37394" y="7234"/>
                    <a:pt x="37327" y="7068"/>
                    <a:pt x="37360" y="6934"/>
                  </a:cubicBezTo>
                  <a:cubicBezTo>
                    <a:pt x="37394" y="4699"/>
                    <a:pt x="37394" y="2431"/>
                    <a:pt x="37394" y="196"/>
                  </a:cubicBezTo>
                  <a:cubicBezTo>
                    <a:pt x="37394" y="53"/>
                    <a:pt x="36517" y="1"/>
                    <a:pt x="35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3579400" y="1442000"/>
              <a:ext cx="748075" cy="1184175"/>
            </a:xfrm>
            <a:custGeom>
              <a:avLst/>
              <a:gdLst/>
              <a:ahLst/>
              <a:cxnLst/>
              <a:rect l="l" t="t" r="r" b="b"/>
              <a:pathLst>
                <a:path w="29923" h="47367" extrusionOk="0">
                  <a:moveTo>
                    <a:pt x="11987" y="1"/>
                  </a:moveTo>
                  <a:cubicBezTo>
                    <a:pt x="9312" y="1"/>
                    <a:pt x="6474" y="573"/>
                    <a:pt x="4104" y="847"/>
                  </a:cubicBezTo>
                  <a:cubicBezTo>
                    <a:pt x="3470" y="4850"/>
                    <a:pt x="3136" y="8886"/>
                    <a:pt x="3070" y="12922"/>
                  </a:cubicBezTo>
                  <a:cubicBezTo>
                    <a:pt x="3036" y="17359"/>
                    <a:pt x="4104" y="20761"/>
                    <a:pt x="7506" y="23630"/>
                  </a:cubicBezTo>
                  <a:cubicBezTo>
                    <a:pt x="8173" y="24197"/>
                    <a:pt x="8107" y="24464"/>
                    <a:pt x="8107" y="25398"/>
                  </a:cubicBezTo>
                  <a:cubicBezTo>
                    <a:pt x="8073" y="27566"/>
                    <a:pt x="7973" y="29734"/>
                    <a:pt x="7740" y="31869"/>
                  </a:cubicBezTo>
                  <a:cubicBezTo>
                    <a:pt x="7506" y="34171"/>
                    <a:pt x="4170" y="34104"/>
                    <a:pt x="2336" y="34337"/>
                  </a:cubicBezTo>
                  <a:cubicBezTo>
                    <a:pt x="2036" y="34371"/>
                    <a:pt x="1735" y="34437"/>
                    <a:pt x="1468" y="34604"/>
                  </a:cubicBezTo>
                  <a:cubicBezTo>
                    <a:pt x="1" y="35505"/>
                    <a:pt x="6305" y="43511"/>
                    <a:pt x="7473" y="44511"/>
                  </a:cubicBezTo>
                  <a:cubicBezTo>
                    <a:pt x="9755" y="46366"/>
                    <a:pt x="12600" y="47366"/>
                    <a:pt x="15504" y="47366"/>
                  </a:cubicBezTo>
                  <a:cubicBezTo>
                    <a:pt x="15995" y="47366"/>
                    <a:pt x="16488" y="47338"/>
                    <a:pt x="16980" y="47280"/>
                  </a:cubicBezTo>
                  <a:cubicBezTo>
                    <a:pt x="20015" y="46913"/>
                    <a:pt x="22850" y="45579"/>
                    <a:pt x="25085" y="43477"/>
                  </a:cubicBezTo>
                  <a:cubicBezTo>
                    <a:pt x="26153" y="42510"/>
                    <a:pt x="27454" y="41309"/>
                    <a:pt x="28088" y="40041"/>
                  </a:cubicBezTo>
                  <a:cubicBezTo>
                    <a:pt x="28755" y="38741"/>
                    <a:pt x="29022" y="37373"/>
                    <a:pt x="29922" y="36172"/>
                  </a:cubicBezTo>
                  <a:cubicBezTo>
                    <a:pt x="28888" y="36072"/>
                    <a:pt x="27921" y="35705"/>
                    <a:pt x="27087" y="35105"/>
                  </a:cubicBezTo>
                  <a:cubicBezTo>
                    <a:pt x="25786" y="34171"/>
                    <a:pt x="24785" y="32903"/>
                    <a:pt x="24151" y="31469"/>
                  </a:cubicBezTo>
                  <a:cubicBezTo>
                    <a:pt x="22550" y="27866"/>
                    <a:pt x="22850" y="21161"/>
                    <a:pt x="23618" y="17459"/>
                  </a:cubicBezTo>
                  <a:cubicBezTo>
                    <a:pt x="24385" y="13756"/>
                    <a:pt x="25185" y="13623"/>
                    <a:pt x="23851" y="9953"/>
                  </a:cubicBezTo>
                  <a:cubicBezTo>
                    <a:pt x="22684" y="6718"/>
                    <a:pt x="20649" y="3849"/>
                    <a:pt x="17947" y="1681"/>
                  </a:cubicBezTo>
                  <a:cubicBezTo>
                    <a:pt x="16313" y="395"/>
                    <a:pt x="14206" y="1"/>
                    <a:pt x="11987" y="1"/>
                  </a:cubicBezTo>
                  <a:close/>
                </a:path>
              </a:pathLst>
            </a:custGeom>
            <a:solidFill>
              <a:srgbClr val="E7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2136700" y="2327725"/>
              <a:ext cx="1566975" cy="1241975"/>
            </a:xfrm>
            <a:custGeom>
              <a:avLst/>
              <a:gdLst/>
              <a:ahLst/>
              <a:cxnLst/>
              <a:rect l="l" t="t" r="r" b="b"/>
              <a:pathLst>
                <a:path w="62679" h="49679" extrusionOk="0">
                  <a:moveTo>
                    <a:pt x="55040" y="0"/>
                  </a:moveTo>
                  <a:cubicBezTo>
                    <a:pt x="54828" y="0"/>
                    <a:pt x="54616" y="4"/>
                    <a:pt x="54406" y="9"/>
                  </a:cubicBezTo>
                  <a:cubicBezTo>
                    <a:pt x="31056" y="510"/>
                    <a:pt x="8140" y="21158"/>
                    <a:pt x="1" y="43007"/>
                  </a:cubicBezTo>
                  <a:cubicBezTo>
                    <a:pt x="1001" y="43774"/>
                    <a:pt x="2102" y="44474"/>
                    <a:pt x="3203" y="45075"/>
                  </a:cubicBezTo>
                  <a:cubicBezTo>
                    <a:pt x="4137" y="45375"/>
                    <a:pt x="5104" y="45608"/>
                    <a:pt x="6038" y="45842"/>
                  </a:cubicBezTo>
                  <a:cubicBezTo>
                    <a:pt x="9975" y="46776"/>
                    <a:pt x="13944" y="47443"/>
                    <a:pt x="17980" y="47910"/>
                  </a:cubicBezTo>
                  <a:cubicBezTo>
                    <a:pt x="22017" y="48410"/>
                    <a:pt x="26053" y="48777"/>
                    <a:pt x="30056" y="49078"/>
                  </a:cubicBezTo>
                  <a:cubicBezTo>
                    <a:pt x="33325" y="49311"/>
                    <a:pt x="36627" y="49511"/>
                    <a:pt x="39896" y="49678"/>
                  </a:cubicBezTo>
                  <a:cubicBezTo>
                    <a:pt x="42464" y="43273"/>
                    <a:pt x="45834" y="37202"/>
                    <a:pt x="49937" y="31632"/>
                  </a:cubicBezTo>
                  <a:cubicBezTo>
                    <a:pt x="53506" y="26795"/>
                    <a:pt x="59944" y="23760"/>
                    <a:pt x="61612" y="17622"/>
                  </a:cubicBezTo>
                  <a:cubicBezTo>
                    <a:pt x="62512" y="14419"/>
                    <a:pt x="62679" y="6214"/>
                    <a:pt x="60177" y="2344"/>
                  </a:cubicBezTo>
                  <a:cubicBezTo>
                    <a:pt x="59744" y="1610"/>
                    <a:pt x="59110" y="1010"/>
                    <a:pt x="58343" y="610"/>
                  </a:cubicBezTo>
                  <a:cubicBezTo>
                    <a:pt x="57331" y="104"/>
                    <a:pt x="56176" y="0"/>
                    <a:pt x="55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3540200" y="1302700"/>
              <a:ext cx="751400" cy="505500"/>
            </a:xfrm>
            <a:custGeom>
              <a:avLst/>
              <a:gdLst/>
              <a:ahLst/>
              <a:cxnLst/>
              <a:rect l="l" t="t" r="r" b="b"/>
              <a:pathLst>
                <a:path w="30056" h="20220" extrusionOk="0">
                  <a:moveTo>
                    <a:pt x="10336" y="0"/>
                  </a:moveTo>
                  <a:cubicBezTo>
                    <a:pt x="9406" y="0"/>
                    <a:pt x="8486" y="129"/>
                    <a:pt x="7606" y="448"/>
                  </a:cubicBezTo>
                  <a:cubicBezTo>
                    <a:pt x="7406" y="515"/>
                    <a:pt x="7273" y="615"/>
                    <a:pt x="7139" y="715"/>
                  </a:cubicBezTo>
                  <a:cubicBezTo>
                    <a:pt x="6572" y="1248"/>
                    <a:pt x="6572" y="2149"/>
                    <a:pt x="7039" y="2883"/>
                  </a:cubicBezTo>
                  <a:cubicBezTo>
                    <a:pt x="7540" y="3550"/>
                    <a:pt x="8240" y="4084"/>
                    <a:pt x="9041" y="4451"/>
                  </a:cubicBezTo>
                  <a:cubicBezTo>
                    <a:pt x="6406" y="4517"/>
                    <a:pt x="3870" y="5385"/>
                    <a:pt x="1769" y="6886"/>
                  </a:cubicBezTo>
                  <a:cubicBezTo>
                    <a:pt x="1235" y="7219"/>
                    <a:pt x="768" y="7686"/>
                    <a:pt x="435" y="8187"/>
                  </a:cubicBezTo>
                  <a:cubicBezTo>
                    <a:pt x="101" y="8720"/>
                    <a:pt x="1" y="9388"/>
                    <a:pt x="234" y="9988"/>
                  </a:cubicBezTo>
                  <a:cubicBezTo>
                    <a:pt x="691" y="11096"/>
                    <a:pt x="1783" y="11355"/>
                    <a:pt x="2895" y="11355"/>
                  </a:cubicBezTo>
                  <a:cubicBezTo>
                    <a:pt x="3491" y="11355"/>
                    <a:pt x="4092" y="11280"/>
                    <a:pt x="4604" y="11222"/>
                  </a:cubicBezTo>
                  <a:cubicBezTo>
                    <a:pt x="6606" y="11022"/>
                    <a:pt x="8574" y="10622"/>
                    <a:pt x="10575" y="10588"/>
                  </a:cubicBezTo>
                  <a:cubicBezTo>
                    <a:pt x="10990" y="10576"/>
                    <a:pt x="11406" y="10570"/>
                    <a:pt x="11821" y="10570"/>
                  </a:cubicBezTo>
                  <a:cubicBezTo>
                    <a:pt x="14714" y="10570"/>
                    <a:pt x="17620" y="10872"/>
                    <a:pt x="20449" y="11456"/>
                  </a:cubicBezTo>
                  <a:cubicBezTo>
                    <a:pt x="21149" y="11622"/>
                    <a:pt x="21516" y="11856"/>
                    <a:pt x="21683" y="12590"/>
                  </a:cubicBezTo>
                  <a:cubicBezTo>
                    <a:pt x="21917" y="13624"/>
                    <a:pt x="22150" y="14658"/>
                    <a:pt x="22284" y="15725"/>
                  </a:cubicBezTo>
                  <a:cubicBezTo>
                    <a:pt x="22317" y="16459"/>
                    <a:pt x="22484" y="17193"/>
                    <a:pt x="22684" y="17894"/>
                  </a:cubicBezTo>
                  <a:cubicBezTo>
                    <a:pt x="23184" y="19061"/>
                    <a:pt x="24218" y="19895"/>
                    <a:pt x="25453" y="20129"/>
                  </a:cubicBezTo>
                  <a:cubicBezTo>
                    <a:pt x="25702" y="20190"/>
                    <a:pt x="25934" y="20219"/>
                    <a:pt x="26150" y="20219"/>
                  </a:cubicBezTo>
                  <a:cubicBezTo>
                    <a:pt x="28386" y="20219"/>
                    <a:pt x="28890" y="17126"/>
                    <a:pt x="29255" y="15392"/>
                  </a:cubicBezTo>
                  <a:cubicBezTo>
                    <a:pt x="29689" y="13357"/>
                    <a:pt x="30056" y="10355"/>
                    <a:pt x="29189" y="8387"/>
                  </a:cubicBezTo>
                  <a:cubicBezTo>
                    <a:pt x="28154" y="6252"/>
                    <a:pt x="24986" y="4751"/>
                    <a:pt x="22951" y="3817"/>
                  </a:cubicBezTo>
                  <a:cubicBezTo>
                    <a:pt x="20315" y="2583"/>
                    <a:pt x="17614" y="1549"/>
                    <a:pt x="14812" y="748"/>
                  </a:cubicBezTo>
                  <a:cubicBezTo>
                    <a:pt x="13369" y="336"/>
                    <a:pt x="11838" y="0"/>
                    <a:pt x="10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4058075" y="1639075"/>
              <a:ext cx="165900" cy="196050"/>
            </a:xfrm>
            <a:custGeom>
              <a:avLst/>
              <a:gdLst/>
              <a:ahLst/>
              <a:cxnLst/>
              <a:rect l="l" t="t" r="r" b="b"/>
              <a:pathLst>
                <a:path w="6636" h="7842" extrusionOk="0">
                  <a:moveTo>
                    <a:pt x="2657" y="0"/>
                  </a:moveTo>
                  <a:cubicBezTo>
                    <a:pt x="2617" y="0"/>
                    <a:pt x="2576" y="1"/>
                    <a:pt x="2536" y="2"/>
                  </a:cubicBezTo>
                  <a:cubicBezTo>
                    <a:pt x="2503" y="1"/>
                    <a:pt x="2471" y="1"/>
                    <a:pt x="2439" y="1"/>
                  </a:cubicBezTo>
                  <a:cubicBezTo>
                    <a:pt x="1443" y="1"/>
                    <a:pt x="550" y="495"/>
                    <a:pt x="1" y="1303"/>
                  </a:cubicBezTo>
                  <a:cubicBezTo>
                    <a:pt x="168" y="1770"/>
                    <a:pt x="401" y="2270"/>
                    <a:pt x="635" y="2737"/>
                  </a:cubicBezTo>
                  <a:cubicBezTo>
                    <a:pt x="901" y="3304"/>
                    <a:pt x="1135" y="3872"/>
                    <a:pt x="1335" y="4439"/>
                  </a:cubicBezTo>
                  <a:cubicBezTo>
                    <a:pt x="1702" y="5539"/>
                    <a:pt x="1935" y="6674"/>
                    <a:pt x="2102" y="7841"/>
                  </a:cubicBezTo>
                  <a:lnTo>
                    <a:pt x="2136" y="7841"/>
                  </a:lnTo>
                  <a:cubicBezTo>
                    <a:pt x="4371" y="7741"/>
                    <a:pt x="6205" y="6006"/>
                    <a:pt x="6439" y="3771"/>
                  </a:cubicBezTo>
                  <a:cubicBezTo>
                    <a:pt x="6635" y="1677"/>
                    <a:pt x="4745" y="0"/>
                    <a:pt x="2657" y="0"/>
                  </a:cubicBezTo>
                  <a:close/>
                </a:path>
              </a:pathLst>
            </a:custGeom>
            <a:solidFill>
              <a:srgbClr val="E7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4100600" y="1700450"/>
              <a:ext cx="53400" cy="87125"/>
            </a:xfrm>
            <a:custGeom>
              <a:avLst/>
              <a:gdLst/>
              <a:ahLst/>
              <a:cxnLst/>
              <a:rect l="l" t="t" r="r" b="b"/>
              <a:pathLst>
                <a:path w="2136" h="3485" extrusionOk="0">
                  <a:moveTo>
                    <a:pt x="595" y="0"/>
                  </a:moveTo>
                  <a:cubicBezTo>
                    <a:pt x="392" y="0"/>
                    <a:pt x="189" y="49"/>
                    <a:pt x="1" y="149"/>
                  </a:cubicBezTo>
                  <a:lnTo>
                    <a:pt x="735" y="3485"/>
                  </a:lnTo>
                  <a:cubicBezTo>
                    <a:pt x="1369" y="3251"/>
                    <a:pt x="1802" y="2717"/>
                    <a:pt x="2002" y="2050"/>
                  </a:cubicBezTo>
                  <a:cubicBezTo>
                    <a:pt x="2136" y="1450"/>
                    <a:pt x="1969" y="816"/>
                    <a:pt x="1535" y="382"/>
                  </a:cubicBezTo>
                  <a:cubicBezTo>
                    <a:pt x="1265" y="133"/>
                    <a:pt x="930" y="0"/>
                    <a:pt x="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4756075" y="3172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4907025" y="343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3766200" y="2015225"/>
              <a:ext cx="146800" cy="112600"/>
            </a:xfrm>
            <a:custGeom>
              <a:avLst/>
              <a:gdLst/>
              <a:ahLst/>
              <a:cxnLst/>
              <a:rect l="l" t="t" r="r" b="b"/>
              <a:pathLst>
                <a:path w="5872" h="4504" extrusionOk="0">
                  <a:moveTo>
                    <a:pt x="5872" y="0"/>
                  </a:moveTo>
                  <a:lnTo>
                    <a:pt x="5872" y="0"/>
                  </a:lnTo>
                  <a:cubicBezTo>
                    <a:pt x="5171" y="868"/>
                    <a:pt x="4170" y="1401"/>
                    <a:pt x="3070" y="1535"/>
                  </a:cubicBezTo>
                  <a:cubicBezTo>
                    <a:pt x="2941" y="1546"/>
                    <a:pt x="2813" y="1552"/>
                    <a:pt x="2686" y="1552"/>
                  </a:cubicBezTo>
                  <a:cubicBezTo>
                    <a:pt x="1716" y="1552"/>
                    <a:pt x="767" y="1220"/>
                    <a:pt x="1" y="601"/>
                  </a:cubicBezTo>
                  <a:lnTo>
                    <a:pt x="1" y="634"/>
                  </a:lnTo>
                  <a:cubicBezTo>
                    <a:pt x="534" y="1168"/>
                    <a:pt x="635" y="2002"/>
                    <a:pt x="635" y="2769"/>
                  </a:cubicBezTo>
                  <a:cubicBezTo>
                    <a:pt x="635" y="3336"/>
                    <a:pt x="534" y="3903"/>
                    <a:pt x="468" y="4503"/>
                  </a:cubicBezTo>
                  <a:cubicBezTo>
                    <a:pt x="2936" y="4103"/>
                    <a:pt x="5038" y="2369"/>
                    <a:pt x="5872" y="0"/>
                  </a:cubicBezTo>
                  <a:close/>
                </a:path>
              </a:pathLst>
            </a:custGeom>
            <a:solidFill>
              <a:srgbClr val="B2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3648625" y="2679850"/>
              <a:ext cx="150975" cy="278425"/>
            </a:xfrm>
            <a:custGeom>
              <a:avLst/>
              <a:gdLst/>
              <a:ahLst/>
              <a:cxnLst/>
              <a:rect l="l" t="t" r="r" b="b"/>
              <a:pathLst>
                <a:path w="6039" h="11137" extrusionOk="0">
                  <a:moveTo>
                    <a:pt x="6038" y="1"/>
                  </a:moveTo>
                  <a:lnTo>
                    <a:pt x="0" y="3337"/>
                  </a:lnTo>
                  <a:cubicBezTo>
                    <a:pt x="0" y="3337"/>
                    <a:pt x="3526" y="11137"/>
                    <a:pt x="3728" y="11137"/>
                  </a:cubicBezTo>
                  <a:cubicBezTo>
                    <a:pt x="3734" y="11137"/>
                    <a:pt x="3737" y="11128"/>
                    <a:pt x="3736" y="11109"/>
                  </a:cubicBezTo>
                  <a:cubicBezTo>
                    <a:pt x="3703" y="10542"/>
                    <a:pt x="6038" y="1"/>
                    <a:pt x="6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4450025" y="2603000"/>
              <a:ext cx="1394350" cy="1977400"/>
            </a:xfrm>
            <a:custGeom>
              <a:avLst/>
              <a:gdLst/>
              <a:ahLst/>
              <a:cxnLst/>
              <a:rect l="l" t="t" r="r" b="b"/>
              <a:pathLst>
                <a:path w="55774" h="79096" extrusionOk="0">
                  <a:moveTo>
                    <a:pt x="19031" y="0"/>
                  </a:moveTo>
                  <a:cubicBezTo>
                    <a:pt x="17260" y="0"/>
                    <a:pt x="15516" y="522"/>
                    <a:pt x="13877" y="1774"/>
                  </a:cubicBezTo>
                  <a:cubicBezTo>
                    <a:pt x="10708" y="4209"/>
                    <a:pt x="7473" y="6677"/>
                    <a:pt x="5304" y="9980"/>
                  </a:cubicBezTo>
                  <a:cubicBezTo>
                    <a:pt x="1" y="17986"/>
                    <a:pt x="5204" y="21788"/>
                    <a:pt x="9641" y="28093"/>
                  </a:cubicBezTo>
                  <a:cubicBezTo>
                    <a:pt x="13777" y="33930"/>
                    <a:pt x="16813" y="40468"/>
                    <a:pt x="19481" y="47073"/>
                  </a:cubicBezTo>
                  <a:cubicBezTo>
                    <a:pt x="23651" y="57447"/>
                    <a:pt x="26920" y="68155"/>
                    <a:pt x="29288" y="79096"/>
                  </a:cubicBezTo>
                  <a:cubicBezTo>
                    <a:pt x="38395" y="76794"/>
                    <a:pt x="46501" y="74659"/>
                    <a:pt x="55774" y="73225"/>
                  </a:cubicBezTo>
                  <a:cubicBezTo>
                    <a:pt x="54506" y="59615"/>
                    <a:pt x="53039" y="45872"/>
                    <a:pt x="48469" y="32963"/>
                  </a:cubicBezTo>
                  <a:cubicBezTo>
                    <a:pt x="45400" y="24290"/>
                    <a:pt x="40797" y="15984"/>
                    <a:pt x="34392" y="9279"/>
                  </a:cubicBezTo>
                  <a:cubicBezTo>
                    <a:pt x="30774" y="5457"/>
                    <a:pt x="24761" y="0"/>
                    <a:pt x="19031" y="0"/>
                  </a:cubicBezTo>
                  <a:close/>
                </a:path>
              </a:pathLst>
            </a:custGeom>
            <a:solidFill>
              <a:srgbClr val="E79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4174000" y="2344400"/>
              <a:ext cx="1561975" cy="1353225"/>
            </a:xfrm>
            <a:custGeom>
              <a:avLst/>
              <a:gdLst/>
              <a:ahLst/>
              <a:cxnLst/>
              <a:rect l="l" t="t" r="r" b="b"/>
              <a:pathLst>
                <a:path w="62479" h="54129" extrusionOk="0">
                  <a:moveTo>
                    <a:pt x="7594" y="0"/>
                  </a:moveTo>
                  <a:cubicBezTo>
                    <a:pt x="6462" y="0"/>
                    <a:pt x="5312" y="100"/>
                    <a:pt x="4304" y="576"/>
                  </a:cubicBezTo>
                  <a:cubicBezTo>
                    <a:pt x="3570" y="977"/>
                    <a:pt x="2936" y="1577"/>
                    <a:pt x="2502" y="2311"/>
                  </a:cubicBezTo>
                  <a:cubicBezTo>
                    <a:pt x="0" y="6214"/>
                    <a:pt x="134" y="14386"/>
                    <a:pt x="1035" y="17589"/>
                  </a:cubicBezTo>
                  <a:cubicBezTo>
                    <a:pt x="2702" y="23726"/>
                    <a:pt x="9107" y="26762"/>
                    <a:pt x="12710" y="31632"/>
                  </a:cubicBezTo>
                  <a:cubicBezTo>
                    <a:pt x="17013" y="37469"/>
                    <a:pt x="20548" y="47210"/>
                    <a:pt x="23150" y="54015"/>
                  </a:cubicBezTo>
                  <a:cubicBezTo>
                    <a:pt x="24135" y="54091"/>
                    <a:pt x="25169" y="54128"/>
                    <a:pt x="26244" y="54128"/>
                  </a:cubicBezTo>
                  <a:cubicBezTo>
                    <a:pt x="37443" y="54128"/>
                    <a:pt x="53043" y="50048"/>
                    <a:pt x="62478" y="42773"/>
                  </a:cubicBezTo>
                  <a:cubicBezTo>
                    <a:pt x="54339" y="20924"/>
                    <a:pt x="31590" y="476"/>
                    <a:pt x="8240" y="9"/>
                  </a:cubicBezTo>
                  <a:cubicBezTo>
                    <a:pt x="8026" y="4"/>
                    <a:pt x="7810" y="0"/>
                    <a:pt x="7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4707725" y="3133525"/>
              <a:ext cx="185150" cy="567925"/>
            </a:xfrm>
            <a:custGeom>
              <a:avLst/>
              <a:gdLst/>
              <a:ahLst/>
              <a:cxnLst/>
              <a:rect l="l" t="t" r="r" b="b"/>
              <a:pathLst>
                <a:path w="7406" h="22717" extrusionOk="0">
                  <a:moveTo>
                    <a:pt x="367" y="0"/>
                  </a:moveTo>
                  <a:lnTo>
                    <a:pt x="0" y="167"/>
                  </a:lnTo>
                  <a:cubicBezTo>
                    <a:pt x="2569" y="7339"/>
                    <a:pt x="5437" y="15578"/>
                    <a:pt x="7005" y="22717"/>
                  </a:cubicBezTo>
                  <a:lnTo>
                    <a:pt x="7405" y="22616"/>
                  </a:lnTo>
                  <a:cubicBezTo>
                    <a:pt x="5838" y="15478"/>
                    <a:pt x="2969" y="7205"/>
                    <a:pt x="367" y="0"/>
                  </a:cubicBezTo>
                  <a:close/>
                </a:path>
              </a:pathLst>
            </a:custGeom>
            <a:solidFill>
              <a:srgbClr val="E8C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4123950" y="2640675"/>
              <a:ext cx="151800" cy="273550"/>
            </a:xfrm>
            <a:custGeom>
              <a:avLst/>
              <a:gdLst/>
              <a:ahLst/>
              <a:cxnLst/>
              <a:rect l="l" t="t" r="r" b="b"/>
              <a:pathLst>
                <a:path w="6072" h="10942" extrusionOk="0">
                  <a:moveTo>
                    <a:pt x="1" y="0"/>
                  </a:moveTo>
                  <a:lnTo>
                    <a:pt x="635" y="10941"/>
                  </a:lnTo>
                  <a:lnTo>
                    <a:pt x="6072" y="7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123125" y="2297925"/>
              <a:ext cx="216025" cy="540400"/>
            </a:xfrm>
            <a:custGeom>
              <a:avLst/>
              <a:gdLst/>
              <a:ahLst/>
              <a:cxnLst/>
              <a:rect l="l" t="t" r="r" b="b"/>
              <a:pathLst>
                <a:path w="8641" h="21616" extrusionOk="0">
                  <a:moveTo>
                    <a:pt x="5104" y="0"/>
                  </a:moveTo>
                  <a:cubicBezTo>
                    <a:pt x="4737" y="634"/>
                    <a:pt x="4504" y="1368"/>
                    <a:pt x="4237" y="1935"/>
                  </a:cubicBezTo>
                  <a:cubicBezTo>
                    <a:pt x="2502" y="5638"/>
                    <a:pt x="1135" y="9474"/>
                    <a:pt x="101" y="13410"/>
                  </a:cubicBezTo>
                  <a:cubicBezTo>
                    <a:pt x="67" y="13510"/>
                    <a:pt x="34" y="13610"/>
                    <a:pt x="1" y="13710"/>
                  </a:cubicBezTo>
                  <a:cubicBezTo>
                    <a:pt x="1468" y="15311"/>
                    <a:pt x="2803" y="17046"/>
                    <a:pt x="4004" y="18814"/>
                  </a:cubicBezTo>
                  <a:cubicBezTo>
                    <a:pt x="4704" y="19781"/>
                    <a:pt x="5471" y="20715"/>
                    <a:pt x="6205" y="21616"/>
                  </a:cubicBezTo>
                  <a:cubicBezTo>
                    <a:pt x="6472" y="18614"/>
                    <a:pt x="6906" y="15611"/>
                    <a:pt x="7239" y="12609"/>
                  </a:cubicBezTo>
                  <a:cubicBezTo>
                    <a:pt x="7539" y="10274"/>
                    <a:pt x="7940" y="7973"/>
                    <a:pt x="8140" y="5638"/>
                  </a:cubicBezTo>
                  <a:cubicBezTo>
                    <a:pt x="8173" y="4170"/>
                    <a:pt x="8340" y="2769"/>
                    <a:pt x="8640" y="1335"/>
                  </a:cubicBezTo>
                  <a:cubicBezTo>
                    <a:pt x="7373" y="1235"/>
                    <a:pt x="6138" y="768"/>
                    <a:pt x="5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566075" y="2290425"/>
              <a:ext cx="233525" cy="542900"/>
            </a:xfrm>
            <a:custGeom>
              <a:avLst/>
              <a:gdLst/>
              <a:ahLst/>
              <a:cxnLst/>
              <a:rect l="l" t="t" r="r" b="b"/>
              <a:pathLst>
                <a:path w="9341" h="21716" extrusionOk="0">
                  <a:moveTo>
                    <a:pt x="3936" y="0"/>
                  </a:moveTo>
                  <a:cubicBezTo>
                    <a:pt x="3236" y="33"/>
                    <a:pt x="2535" y="200"/>
                    <a:pt x="1768" y="267"/>
                  </a:cubicBezTo>
                  <a:cubicBezTo>
                    <a:pt x="1567" y="291"/>
                    <a:pt x="1370" y="302"/>
                    <a:pt x="1175" y="302"/>
                  </a:cubicBezTo>
                  <a:cubicBezTo>
                    <a:pt x="819" y="302"/>
                    <a:pt x="466" y="265"/>
                    <a:pt x="100" y="200"/>
                  </a:cubicBezTo>
                  <a:cubicBezTo>
                    <a:pt x="0" y="1001"/>
                    <a:pt x="0" y="1801"/>
                    <a:pt x="67" y="2602"/>
                  </a:cubicBezTo>
                  <a:cubicBezTo>
                    <a:pt x="200" y="4837"/>
                    <a:pt x="534" y="7038"/>
                    <a:pt x="867" y="9240"/>
                  </a:cubicBezTo>
                  <a:cubicBezTo>
                    <a:pt x="1468" y="13410"/>
                    <a:pt x="2202" y="17546"/>
                    <a:pt x="2669" y="21716"/>
                  </a:cubicBezTo>
                  <a:cubicBezTo>
                    <a:pt x="4870" y="19614"/>
                    <a:pt x="7072" y="17546"/>
                    <a:pt x="9340" y="15578"/>
                  </a:cubicBezTo>
                  <a:cubicBezTo>
                    <a:pt x="8873" y="13977"/>
                    <a:pt x="7972" y="11775"/>
                    <a:pt x="7772" y="11241"/>
                  </a:cubicBezTo>
                  <a:cubicBezTo>
                    <a:pt x="7105" y="9240"/>
                    <a:pt x="6405" y="7205"/>
                    <a:pt x="5604" y="5237"/>
                  </a:cubicBezTo>
                  <a:cubicBezTo>
                    <a:pt x="5004" y="3669"/>
                    <a:pt x="4737" y="1568"/>
                    <a:pt x="3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3945500" y="1845925"/>
              <a:ext cx="213500" cy="36725"/>
            </a:xfrm>
            <a:custGeom>
              <a:avLst/>
              <a:gdLst/>
              <a:ahLst/>
              <a:cxnLst/>
              <a:rect l="l" t="t" r="r" b="b"/>
              <a:pathLst>
                <a:path w="8540" h="1469" extrusionOk="0">
                  <a:moveTo>
                    <a:pt x="8373" y="1"/>
                  </a:moveTo>
                  <a:cubicBezTo>
                    <a:pt x="6597" y="698"/>
                    <a:pt x="4700" y="1046"/>
                    <a:pt x="2804" y="1046"/>
                  </a:cubicBezTo>
                  <a:cubicBezTo>
                    <a:pt x="1887" y="1046"/>
                    <a:pt x="970" y="964"/>
                    <a:pt x="67" y="801"/>
                  </a:cubicBezTo>
                  <a:lnTo>
                    <a:pt x="1" y="1202"/>
                  </a:lnTo>
                  <a:cubicBezTo>
                    <a:pt x="901" y="1402"/>
                    <a:pt x="1869" y="1468"/>
                    <a:pt x="2803" y="1468"/>
                  </a:cubicBezTo>
                  <a:cubicBezTo>
                    <a:pt x="4771" y="1468"/>
                    <a:pt x="6705" y="1101"/>
                    <a:pt x="8540" y="401"/>
                  </a:cubicBezTo>
                  <a:lnTo>
                    <a:pt x="8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3867100" y="1287475"/>
              <a:ext cx="480375" cy="634375"/>
            </a:xfrm>
            <a:custGeom>
              <a:avLst/>
              <a:gdLst/>
              <a:ahLst/>
              <a:cxnLst/>
              <a:rect l="l" t="t" r="r" b="b"/>
              <a:pathLst>
                <a:path w="19215" h="25375" extrusionOk="0">
                  <a:moveTo>
                    <a:pt x="3463" y="0"/>
                  </a:moveTo>
                  <a:cubicBezTo>
                    <a:pt x="2822" y="0"/>
                    <a:pt x="2179" y="29"/>
                    <a:pt x="1535" y="89"/>
                  </a:cubicBezTo>
                  <a:cubicBezTo>
                    <a:pt x="1202" y="89"/>
                    <a:pt x="902" y="156"/>
                    <a:pt x="601" y="323"/>
                  </a:cubicBezTo>
                  <a:cubicBezTo>
                    <a:pt x="1" y="690"/>
                    <a:pt x="201" y="1557"/>
                    <a:pt x="868" y="1657"/>
                  </a:cubicBezTo>
                  <a:cubicBezTo>
                    <a:pt x="4471" y="2458"/>
                    <a:pt x="7940" y="2825"/>
                    <a:pt x="10308" y="6027"/>
                  </a:cubicBezTo>
                  <a:cubicBezTo>
                    <a:pt x="12176" y="8495"/>
                    <a:pt x="12477" y="11264"/>
                    <a:pt x="12210" y="14099"/>
                  </a:cubicBezTo>
                  <a:cubicBezTo>
                    <a:pt x="9875" y="14900"/>
                    <a:pt x="8340" y="17135"/>
                    <a:pt x="8374" y="19603"/>
                  </a:cubicBezTo>
                  <a:cubicBezTo>
                    <a:pt x="8374" y="22806"/>
                    <a:pt x="10809" y="25374"/>
                    <a:pt x="13778" y="25374"/>
                  </a:cubicBezTo>
                  <a:cubicBezTo>
                    <a:pt x="16746" y="25374"/>
                    <a:pt x="19181" y="22806"/>
                    <a:pt x="19181" y="19603"/>
                  </a:cubicBezTo>
                  <a:cubicBezTo>
                    <a:pt x="19215" y="17202"/>
                    <a:pt x="17747" y="15033"/>
                    <a:pt x="15512" y="14166"/>
                  </a:cubicBezTo>
                  <a:cubicBezTo>
                    <a:pt x="16046" y="10397"/>
                    <a:pt x="15545" y="6794"/>
                    <a:pt x="12977" y="3559"/>
                  </a:cubicBezTo>
                  <a:cubicBezTo>
                    <a:pt x="11876" y="2191"/>
                    <a:pt x="10709" y="1157"/>
                    <a:pt x="8941" y="690"/>
                  </a:cubicBezTo>
                  <a:cubicBezTo>
                    <a:pt x="7156" y="244"/>
                    <a:pt x="5317" y="0"/>
                    <a:pt x="3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4124800" y="1684975"/>
              <a:ext cx="173475" cy="185175"/>
            </a:xfrm>
            <a:custGeom>
              <a:avLst/>
              <a:gdLst/>
              <a:ahLst/>
              <a:cxnLst/>
              <a:rect l="l" t="t" r="r" b="b"/>
              <a:pathLst>
                <a:path w="6939" h="7407" extrusionOk="0">
                  <a:moveTo>
                    <a:pt x="3470" y="1"/>
                  </a:moveTo>
                  <a:cubicBezTo>
                    <a:pt x="1535" y="1"/>
                    <a:pt x="0" y="1669"/>
                    <a:pt x="0" y="3703"/>
                  </a:cubicBezTo>
                  <a:cubicBezTo>
                    <a:pt x="0" y="5738"/>
                    <a:pt x="1535" y="7406"/>
                    <a:pt x="3470" y="7406"/>
                  </a:cubicBezTo>
                  <a:cubicBezTo>
                    <a:pt x="5371" y="7406"/>
                    <a:pt x="6939" y="5738"/>
                    <a:pt x="6939" y="3703"/>
                  </a:cubicBezTo>
                  <a:cubicBezTo>
                    <a:pt x="6939" y="1669"/>
                    <a:pt x="5371" y="1"/>
                    <a:pt x="3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87825" y="1285500"/>
              <a:ext cx="438675" cy="173500"/>
            </a:xfrm>
            <a:custGeom>
              <a:avLst/>
              <a:gdLst/>
              <a:ahLst/>
              <a:cxnLst/>
              <a:rect l="l" t="t" r="r" b="b"/>
              <a:pathLst>
                <a:path w="17547" h="6940" extrusionOk="0">
                  <a:moveTo>
                    <a:pt x="5020" y="0"/>
                  </a:moveTo>
                  <a:cubicBezTo>
                    <a:pt x="4959" y="0"/>
                    <a:pt x="4898" y="1"/>
                    <a:pt x="4837" y="2"/>
                  </a:cubicBezTo>
                  <a:cubicBezTo>
                    <a:pt x="3770" y="2"/>
                    <a:pt x="2669" y="202"/>
                    <a:pt x="1635" y="569"/>
                  </a:cubicBezTo>
                  <a:cubicBezTo>
                    <a:pt x="867" y="869"/>
                    <a:pt x="34" y="1469"/>
                    <a:pt x="34" y="2303"/>
                  </a:cubicBezTo>
                  <a:cubicBezTo>
                    <a:pt x="0" y="2937"/>
                    <a:pt x="467" y="3504"/>
                    <a:pt x="968" y="3971"/>
                  </a:cubicBezTo>
                  <a:cubicBezTo>
                    <a:pt x="1501" y="4438"/>
                    <a:pt x="2102" y="4872"/>
                    <a:pt x="2735" y="5205"/>
                  </a:cubicBezTo>
                  <a:lnTo>
                    <a:pt x="17546" y="6940"/>
                  </a:lnTo>
                  <a:cubicBezTo>
                    <a:pt x="17446" y="6273"/>
                    <a:pt x="16946" y="5739"/>
                    <a:pt x="16479" y="5272"/>
                  </a:cubicBezTo>
                  <a:cubicBezTo>
                    <a:pt x="13354" y="2312"/>
                    <a:pt x="9321" y="0"/>
                    <a:pt x="5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3005650" y="3136850"/>
              <a:ext cx="229375" cy="517900"/>
            </a:xfrm>
            <a:custGeom>
              <a:avLst/>
              <a:gdLst/>
              <a:ahLst/>
              <a:cxnLst/>
              <a:rect l="l" t="t" r="r" b="b"/>
              <a:pathLst>
                <a:path w="9175" h="20716" extrusionOk="0">
                  <a:moveTo>
                    <a:pt x="8774" y="1"/>
                  </a:moveTo>
                  <a:cubicBezTo>
                    <a:pt x="7673" y="2869"/>
                    <a:pt x="6406" y="5705"/>
                    <a:pt x="4938" y="8440"/>
                  </a:cubicBezTo>
                  <a:cubicBezTo>
                    <a:pt x="2970" y="12343"/>
                    <a:pt x="935" y="16346"/>
                    <a:pt x="1" y="20649"/>
                  </a:cubicBezTo>
                  <a:lnTo>
                    <a:pt x="401" y="20716"/>
                  </a:lnTo>
                  <a:cubicBezTo>
                    <a:pt x="1335" y="16512"/>
                    <a:pt x="3370" y="12476"/>
                    <a:pt x="5305" y="8607"/>
                  </a:cubicBezTo>
                  <a:cubicBezTo>
                    <a:pt x="6772" y="5872"/>
                    <a:pt x="8073" y="3036"/>
                    <a:pt x="9174" y="134"/>
                  </a:cubicBezTo>
                  <a:lnTo>
                    <a:pt x="8774" y="1"/>
                  </a:lnTo>
                  <a:close/>
                </a:path>
              </a:pathLst>
            </a:custGeom>
            <a:solidFill>
              <a:srgbClr val="E8C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897125" y="1821750"/>
              <a:ext cx="110100" cy="110100"/>
            </a:xfrm>
            <a:custGeom>
              <a:avLst/>
              <a:gdLst/>
              <a:ahLst/>
              <a:cxnLst/>
              <a:rect l="l" t="t" r="r" b="b"/>
              <a:pathLst>
                <a:path w="4404" h="4404" extrusionOk="0">
                  <a:moveTo>
                    <a:pt x="2202" y="0"/>
                  </a:moveTo>
                  <a:cubicBezTo>
                    <a:pt x="1002" y="0"/>
                    <a:pt x="1" y="968"/>
                    <a:pt x="1" y="2202"/>
                  </a:cubicBezTo>
                  <a:cubicBezTo>
                    <a:pt x="1" y="3403"/>
                    <a:pt x="1002" y="4403"/>
                    <a:pt x="2202" y="4403"/>
                  </a:cubicBezTo>
                  <a:cubicBezTo>
                    <a:pt x="3403" y="4403"/>
                    <a:pt x="4404" y="3403"/>
                    <a:pt x="4404" y="2202"/>
                  </a:cubicBezTo>
                  <a:cubicBezTo>
                    <a:pt x="4404" y="968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1005900" y="4426100"/>
              <a:ext cx="5514800" cy="769750"/>
            </a:xfrm>
            <a:custGeom>
              <a:avLst/>
              <a:gdLst/>
              <a:ahLst/>
              <a:cxnLst/>
              <a:rect l="l" t="t" r="r" b="b"/>
              <a:pathLst>
                <a:path w="220592" h="30790" extrusionOk="0">
                  <a:moveTo>
                    <a:pt x="0" y="1"/>
                  </a:moveTo>
                  <a:lnTo>
                    <a:pt x="0" y="30790"/>
                  </a:lnTo>
                  <a:lnTo>
                    <a:pt x="220592" y="30790"/>
                  </a:lnTo>
                  <a:lnTo>
                    <a:pt x="2205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1049250" y="4418600"/>
              <a:ext cx="5512325" cy="205175"/>
            </a:xfrm>
            <a:custGeom>
              <a:avLst/>
              <a:gdLst/>
              <a:ahLst/>
              <a:cxnLst/>
              <a:rect l="l" t="t" r="r" b="b"/>
              <a:pathLst>
                <a:path w="220493" h="8207" extrusionOk="0">
                  <a:moveTo>
                    <a:pt x="9074" y="1"/>
                  </a:moveTo>
                  <a:cubicBezTo>
                    <a:pt x="4404" y="1"/>
                    <a:pt x="501" y="3537"/>
                    <a:pt x="1" y="8207"/>
                  </a:cubicBezTo>
                  <a:lnTo>
                    <a:pt x="220492" y="8207"/>
                  </a:lnTo>
                  <a:cubicBezTo>
                    <a:pt x="219992" y="3537"/>
                    <a:pt x="216089" y="1"/>
                    <a:pt x="21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1567975" y="4354400"/>
              <a:ext cx="1767950" cy="64225"/>
            </a:xfrm>
            <a:custGeom>
              <a:avLst/>
              <a:gdLst/>
              <a:ahLst/>
              <a:cxnLst/>
              <a:rect l="l" t="t" r="r" b="b"/>
              <a:pathLst>
                <a:path w="70718" h="2569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69"/>
                    <a:pt x="1268" y="2569"/>
                  </a:cubicBezTo>
                  <a:lnTo>
                    <a:pt x="69450" y="2569"/>
                  </a:lnTo>
                  <a:cubicBezTo>
                    <a:pt x="70150" y="2569"/>
                    <a:pt x="70717" y="1968"/>
                    <a:pt x="70717" y="1268"/>
                  </a:cubicBezTo>
                  <a:cubicBezTo>
                    <a:pt x="70717" y="567"/>
                    <a:pt x="70150" y="0"/>
                    <a:pt x="69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310275" y="3554650"/>
              <a:ext cx="1718750" cy="863150"/>
            </a:xfrm>
            <a:custGeom>
              <a:avLst/>
              <a:gdLst/>
              <a:ahLst/>
              <a:cxnLst/>
              <a:rect l="l" t="t" r="r" b="b"/>
              <a:pathLst>
                <a:path w="68750" h="34526" extrusionOk="0">
                  <a:moveTo>
                    <a:pt x="1" y="1"/>
                  </a:moveTo>
                  <a:lnTo>
                    <a:pt x="8974" y="34525"/>
                  </a:lnTo>
                  <a:lnTo>
                    <a:pt x="68750" y="34525"/>
                  </a:lnTo>
                  <a:lnTo>
                    <a:pt x="597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2059150" y="3858200"/>
              <a:ext cx="189325" cy="181825"/>
            </a:xfrm>
            <a:custGeom>
              <a:avLst/>
              <a:gdLst/>
              <a:ahLst/>
              <a:cxnLst/>
              <a:rect l="l" t="t" r="r" b="b"/>
              <a:pathLst>
                <a:path w="7573" h="7273" extrusionOk="0">
                  <a:moveTo>
                    <a:pt x="3270" y="1"/>
                  </a:moveTo>
                  <a:cubicBezTo>
                    <a:pt x="1335" y="1"/>
                    <a:pt x="1" y="1635"/>
                    <a:pt x="301" y="3637"/>
                  </a:cubicBezTo>
                  <a:cubicBezTo>
                    <a:pt x="568" y="5638"/>
                    <a:pt x="2369" y="7273"/>
                    <a:pt x="4304" y="7273"/>
                  </a:cubicBezTo>
                  <a:cubicBezTo>
                    <a:pt x="6238" y="7273"/>
                    <a:pt x="7573" y="5638"/>
                    <a:pt x="7272" y="3637"/>
                  </a:cubicBezTo>
                  <a:cubicBezTo>
                    <a:pt x="7006" y="1635"/>
                    <a:pt x="5204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4638300" y="2232900"/>
              <a:ext cx="589800" cy="1046000"/>
            </a:xfrm>
            <a:custGeom>
              <a:avLst/>
              <a:gdLst/>
              <a:ahLst/>
              <a:cxnLst/>
              <a:rect l="l" t="t" r="r" b="b"/>
              <a:pathLst>
                <a:path w="23592" h="41840" extrusionOk="0">
                  <a:moveTo>
                    <a:pt x="11474" y="6618"/>
                  </a:moveTo>
                  <a:cubicBezTo>
                    <a:pt x="12023" y="6618"/>
                    <a:pt x="11846" y="8032"/>
                    <a:pt x="11817" y="8405"/>
                  </a:cubicBezTo>
                  <a:cubicBezTo>
                    <a:pt x="11750" y="9339"/>
                    <a:pt x="11583" y="10340"/>
                    <a:pt x="10916" y="11041"/>
                  </a:cubicBezTo>
                  <a:cubicBezTo>
                    <a:pt x="10802" y="11155"/>
                    <a:pt x="10711" y="11203"/>
                    <a:pt x="10637" y="11203"/>
                  </a:cubicBezTo>
                  <a:cubicBezTo>
                    <a:pt x="10495" y="11203"/>
                    <a:pt x="10415" y="11027"/>
                    <a:pt x="10349" y="10807"/>
                  </a:cubicBezTo>
                  <a:cubicBezTo>
                    <a:pt x="10316" y="10540"/>
                    <a:pt x="10282" y="10273"/>
                    <a:pt x="10316" y="9973"/>
                  </a:cubicBezTo>
                  <a:cubicBezTo>
                    <a:pt x="10349" y="9173"/>
                    <a:pt x="10449" y="8372"/>
                    <a:pt x="10649" y="7572"/>
                  </a:cubicBezTo>
                  <a:cubicBezTo>
                    <a:pt x="10716" y="7238"/>
                    <a:pt x="10883" y="6938"/>
                    <a:pt x="11150" y="6738"/>
                  </a:cubicBezTo>
                  <a:cubicBezTo>
                    <a:pt x="11279" y="6655"/>
                    <a:pt x="11386" y="6618"/>
                    <a:pt x="11474" y="6618"/>
                  </a:cubicBezTo>
                  <a:close/>
                  <a:moveTo>
                    <a:pt x="6213" y="17779"/>
                  </a:moveTo>
                  <a:cubicBezTo>
                    <a:pt x="7347" y="17879"/>
                    <a:pt x="8481" y="18446"/>
                    <a:pt x="9482" y="18980"/>
                  </a:cubicBezTo>
                  <a:cubicBezTo>
                    <a:pt x="9582" y="19013"/>
                    <a:pt x="9649" y="19113"/>
                    <a:pt x="9682" y="19213"/>
                  </a:cubicBezTo>
                  <a:cubicBezTo>
                    <a:pt x="9782" y="19280"/>
                    <a:pt x="9882" y="19347"/>
                    <a:pt x="9949" y="19413"/>
                  </a:cubicBezTo>
                  <a:cubicBezTo>
                    <a:pt x="10182" y="19580"/>
                    <a:pt x="10082" y="20047"/>
                    <a:pt x="9749" y="20047"/>
                  </a:cubicBezTo>
                  <a:cubicBezTo>
                    <a:pt x="8214" y="20047"/>
                    <a:pt x="6747" y="19447"/>
                    <a:pt x="5612" y="18379"/>
                  </a:cubicBezTo>
                  <a:cubicBezTo>
                    <a:pt x="5512" y="18279"/>
                    <a:pt x="5512" y="18112"/>
                    <a:pt x="5579" y="17979"/>
                  </a:cubicBezTo>
                  <a:cubicBezTo>
                    <a:pt x="5646" y="17846"/>
                    <a:pt x="5813" y="17779"/>
                    <a:pt x="5946" y="17779"/>
                  </a:cubicBezTo>
                  <a:close/>
                  <a:moveTo>
                    <a:pt x="16662" y="17185"/>
                  </a:moveTo>
                  <a:cubicBezTo>
                    <a:pt x="16922" y="17185"/>
                    <a:pt x="17179" y="17283"/>
                    <a:pt x="17388" y="17445"/>
                  </a:cubicBezTo>
                  <a:cubicBezTo>
                    <a:pt x="17888" y="17946"/>
                    <a:pt x="17287" y="19413"/>
                    <a:pt x="17121" y="20014"/>
                  </a:cubicBezTo>
                  <a:cubicBezTo>
                    <a:pt x="16964" y="20666"/>
                    <a:pt x="16298" y="23112"/>
                    <a:pt x="15345" y="23112"/>
                  </a:cubicBezTo>
                  <a:cubicBezTo>
                    <a:pt x="15079" y="23112"/>
                    <a:pt x="14791" y="22922"/>
                    <a:pt x="14485" y="22449"/>
                  </a:cubicBezTo>
                  <a:cubicBezTo>
                    <a:pt x="14252" y="21948"/>
                    <a:pt x="14152" y="21415"/>
                    <a:pt x="14252" y="20881"/>
                  </a:cubicBezTo>
                  <a:cubicBezTo>
                    <a:pt x="14319" y="19780"/>
                    <a:pt x="14719" y="18746"/>
                    <a:pt x="15419" y="17879"/>
                  </a:cubicBezTo>
                  <a:cubicBezTo>
                    <a:pt x="15653" y="17579"/>
                    <a:pt x="15986" y="17379"/>
                    <a:pt x="16320" y="17245"/>
                  </a:cubicBezTo>
                  <a:cubicBezTo>
                    <a:pt x="16432" y="17204"/>
                    <a:pt x="16548" y="17185"/>
                    <a:pt x="16662" y="17185"/>
                  </a:cubicBezTo>
                  <a:close/>
                  <a:moveTo>
                    <a:pt x="4840" y="1"/>
                  </a:moveTo>
                  <a:cubicBezTo>
                    <a:pt x="1484" y="1"/>
                    <a:pt x="0" y="4642"/>
                    <a:pt x="309" y="8906"/>
                  </a:cubicBezTo>
                  <a:cubicBezTo>
                    <a:pt x="1076" y="9106"/>
                    <a:pt x="1843" y="9373"/>
                    <a:pt x="2577" y="9673"/>
                  </a:cubicBezTo>
                  <a:cubicBezTo>
                    <a:pt x="4045" y="10240"/>
                    <a:pt x="5546" y="10974"/>
                    <a:pt x="6580" y="12242"/>
                  </a:cubicBezTo>
                  <a:cubicBezTo>
                    <a:pt x="6771" y="12465"/>
                    <a:pt x="6566" y="12811"/>
                    <a:pt x="6284" y="12811"/>
                  </a:cubicBezTo>
                  <a:cubicBezTo>
                    <a:pt x="6272" y="12811"/>
                    <a:pt x="6259" y="12810"/>
                    <a:pt x="6246" y="12809"/>
                  </a:cubicBezTo>
                  <a:cubicBezTo>
                    <a:pt x="4311" y="12542"/>
                    <a:pt x="2410" y="11975"/>
                    <a:pt x="642" y="11107"/>
                  </a:cubicBezTo>
                  <a:lnTo>
                    <a:pt x="642" y="11107"/>
                  </a:lnTo>
                  <a:cubicBezTo>
                    <a:pt x="3011" y="22249"/>
                    <a:pt x="8314" y="32556"/>
                    <a:pt x="16020" y="40962"/>
                  </a:cubicBezTo>
                  <a:cubicBezTo>
                    <a:pt x="16483" y="41489"/>
                    <a:pt x="17243" y="41840"/>
                    <a:pt x="17929" y="41840"/>
                  </a:cubicBezTo>
                  <a:cubicBezTo>
                    <a:pt x="18677" y="41840"/>
                    <a:pt x="19335" y="41423"/>
                    <a:pt x="19422" y="40362"/>
                  </a:cubicBezTo>
                  <a:cubicBezTo>
                    <a:pt x="19422" y="41042"/>
                    <a:pt x="20130" y="41591"/>
                    <a:pt x="20825" y="41591"/>
                  </a:cubicBezTo>
                  <a:cubicBezTo>
                    <a:pt x="20914" y="41591"/>
                    <a:pt x="21003" y="41582"/>
                    <a:pt x="21090" y="41563"/>
                  </a:cubicBezTo>
                  <a:cubicBezTo>
                    <a:pt x="21857" y="41329"/>
                    <a:pt x="22458" y="40695"/>
                    <a:pt x="22658" y="39928"/>
                  </a:cubicBezTo>
                  <a:cubicBezTo>
                    <a:pt x="23592" y="36826"/>
                    <a:pt x="22725" y="32256"/>
                    <a:pt x="22324" y="29087"/>
                  </a:cubicBezTo>
                  <a:cubicBezTo>
                    <a:pt x="21824" y="25084"/>
                    <a:pt x="20857" y="21115"/>
                    <a:pt x="19489" y="17312"/>
                  </a:cubicBezTo>
                  <a:cubicBezTo>
                    <a:pt x="17287" y="11441"/>
                    <a:pt x="13918" y="6070"/>
                    <a:pt x="9215" y="2068"/>
                  </a:cubicBezTo>
                  <a:cubicBezTo>
                    <a:pt x="8948" y="1834"/>
                    <a:pt x="8648" y="1601"/>
                    <a:pt x="8381" y="1400"/>
                  </a:cubicBezTo>
                  <a:cubicBezTo>
                    <a:pt x="8248" y="2501"/>
                    <a:pt x="8081" y="3602"/>
                    <a:pt x="7380" y="4469"/>
                  </a:cubicBezTo>
                  <a:cubicBezTo>
                    <a:pt x="7299" y="4524"/>
                    <a:pt x="7195" y="4578"/>
                    <a:pt x="7087" y="4578"/>
                  </a:cubicBezTo>
                  <a:cubicBezTo>
                    <a:pt x="7062" y="4578"/>
                    <a:pt x="7038" y="4576"/>
                    <a:pt x="7013" y="4569"/>
                  </a:cubicBezTo>
                  <a:cubicBezTo>
                    <a:pt x="6713" y="4469"/>
                    <a:pt x="6646" y="4236"/>
                    <a:pt x="6546" y="3936"/>
                  </a:cubicBezTo>
                  <a:cubicBezTo>
                    <a:pt x="6480" y="3669"/>
                    <a:pt x="6446" y="3435"/>
                    <a:pt x="6446" y="3168"/>
                  </a:cubicBezTo>
                  <a:cubicBezTo>
                    <a:pt x="6446" y="2701"/>
                    <a:pt x="6513" y="2234"/>
                    <a:pt x="6646" y="1767"/>
                  </a:cubicBezTo>
                  <a:cubicBezTo>
                    <a:pt x="6747" y="1334"/>
                    <a:pt x="6847" y="933"/>
                    <a:pt x="6947" y="533"/>
                  </a:cubicBezTo>
                  <a:cubicBezTo>
                    <a:pt x="6177" y="167"/>
                    <a:pt x="5475" y="1"/>
                    <a:pt x="4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5198900" y="2840400"/>
              <a:ext cx="637150" cy="718750"/>
            </a:xfrm>
            <a:custGeom>
              <a:avLst/>
              <a:gdLst/>
              <a:ahLst/>
              <a:cxnLst/>
              <a:rect l="l" t="t" r="r" b="b"/>
              <a:pathLst>
                <a:path w="25486" h="28750" extrusionOk="0">
                  <a:moveTo>
                    <a:pt x="21218" y="4551"/>
                  </a:moveTo>
                  <a:cubicBezTo>
                    <a:pt x="21262" y="4551"/>
                    <a:pt x="21305" y="4552"/>
                    <a:pt x="21349" y="4553"/>
                  </a:cubicBezTo>
                  <a:cubicBezTo>
                    <a:pt x="21482" y="4553"/>
                    <a:pt x="21583" y="4587"/>
                    <a:pt x="21716" y="4620"/>
                  </a:cubicBezTo>
                  <a:cubicBezTo>
                    <a:pt x="21849" y="4687"/>
                    <a:pt x="21916" y="4787"/>
                    <a:pt x="21916" y="4920"/>
                  </a:cubicBezTo>
                  <a:cubicBezTo>
                    <a:pt x="21916" y="5087"/>
                    <a:pt x="21749" y="5187"/>
                    <a:pt x="21649" y="5254"/>
                  </a:cubicBezTo>
                  <a:cubicBezTo>
                    <a:pt x="21349" y="5454"/>
                    <a:pt x="21015" y="5654"/>
                    <a:pt x="20682" y="5821"/>
                  </a:cubicBezTo>
                  <a:cubicBezTo>
                    <a:pt x="20282" y="6055"/>
                    <a:pt x="19781" y="6188"/>
                    <a:pt x="19314" y="6188"/>
                  </a:cubicBezTo>
                  <a:lnTo>
                    <a:pt x="19348" y="6221"/>
                  </a:lnTo>
                  <a:cubicBezTo>
                    <a:pt x="19147" y="6221"/>
                    <a:pt x="18947" y="6088"/>
                    <a:pt x="18847" y="5921"/>
                  </a:cubicBezTo>
                  <a:cubicBezTo>
                    <a:pt x="18781" y="5721"/>
                    <a:pt x="18814" y="5487"/>
                    <a:pt x="18947" y="5354"/>
                  </a:cubicBezTo>
                  <a:cubicBezTo>
                    <a:pt x="19581" y="4847"/>
                    <a:pt x="20395" y="4551"/>
                    <a:pt x="21218" y="4551"/>
                  </a:cubicBezTo>
                  <a:close/>
                  <a:moveTo>
                    <a:pt x="13408" y="3375"/>
                  </a:moveTo>
                  <a:cubicBezTo>
                    <a:pt x="13489" y="3375"/>
                    <a:pt x="13566" y="3401"/>
                    <a:pt x="13644" y="3453"/>
                  </a:cubicBezTo>
                  <a:cubicBezTo>
                    <a:pt x="14211" y="3820"/>
                    <a:pt x="14477" y="5454"/>
                    <a:pt x="14511" y="5788"/>
                  </a:cubicBezTo>
                  <a:cubicBezTo>
                    <a:pt x="14644" y="7089"/>
                    <a:pt x="14444" y="8390"/>
                    <a:pt x="13977" y="9590"/>
                  </a:cubicBezTo>
                  <a:cubicBezTo>
                    <a:pt x="13877" y="9824"/>
                    <a:pt x="13744" y="10057"/>
                    <a:pt x="13477" y="10091"/>
                  </a:cubicBezTo>
                  <a:cubicBezTo>
                    <a:pt x="13243" y="10091"/>
                    <a:pt x="13043" y="9791"/>
                    <a:pt x="12910" y="9557"/>
                  </a:cubicBezTo>
                  <a:cubicBezTo>
                    <a:pt x="12476" y="8590"/>
                    <a:pt x="11675" y="7189"/>
                    <a:pt x="11709" y="6088"/>
                  </a:cubicBezTo>
                  <a:cubicBezTo>
                    <a:pt x="11842" y="5154"/>
                    <a:pt x="12276" y="4253"/>
                    <a:pt x="12976" y="3586"/>
                  </a:cubicBezTo>
                  <a:cubicBezTo>
                    <a:pt x="13140" y="3443"/>
                    <a:pt x="13279" y="3375"/>
                    <a:pt x="13408" y="3375"/>
                  </a:cubicBezTo>
                  <a:close/>
                  <a:moveTo>
                    <a:pt x="18170" y="9924"/>
                  </a:moveTo>
                  <a:cubicBezTo>
                    <a:pt x="18469" y="9924"/>
                    <a:pt x="18758" y="9968"/>
                    <a:pt x="19047" y="10057"/>
                  </a:cubicBezTo>
                  <a:cubicBezTo>
                    <a:pt x="19181" y="10091"/>
                    <a:pt x="19314" y="10191"/>
                    <a:pt x="19381" y="10291"/>
                  </a:cubicBezTo>
                  <a:cubicBezTo>
                    <a:pt x="19514" y="10424"/>
                    <a:pt x="19514" y="10591"/>
                    <a:pt x="19414" y="10725"/>
                  </a:cubicBezTo>
                  <a:cubicBezTo>
                    <a:pt x="19381" y="10758"/>
                    <a:pt x="19348" y="10791"/>
                    <a:pt x="19281" y="10825"/>
                  </a:cubicBezTo>
                  <a:cubicBezTo>
                    <a:pt x="19014" y="11025"/>
                    <a:pt x="18680" y="11158"/>
                    <a:pt x="18347" y="11292"/>
                  </a:cubicBezTo>
                  <a:cubicBezTo>
                    <a:pt x="17826" y="11440"/>
                    <a:pt x="17223" y="11558"/>
                    <a:pt x="16676" y="11558"/>
                  </a:cubicBezTo>
                  <a:cubicBezTo>
                    <a:pt x="16240" y="11558"/>
                    <a:pt x="15840" y="11484"/>
                    <a:pt x="15545" y="11292"/>
                  </a:cubicBezTo>
                  <a:cubicBezTo>
                    <a:pt x="14644" y="10691"/>
                    <a:pt x="16045" y="10191"/>
                    <a:pt x="16479" y="10124"/>
                  </a:cubicBezTo>
                  <a:cubicBezTo>
                    <a:pt x="16879" y="10024"/>
                    <a:pt x="17313" y="9991"/>
                    <a:pt x="17713" y="9957"/>
                  </a:cubicBezTo>
                  <a:cubicBezTo>
                    <a:pt x="17869" y="9935"/>
                    <a:pt x="18021" y="9924"/>
                    <a:pt x="18170" y="9924"/>
                  </a:cubicBezTo>
                  <a:close/>
                  <a:moveTo>
                    <a:pt x="8583" y="10352"/>
                  </a:moveTo>
                  <a:cubicBezTo>
                    <a:pt x="8694" y="10352"/>
                    <a:pt x="9410" y="11597"/>
                    <a:pt x="9474" y="11725"/>
                  </a:cubicBezTo>
                  <a:cubicBezTo>
                    <a:pt x="9674" y="12326"/>
                    <a:pt x="9741" y="12993"/>
                    <a:pt x="9607" y="13627"/>
                  </a:cubicBezTo>
                  <a:cubicBezTo>
                    <a:pt x="9574" y="13827"/>
                    <a:pt x="9474" y="14060"/>
                    <a:pt x="9274" y="14060"/>
                  </a:cubicBezTo>
                  <a:cubicBezTo>
                    <a:pt x="8840" y="13293"/>
                    <a:pt x="8306" y="12526"/>
                    <a:pt x="8240" y="11692"/>
                  </a:cubicBezTo>
                  <a:cubicBezTo>
                    <a:pt x="8206" y="11225"/>
                    <a:pt x="8306" y="10758"/>
                    <a:pt x="8573" y="10358"/>
                  </a:cubicBezTo>
                  <a:cubicBezTo>
                    <a:pt x="8576" y="10354"/>
                    <a:pt x="8579" y="10352"/>
                    <a:pt x="8583" y="10352"/>
                  </a:cubicBezTo>
                  <a:close/>
                  <a:moveTo>
                    <a:pt x="15286" y="14675"/>
                  </a:moveTo>
                  <a:cubicBezTo>
                    <a:pt x="15901" y="14675"/>
                    <a:pt x="16516" y="14793"/>
                    <a:pt x="17113" y="15028"/>
                  </a:cubicBezTo>
                  <a:cubicBezTo>
                    <a:pt x="17513" y="15161"/>
                    <a:pt x="17546" y="15728"/>
                    <a:pt x="17179" y="15962"/>
                  </a:cubicBezTo>
                  <a:cubicBezTo>
                    <a:pt x="16245" y="16495"/>
                    <a:pt x="15245" y="16929"/>
                    <a:pt x="14211" y="17229"/>
                  </a:cubicBezTo>
                  <a:cubicBezTo>
                    <a:pt x="13424" y="17517"/>
                    <a:pt x="12597" y="17662"/>
                    <a:pt x="11777" y="17662"/>
                  </a:cubicBezTo>
                  <a:cubicBezTo>
                    <a:pt x="11553" y="17662"/>
                    <a:pt x="11330" y="17651"/>
                    <a:pt x="11108" y="17629"/>
                  </a:cubicBezTo>
                  <a:cubicBezTo>
                    <a:pt x="11074" y="17635"/>
                    <a:pt x="11040" y="17638"/>
                    <a:pt x="11006" y="17638"/>
                  </a:cubicBezTo>
                  <a:cubicBezTo>
                    <a:pt x="10842" y="17638"/>
                    <a:pt x="10685" y="17573"/>
                    <a:pt x="10575" y="17463"/>
                  </a:cubicBezTo>
                  <a:cubicBezTo>
                    <a:pt x="10375" y="17263"/>
                    <a:pt x="10408" y="16929"/>
                    <a:pt x="10608" y="16729"/>
                  </a:cubicBezTo>
                  <a:cubicBezTo>
                    <a:pt x="11475" y="15862"/>
                    <a:pt x="12543" y="15228"/>
                    <a:pt x="13744" y="14928"/>
                  </a:cubicBezTo>
                  <a:cubicBezTo>
                    <a:pt x="14248" y="14759"/>
                    <a:pt x="14767" y="14675"/>
                    <a:pt x="15286" y="14675"/>
                  </a:cubicBezTo>
                  <a:close/>
                  <a:moveTo>
                    <a:pt x="1616" y="21442"/>
                  </a:moveTo>
                  <a:cubicBezTo>
                    <a:pt x="1959" y="21442"/>
                    <a:pt x="2400" y="21873"/>
                    <a:pt x="2536" y="22166"/>
                  </a:cubicBezTo>
                  <a:cubicBezTo>
                    <a:pt x="2669" y="22466"/>
                    <a:pt x="2736" y="22800"/>
                    <a:pt x="2736" y="23133"/>
                  </a:cubicBezTo>
                  <a:cubicBezTo>
                    <a:pt x="2736" y="23467"/>
                    <a:pt x="2569" y="23801"/>
                    <a:pt x="2335" y="24001"/>
                  </a:cubicBezTo>
                  <a:cubicBezTo>
                    <a:pt x="2302" y="24034"/>
                    <a:pt x="2269" y="24067"/>
                    <a:pt x="2235" y="24067"/>
                  </a:cubicBezTo>
                  <a:cubicBezTo>
                    <a:pt x="2169" y="24034"/>
                    <a:pt x="2135" y="24034"/>
                    <a:pt x="2102" y="23967"/>
                  </a:cubicBezTo>
                  <a:cubicBezTo>
                    <a:pt x="1802" y="23634"/>
                    <a:pt x="1568" y="23233"/>
                    <a:pt x="1401" y="22800"/>
                  </a:cubicBezTo>
                  <a:cubicBezTo>
                    <a:pt x="1335" y="22633"/>
                    <a:pt x="1301" y="22466"/>
                    <a:pt x="1268" y="22299"/>
                  </a:cubicBezTo>
                  <a:cubicBezTo>
                    <a:pt x="1201" y="22133"/>
                    <a:pt x="1201" y="21966"/>
                    <a:pt x="1235" y="21799"/>
                  </a:cubicBezTo>
                  <a:cubicBezTo>
                    <a:pt x="1310" y="21540"/>
                    <a:pt x="1452" y="21442"/>
                    <a:pt x="1616" y="21442"/>
                  </a:cubicBezTo>
                  <a:close/>
                  <a:moveTo>
                    <a:pt x="18012" y="0"/>
                  </a:moveTo>
                  <a:cubicBezTo>
                    <a:pt x="14248" y="0"/>
                    <a:pt x="11305" y="2716"/>
                    <a:pt x="9140" y="5821"/>
                  </a:cubicBezTo>
                  <a:cubicBezTo>
                    <a:pt x="5805" y="10624"/>
                    <a:pt x="2402" y="15495"/>
                    <a:pt x="501" y="21032"/>
                  </a:cubicBezTo>
                  <a:cubicBezTo>
                    <a:pt x="167" y="21866"/>
                    <a:pt x="0" y="22766"/>
                    <a:pt x="67" y="23667"/>
                  </a:cubicBezTo>
                  <a:cubicBezTo>
                    <a:pt x="134" y="24601"/>
                    <a:pt x="701" y="25368"/>
                    <a:pt x="1568" y="25702"/>
                  </a:cubicBezTo>
                  <a:cubicBezTo>
                    <a:pt x="3470" y="26269"/>
                    <a:pt x="1602" y="27203"/>
                    <a:pt x="2836" y="28270"/>
                  </a:cubicBezTo>
                  <a:cubicBezTo>
                    <a:pt x="3242" y="28587"/>
                    <a:pt x="3725" y="28750"/>
                    <a:pt x="4212" y="28750"/>
                  </a:cubicBezTo>
                  <a:cubicBezTo>
                    <a:pt x="4445" y="28750"/>
                    <a:pt x="4678" y="28713"/>
                    <a:pt x="4904" y="28637"/>
                  </a:cubicBezTo>
                  <a:cubicBezTo>
                    <a:pt x="5604" y="28404"/>
                    <a:pt x="6272" y="28037"/>
                    <a:pt x="6839" y="27603"/>
                  </a:cubicBezTo>
                  <a:cubicBezTo>
                    <a:pt x="7973" y="26803"/>
                    <a:pt x="9207" y="26136"/>
                    <a:pt x="10408" y="25402"/>
                  </a:cubicBezTo>
                  <a:lnTo>
                    <a:pt x="10408" y="25402"/>
                  </a:lnTo>
                  <a:cubicBezTo>
                    <a:pt x="10393" y="25409"/>
                    <a:pt x="10371" y="25412"/>
                    <a:pt x="10343" y="25412"/>
                  </a:cubicBezTo>
                  <a:cubicBezTo>
                    <a:pt x="10120" y="25412"/>
                    <a:pt x="9526" y="25198"/>
                    <a:pt x="9407" y="25168"/>
                  </a:cubicBezTo>
                  <a:cubicBezTo>
                    <a:pt x="9040" y="25068"/>
                    <a:pt x="7306" y="24501"/>
                    <a:pt x="8140" y="23901"/>
                  </a:cubicBezTo>
                  <a:cubicBezTo>
                    <a:pt x="8311" y="23803"/>
                    <a:pt x="8499" y="23741"/>
                    <a:pt x="8680" y="23741"/>
                  </a:cubicBezTo>
                  <a:cubicBezTo>
                    <a:pt x="8746" y="23741"/>
                    <a:pt x="8811" y="23749"/>
                    <a:pt x="8873" y="23767"/>
                  </a:cubicBezTo>
                  <a:cubicBezTo>
                    <a:pt x="9507" y="23767"/>
                    <a:pt x="10108" y="23867"/>
                    <a:pt x="10708" y="23967"/>
                  </a:cubicBezTo>
                  <a:cubicBezTo>
                    <a:pt x="10775" y="23967"/>
                    <a:pt x="11909" y="24368"/>
                    <a:pt x="11909" y="24368"/>
                  </a:cubicBezTo>
                  <a:cubicBezTo>
                    <a:pt x="11976" y="24301"/>
                    <a:pt x="12076" y="24234"/>
                    <a:pt x="12142" y="24167"/>
                  </a:cubicBezTo>
                  <a:cubicBezTo>
                    <a:pt x="16312" y="20832"/>
                    <a:pt x="21015" y="16362"/>
                    <a:pt x="23417" y="11558"/>
                  </a:cubicBezTo>
                  <a:cubicBezTo>
                    <a:pt x="24751" y="8857"/>
                    <a:pt x="25485" y="5487"/>
                    <a:pt x="23884" y="2919"/>
                  </a:cubicBezTo>
                  <a:cubicBezTo>
                    <a:pt x="23017" y="1551"/>
                    <a:pt x="21616" y="584"/>
                    <a:pt x="20015" y="250"/>
                  </a:cubicBezTo>
                  <a:cubicBezTo>
                    <a:pt x="19323" y="80"/>
                    <a:pt x="18655" y="0"/>
                    <a:pt x="18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5438225" y="3132675"/>
              <a:ext cx="25" cy="3375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1" y="134"/>
                  </a:moveTo>
                  <a:lnTo>
                    <a:pt x="1" y="68"/>
                  </a:lnTo>
                  <a:lnTo>
                    <a:pt x="1" y="134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A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400825" y="2954525"/>
              <a:ext cx="723050" cy="739725"/>
            </a:xfrm>
            <a:custGeom>
              <a:avLst/>
              <a:gdLst/>
              <a:ahLst/>
              <a:cxnLst/>
              <a:rect l="l" t="t" r="r" b="b"/>
              <a:pathLst>
                <a:path w="28922" h="29589" extrusionOk="0">
                  <a:moveTo>
                    <a:pt x="5038" y="9595"/>
                  </a:moveTo>
                  <a:cubicBezTo>
                    <a:pt x="6572" y="9595"/>
                    <a:pt x="8140" y="9929"/>
                    <a:pt x="9541" y="10596"/>
                  </a:cubicBezTo>
                  <a:cubicBezTo>
                    <a:pt x="10074" y="10863"/>
                    <a:pt x="11375" y="11597"/>
                    <a:pt x="11109" y="12364"/>
                  </a:cubicBezTo>
                  <a:cubicBezTo>
                    <a:pt x="10947" y="12802"/>
                    <a:pt x="10259" y="12906"/>
                    <a:pt x="9696" y="12906"/>
                  </a:cubicBezTo>
                  <a:cubicBezTo>
                    <a:pt x="9445" y="12906"/>
                    <a:pt x="9218" y="12885"/>
                    <a:pt x="9074" y="12864"/>
                  </a:cubicBezTo>
                  <a:cubicBezTo>
                    <a:pt x="7573" y="12698"/>
                    <a:pt x="6205" y="11897"/>
                    <a:pt x="4937" y="11163"/>
                  </a:cubicBezTo>
                  <a:lnTo>
                    <a:pt x="4804" y="11096"/>
                  </a:lnTo>
                  <a:cubicBezTo>
                    <a:pt x="4370" y="10863"/>
                    <a:pt x="3903" y="10396"/>
                    <a:pt x="4104" y="9996"/>
                  </a:cubicBezTo>
                  <a:cubicBezTo>
                    <a:pt x="4270" y="9662"/>
                    <a:pt x="4671" y="9595"/>
                    <a:pt x="5038" y="9595"/>
                  </a:cubicBezTo>
                  <a:close/>
                  <a:moveTo>
                    <a:pt x="13367" y="7893"/>
                  </a:moveTo>
                  <a:cubicBezTo>
                    <a:pt x="13573" y="7893"/>
                    <a:pt x="13810" y="8027"/>
                    <a:pt x="13977" y="8194"/>
                  </a:cubicBezTo>
                  <a:cubicBezTo>
                    <a:pt x="14911" y="9128"/>
                    <a:pt x="14678" y="10629"/>
                    <a:pt x="14578" y="11830"/>
                  </a:cubicBezTo>
                  <a:cubicBezTo>
                    <a:pt x="14644" y="12231"/>
                    <a:pt x="14678" y="12631"/>
                    <a:pt x="14611" y="13031"/>
                  </a:cubicBezTo>
                  <a:cubicBezTo>
                    <a:pt x="14611" y="13131"/>
                    <a:pt x="14578" y="13198"/>
                    <a:pt x="14544" y="13265"/>
                  </a:cubicBezTo>
                  <a:cubicBezTo>
                    <a:pt x="14495" y="13323"/>
                    <a:pt x="14435" y="13348"/>
                    <a:pt x="14371" y="13348"/>
                  </a:cubicBezTo>
                  <a:cubicBezTo>
                    <a:pt x="14216" y="13348"/>
                    <a:pt x="14038" y="13206"/>
                    <a:pt x="13944" y="13064"/>
                  </a:cubicBezTo>
                  <a:cubicBezTo>
                    <a:pt x="13210" y="11997"/>
                    <a:pt x="12743" y="10763"/>
                    <a:pt x="12576" y="9495"/>
                  </a:cubicBezTo>
                  <a:cubicBezTo>
                    <a:pt x="12510" y="8828"/>
                    <a:pt x="12676" y="8261"/>
                    <a:pt x="13143" y="7961"/>
                  </a:cubicBezTo>
                  <a:cubicBezTo>
                    <a:pt x="13209" y="7914"/>
                    <a:pt x="13286" y="7893"/>
                    <a:pt x="13367" y="7893"/>
                  </a:cubicBezTo>
                  <a:close/>
                  <a:moveTo>
                    <a:pt x="15057" y="20084"/>
                  </a:moveTo>
                  <a:cubicBezTo>
                    <a:pt x="15593" y="20084"/>
                    <a:pt x="16093" y="20138"/>
                    <a:pt x="16312" y="20203"/>
                  </a:cubicBezTo>
                  <a:cubicBezTo>
                    <a:pt x="17313" y="20536"/>
                    <a:pt x="18180" y="21037"/>
                    <a:pt x="18947" y="21737"/>
                  </a:cubicBezTo>
                  <a:cubicBezTo>
                    <a:pt x="19148" y="21904"/>
                    <a:pt x="19381" y="22171"/>
                    <a:pt x="19248" y="22404"/>
                  </a:cubicBezTo>
                  <a:cubicBezTo>
                    <a:pt x="18647" y="22338"/>
                    <a:pt x="18047" y="22238"/>
                    <a:pt x="17480" y="22138"/>
                  </a:cubicBezTo>
                  <a:cubicBezTo>
                    <a:pt x="17046" y="22071"/>
                    <a:pt x="15378" y="22004"/>
                    <a:pt x="14244" y="21637"/>
                  </a:cubicBezTo>
                  <a:cubicBezTo>
                    <a:pt x="13610" y="21404"/>
                    <a:pt x="13177" y="21104"/>
                    <a:pt x="13210" y="20670"/>
                  </a:cubicBezTo>
                  <a:cubicBezTo>
                    <a:pt x="13271" y="20220"/>
                    <a:pt x="14209" y="20084"/>
                    <a:pt x="15057" y="20084"/>
                  </a:cubicBezTo>
                  <a:close/>
                  <a:moveTo>
                    <a:pt x="2025" y="1"/>
                  </a:moveTo>
                  <a:cubicBezTo>
                    <a:pt x="1618" y="1"/>
                    <a:pt x="1228" y="94"/>
                    <a:pt x="901" y="355"/>
                  </a:cubicBezTo>
                  <a:cubicBezTo>
                    <a:pt x="534" y="656"/>
                    <a:pt x="1" y="1756"/>
                    <a:pt x="368" y="2190"/>
                  </a:cubicBezTo>
                  <a:cubicBezTo>
                    <a:pt x="668" y="2524"/>
                    <a:pt x="2035" y="2490"/>
                    <a:pt x="2469" y="2657"/>
                  </a:cubicBezTo>
                  <a:cubicBezTo>
                    <a:pt x="3069" y="2857"/>
                    <a:pt x="3470" y="3391"/>
                    <a:pt x="3503" y="4025"/>
                  </a:cubicBezTo>
                  <a:cubicBezTo>
                    <a:pt x="3503" y="4091"/>
                    <a:pt x="3503" y="4125"/>
                    <a:pt x="3436" y="4191"/>
                  </a:cubicBezTo>
                  <a:cubicBezTo>
                    <a:pt x="3370" y="4225"/>
                    <a:pt x="3303" y="4258"/>
                    <a:pt x="3236" y="4258"/>
                  </a:cubicBezTo>
                  <a:cubicBezTo>
                    <a:pt x="2736" y="4225"/>
                    <a:pt x="2269" y="4091"/>
                    <a:pt x="1835" y="3891"/>
                  </a:cubicBezTo>
                  <a:cubicBezTo>
                    <a:pt x="1468" y="3724"/>
                    <a:pt x="1035" y="3591"/>
                    <a:pt x="601" y="3591"/>
                  </a:cubicBezTo>
                  <a:cubicBezTo>
                    <a:pt x="401" y="6160"/>
                    <a:pt x="2502" y="9762"/>
                    <a:pt x="3703" y="11964"/>
                  </a:cubicBezTo>
                  <a:cubicBezTo>
                    <a:pt x="5238" y="14666"/>
                    <a:pt x="7006" y="17234"/>
                    <a:pt x="9007" y="19636"/>
                  </a:cubicBezTo>
                  <a:cubicBezTo>
                    <a:pt x="12209" y="23405"/>
                    <a:pt x="16546" y="26074"/>
                    <a:pt x="21349" y="27208"/>
                  </a:cubicBezTo>
                  <a:cubicBezTo>
                    <a:pt x="22213" y="27400"/>
                    <a:pt x="27285" y="29588"/>
                    <a:pt x="28018" y="29588"/>
                  </a:cubicBezTo>
                  <a:cubicBezTo>
                    <a:pt x="28049" y="29588"/>
                    <a:pt x="28073" y="29584"/>
                    <a:pt x="28087" y="29576"/>
                  </a:cubicBezTo>
                  <a:cubicBezTo>
                    <a:pt x="28921" y="29043"/>
                    <a:pt x="27587" y="25607"/>
                    <a:pt x="27387" y="24806"/>
                  </a:cubicBezTo>
                  <a:cubicBezTo>
                    <a:pt x="26586" y="21370"/>
                    <a:pt x="25219" y="17234"/>
                    <a:pt x="22717" y="14699"/>
                  </a:cubicBezTo>
                  <a:cubicBezTo>
                    <a:pt x="22583" y="15866"/>
                    <a:pt x="22517" y="17067"/>
                    <a:pt x="22283" y="18235"/>
                  </a:cubicBezTo>
                  <a:cubicBezTo>
                    <a:pt x="22222" y="18480"/>
                    <a:pt x="22076" y="18810"/>
                    <a:pt x="21820" y="18810"/>
                  </a:cubicBezTo>
                  <a:cubicBezTo>
                    <a:pt x="21797" y="18810"/>
                    <a:pt x="21774" y="18807"/>
                    <a:pt x="21749" y="18802"/>
                  </a:cubicBezTo>
                  <a:cubicBezTo>
                    <a:pt x="21583" y="18735"/>
                    <a:pt x="21516" y="18535"/>
                    <a:pt x="21483" y="18335"/>
                  </a:cubicBezTo>
                  <a:cubicBezTo>
                    <a:pt x="21383" y="17568"/>
                    <a:pt x="21349" y="16767"/>
                    <a:pt x="21483" y="15967"/>
                  </a:cubicBezTo>
                  <a:cubicBezTo>
                    <a:pt x="21583" y="15266"/>
                    <a:pt x="22083" y="14465"/>
                    <a:pt x="22083" y="13798"/>
                  </a:cubicBezTo>
                  <a:cubicBezTo>
                    <a:pt x="22083" y="12698"/>
                    <a:pt x="20582" y="11363"/>
                    <a:pt x="19848" y="10563"/>
                  </a:cubicBezTo>
                  <a:cubicBezTo>
                    <a:pt x="16979" y="7294"/>
                    <a:pt x="13444" y="4658"/>
                    <a:pt x="9507" y="2891"/>
                  </a:cubicBezTo>
                  <a:lnTo>
                    <a:pt x="9507" y="2891"/>
                  </a:lnTo>
                  <a:cubicBezTo>
                    <a:pt x="9474" y="3891"/>
                    <a:pt x="9474" y="4925"/>
                    <a:pt x="9574" y="5926"/>
                  </a:cubicBezTo>
                  <a:cubicBezTo>
                    <a:pt x="9607" y="6193"/>
                    <a:pt x="9541" y="6426"/>
                    <a:pt x="9441" y="6660"/>
                  </a:cubicBezTo>
                  <a:cubicBezTo>
                    <a:pt x="9281" y="6900"/>
                    <a:pt x="9061" y="6996"/>
                    <a:pt x="8825" y="6996"/>
                  </a:cubicBezTo>
                  <a:cubicBezTo>
                    <a:pt x="8274" y="6996"/>
                    <a:pt x="7636" y="6470"/>
                    <a:pt x="7473" y="6026"/>
                  </a:cubicBezTo>
                  <a:cubicBezTo>
                    <a:pt x="7339" y="5592"/>
                    <a:pt x="7739" y="1823"/>
                    <a:pt x="7706" y="1790"/>
                  </a:cubicBezTo>
                  <a:cubicBezTo>
                    <a:pt x="6272" y="1156"/>
                    <a:pt x="4804" y="656"/>
                    <a:pt x="3303" y="222"/>
                  </a:cubicBezTo>
                  <a:cubicBezTo>
                    <a:pt x="2894" y="103"/>
                    <a:pt x="2450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734400" y="3321975"/>
              <a:ext cx="423650" cy="611300"/>
            </a:xfrm>
            <a:custGeom>
              <a:avLst/>
              <a:gdLst/>
              <a:ahLst/>
              <a:cxnLst/>
              <a:rect l="l" t="t" r="r" b="b"/>
              <a:pathLst>
                <a:path w="16946" h="24452" extrusionOk="0">
                  <a:moveTo>
                    <a:pt x="267" y="1"/>
                  </a:moveTo>
                  <a:lnTo>
                    <a:pt x="0" y="335"/>
                  </a:lnTo>
                  <a:lnTo>
                    <a:pt x="9407" y="8674"/>
                  </a:lnTo>
                  <a:cubicBezTo>
                    <a:pt x="11008" y="10108"/>
                    <a:pt x="12710" y="11609"/>
                    <a:pt x="13877" y="13544"/>
                  </a:cubicBezTo>
                  <a:cubicBezTo>
                    <a:pt x="15812" y="16780"/>
                    <a:pt x="16179" y="20849"/>
                    <a:pt x="16512" y="24452"/>
                  </a:cubicBezTo>
                  <a:lnTo>
                    <a:pt x="16946" y="24418"/>
                  </a:lnTo>
                  <a:cubicBezTo>
                    <a:pt x="16612" y="20783"/>
                    <a:pt x="16245" y="16646"/>
                    <a:pt x="14244" y="13344"/>
                  </a:cubicBezTo>
                  <a:cubicBezTo>
                    <a:pt x="13010" y="11342"/>
                    <a:pt x="11342" y="9808"/>
                    <a:pt x="9674" y="834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5183050" y="3241925"/>
              <a:ext cx="226025" cy="857300"/>
            </a:xfrm>
            <a:custGeom>
              <a:avLst/>
              <a:gdLst/>
              <a:ahLst/>
              <a:cxnLst/>
              <a:rect l="l" t="t" r="r" b="b"/>
              <a:pathLst>
                <a:path w="9041" h="34292" extrusionOk="0">
                  <a:moveTo>
                    <a:pt x="8707" y="1"/>
                  </a:moveTo>
                  <a:cubicBezTo>
                    <a:pt x="4871" y="5938"/>
                    <a:pt x="768" y="12943"/>
                    <a:pt x="234" y="20949"/>
                  </a:cubicBezTo>
                  <a:cubicBezTo>
                    <a:pt x="134" y="22784"/>
                    <a:pt x="134" y="24618"/>
                    <a:pt x="268" y="26420"/>
                  </a:cubicBezTo>
                  <a:cubicBezTo>
                    <a:pt x="368" y="29021"/>
                    <a:pt x="468" y="31657"/>
                    <a:pt x="1" y="34225"/>
                  </a:cubicBezTo>
                  <a:lnTo>
                    <a:pt x="401" y="34292"/>
                  </a:lnTo>
                  <a:cubicBezTo>
                    <a:pt x="868" y="31690"/>
                    <a:pt x="768" y="29021"/>
                    <a:pt x="668" y="26386"/>
                  </a:cubicBezTo>
                  <a:cubicBezTo>
                    <a:pt x="568" y="24585"/>
                    <a:pt x="568" y="22784"/>
                    <a:pt x="634" y="20982"/>
                  </a:cubicBezTo>
                  <a:cubicBezTo>
                    <a:pt x="1168" y="13077"/>
                    <a:pt x="5271" y="6105"/>
                    <a:pt x="9040" y="234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862000" y="2556450"/>
              <a:ext cx="317750" cy="1461900"/>
            </a:xfrm>
            <a:custGeom>
              <a:avLst/>
              <a:gdLst/>
              <a:ahLst/>
              <a:cxnLst/>
              <a:rect l="l" t="t" r="r" b="b"/>
              <a:pathLst>
                <a:path w="12710" h="58476" extrusionOk="0">
                  <a:moveTo>
                    <a:pt x="400" y="0"/>
                  </a:moveTo>
                  <a:lnTo>
                    <a:pt x="0" y="167"/>
                  </a:lnTo>
                  <a:cubicBezTo>
                    <a:pt x="2702" y="6138"/>
                    <a:pt x="10241" y="25151"/>
                    <a:pt x="11375" y="32523"/>
                  </a:cubicBezTo>
                  <a:cubicBezTo>
                    <a:pt x="11942" y="36326"/>
                    <a:pt x="12009" y="40262"/>
                    <a:pt x="12075" y="44065"/>
                  </a:cubicBezTo>
                  <a:lnTo>
                    <a:pt x="12276" y="58475"/>
                  </a:lnTo>
                  <a:lnTo>
                    <a:pt x="12709" y="58475"/>
                  </a:lnTo>
                  <a:lnTo>
                    <a:pt x="12476" y="44065"/>
                  </a:lnTo>
                  <a:cubicBezTo>
                    <a:pt x="12442" y="40229"/>
                    <a:pt x="12376" y="36293"/>
                    <a:pt x="11775" y="32457"/>
                  </a:cubicBezTo>
                  <a:cubicBezTo>
                    <a:pt x="10641" y="25051"/>
                    <a:pt x="3069" y="5971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4910350" y="3930750"/>
              <a:ext cx="527900" cy="492050"/>
            </a:xfrm>
            <a:custGeom>
              <a:avLst/>
              <a:gdLst/>
              <a:ahLst/>
              <a:cxnLst/>
              <a:rect l="l" t="t" r="r" b="b"/>
              <a:pathLst>
                <a:path w="21116" h="19682" extrusionOk="0">
                  <a:moveTo>
                    <a:pt x="1" y="1"/>
                  </a:moveTo>
                  <a:lnTo>
                    <a:pt x="1268" y="19348"/>
                  </a:lnTo>
                  <a:cubicBezTo>
                    <a:pt x="1268" y="19481"/>
                    <a:pt x="19582" y="19681"/>
                    <a:pt x="19582" y="19681"/>
                  </a:cubicBezTo>
                  <a:cubicBezTo>
                    <a:pt x="19582" y="19648"/>
                    <a:pt x="21116" y="1"/>
                    <a:pt x="21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5006250" y="3930750"/>
              <a:ext cx="431175" cy="164325"/>
            </a:xfrm>
            <a:custGeom>
              <a:avLst/>
              <a:gdLst/>
              <a:ahLst/>
              <a:cxnLst/>
              <a:rect l="l" t="t" r="r" b="b"/>
              <a:pathLst>
                <a:path w="17247" h="6573" extrusionOk="0">
                  <a:moveTo>
                    <a:pt x="1" y="1"/>
                  </a:moveTo>
                  <a:cubicBezTo>
                    <a:pt x="1135" y="468"/>
                    <a:pt x="2269" y="935"/>
                    <a:pt x="3437" y="1402"/>
                  </a:cubicBezTo>
                  <a:cubicBezTo>
                    <a:pt x="7606" y="2836"/>
                    <a:pt x="11743" y="4471"/>
                    <a:pt x="15846" y="6239"/>
                  </a:cubicBezTo>
                  <a:lnTo>
                    <a:pt x="16680" y="6572"/>
                  </a:lnTo>
                  <a:lnTo>
                    <a:pt x="17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846975" y="3840700"/>
              <a:ext cx="640500" cy="135125"/>
            </a:xfrm>
            <a:custGeom>
              <a:avLst/>
              <a:gdLst/>
              <a:ahLst/>
              <a:cxnLst/>
              <a:rect l="l" t="t" r="r" b="b"/>
              <a:pathLst>
                <a:path w="25620" h="5405" extrusionOk="0">
                  <a:moveTo>
                    <a:pt x="1" y="0"/>
                  </a:moveTo>
                  <a:lnTo>
                    <a:pt x="601" y="5404"/>
                  </a:lnTo>
                  <a:lnTo>
                    <a:pt x="24985" y="5404"/>
                  </a:lnTo>
                  <a:cubicBezTo>
                    <a:pt x="25185" y="5404"/>
                    <a:pt x="25419" y="5404"/>
                    <a:pt x="25619" y="5371"/>
                  </a:cubicBezTo>
                  <a:lnTo>
                    <a:pt x="25619" y="67"/>
                  </a:lnTo>
                  <a:cubicBezTo>
                    <a:pt x="25419" y="34"/>
                    <a:pt x="25185" y="0"/>
                    <a:pt x="24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934550" y="3972450"/>
              <a:ext cx="429500" cy="10875"/>
            </a:xfrm>
            <a:custGeom>
              <a:avLst/>
              <a:gdLst/>
              <a:ahLst/>
              <a:cxnLst/>
              <a:rect l="l" t="t" r="r" b="b"/>
              <a:pathLst>
                <a:path w="17180" h="435" extrusionOk="0">
                  <a:moveTo>
                    <a:pt x="0" y="1"/>
                  </a:moveTo>
                  <a:lnTo>
                    <a:pt x="0" y="201"/>
                  </a:lnTo>
                  <a:lnTo>
                    <a:pt x="17179" y="434"/>
                  </a:lnTo>
                  <a:lnTo>
                    <a:pt x="17179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5682575" y="4436125"/>
              <a:ext cx="289400" cy="1015750"/>
            </a:xfrm>
            <a:custGeom>
              <a:avLst/>
              <a:gdLst/>
              <a:ahLst/>
              <a:cxnLst/>
              <a:rect l="l" t="t" r="r" b="b"/>
              <a:pathLst>
                <a:path w="11576" h="40630" extrusionOk="0">
                  <a:moveTo>
                    <a:pt x="801" y="0"/>
                  </a:moveTo>
                  <a:lnTo>
                    <a:pt x="1" y="200"/>
                  </a:lnTo>
                  <a:lnTo>
                    <a:pt x="10708" y="40629"/>
                  </a:lnTo>
                  <a:lnTo>
                    <a:pt x="11576" y="40629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1654700" y="4436125"/>
              <a:ext cx="289400" cy="1015750"/>
            </a:xfrm>
            <a:custGeom>
              <a:avLst/>
              <a:gdLst/>
              <a:ahLst/>
              <a:cxnLst/>
              <a:rect l="l" t="t" r="r" b="b"/>
              <a:pathLst>
                <a:path w="11576" h="40630" extrusionOk="0">
                  <a:moveTo>
                    <a:pt x="10775" y="0"/>
                  </a:moveTo>
                  <a:lnTo>
                    <a:pt x="0" y="40629"/>
                  </a:lnTo>
                  <a:lnTo>
                    <a:pt x="868" y="40629"/>
                  </a:lnTo>
                  <a:lnTo>
                    <a:pt x="11575" y="200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1003400" y="4416100"/>
              <a:ext cx="5604025" cy="20875"/>
            </a:xfrm>
            <a:custGeom>
              <a:avLst/>
              <a:gdLst/>
              <a:ahLst/>
              <a:cxnLst/>
              <a:rect l="l" t="t" r="r" b="b"/>
              <a:pathLst>
                <a:path w="224161" h="835" extrusionOk="0">
                  <a:moveTo>
                    <a:pt x="0" y="1"/>
                  </a:moveTo>
                  <a:lnTo>
                    <a:pt x="0" y="835"/>
                  </a:lnTo>
                  <a:lnTo>
                    <a:pt x="224161" y="835"/>
                  </a:lnTo>
                  <a:lnTo>
                    <a:pt x="224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415125" y="3403700"/>
              <a:ext cx="134275" cy="199350"/>
            </a:xfrm>
            <a:custGeom>
              <a:avLst/>
              <a:gdLst/>
              <a:ahLst/>
              <a:cxnLst/>
              <a:rect l="l" t="t" r="r" b="b"/>
              <a:pathLst>
                <a:path w="5371" h="7974" extrusionOk="0">
                  <a:moveTo>
                    <a:pt x="0" y="1"/>
                  </a:moveTo>
                  <a:lnTo>
                    <a:pt x="0" y="7973"/>
                  </a:lnTo>
                  <a:lnTo>
                    <a:pt x="5371" y="7973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2710450" y="3045950"/>
              <a:ext cx="649650" cy="648825"/>
            </a:xfrm>
            <a:custGeom>
              <a:avLst/>
              <a:gdLst/>
              <a:ahLst/>
              <a:cxnLst/>
              <a:rect l="l" t="t" r="r" b="b"/>
              <a:pathLst>
                <a:path w="25986" h="25953" extrusionOk="0">
                  <a:moveTo>
                    <a:pt x="13010" y="1"/>
                  </a:moveTo>
                  <a:cubicBezTo>
                    <a:pt x="5838" y="1"/>
                    <a:pt x="1" y="5805"/>
                    <a:pt x="1" y="12977"/>
                  </a:cubicBezTo>
                  <a:cubicBezTo>
                    <a:pt x="1" y="20148"/>
                    <a:pt x="5838" y="25953"/>
                    <a:pt x="13010" y="25953"/>
                  </a:cubicBezTo>
                  <a:cubicBezTo>
                    <a:pt x="20182" y="25953"/>
                    <a:pt x="25986" y="20148"/>
                    <a:pt x="25986" y="12977"/>
                  </a:cubicBezTo>
                  <a:cubicBezTo>
                    <a:pt x="25986" y="5805"/>
                    <a:pt x="20182" y="1"/>
                    <a:pt x="13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965625" y="3860700"/>
              <a:ext cx="145975" cy="792275"/>
            </a:xfrm>
            <a:custGeom>
              <a:avLst/>
              <a:gdLst/>
              <a:ahLst/>
              <a:cxnLst/>
              <a:rect l="l" t="t" r="r" b="b"/>
              <a:pathLst>
                <a:path w="5839" h="31691" extrusionOk="0">
                  <a:moveTo>
                    <a:pt x="1" y="1"/>
                  </a:moveTo>
                  <a:lnTo>
                    <a:pt x="1" y="31690"/>
                  </a:lnTo>
                  <a:lnTo>
                    <a:pt x="5838" y="31690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2876400" y="3828175"/>
              <a:ext cx="321925" cy="98425"/>
            </a:xfrm>
            <a:custGeom>
              <a:avLst/>
              <a:gdLst/>
              <a:ahLst/>
              <a:cxnLst/>
              <a:rect l="l" t="t" r="r" b="b"/>
              <a:pathLst>
                <a:path w="12877" h="3937" extrusionOk="0">
                  <a:moveTo>
                    <a:pt x="601" y="1"/>
                  </a:moveTo>
                  <a:cubicBezTo>
                    <a:pt x="267" y="1"/>
                    <a:pt x="1" y="268"/>
                    <a:pt x="1" y="601"/>
                  </a:cubicBezTo>
                  <a:lnTo>
                    <a:pt x="1" y="3337"/>
                  </a:lnTo>
                  <a:cubicBezTo>
                    <a:pt x="1" y="3670"/>
                    <a:pt x="267" y="3937"/>
                    <a:pt x="601" y="3937"/>
                  </a:cubicBezTo>
                  <a:lnTo>
                    <a:pt x="12276" y="3937"/>
                  </a:lnTo>
                  <a:cubicBezTo>
                    <a:pt x="12610" y="3937"/>
                    <a:pt x="12876" y="3670"/>
                    <a:pt x="12876" y="3337"/>
                  </a:cubicBezTo>
                  <a:lnTo>
                    <a:pt x="12876" y="601"/>
                  </a:lnTo>
                  <a:cubicBezTo>
                    <a:pt x="12876" y="268"/>
                    <a:pt x="12610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2440250" y="3217750"/>
              <a:ext cx="963225" cy="640475"/>
            </a:xfrm>
            <a:custGeom>
              <a:avLst/>
              <a:gdLst/>
              <a:ahLst/>
              <a:cxnLst/>
              <a:rect l="l" t="t" r="r" b="b"/>
              <a:pathLst>
                <a:path w="38529" h="25619" extrusionOk="0">
                  <a:moveTo>
                    <a:pt x="1869" y="0"/>
                  </a:moveTo>
                  <a:cubicBezTo>
                    <a:pt x="835" y="0"/>
                    <a:pt x="1" y="834"/>
                    <a:pt x="1" y="1868"/>
                  </a:cubicBezTo>
                  <a:lnTo>
                    <a:pt x="1" y="23751"/>
                  </a:lnTo>
                  <a:cubicBezTo>
                    <a:pt x="1" y="24785"/>
                    <a:pt x="835" y="25619"/>
                    <a:pt x="1869" y="25619"/>
                  </a:cubicBezTo>
                  <a:lnTo>
                    <a:pt x="36660" y="25619"/>
                  </a:lnTo>
                  <a:cubicBezTo>
                    <a:pt x="37694" y="25619"/>
                    <a:pt x="38528" y="24785"/>
                    <a:pt x="38528" y="23751"/>
                  </a:cubicBezTo>
                  <a:lnTo>
                    <a:pt x="38528" y="1868"/>
                  </a:lnTo>
                  <a:cubicBezTo>
                    <a:pt x="38528" y="834"/>
                    <a:pt x="37694" y="0"/>
                    <a:pt x="36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2516150" y="3217750"/>
              <a:ext cx="963200" cy="640475"/>
            </a:xfrm>
            <a:custGeom>
              <a:avLst/>
              <a:gdLst/>
              <a:ahLst/>
              <a:cxnLst/>
              <a:rect l="l" t="t" r="r" b="b"/>
              <a:pathLst>
                <a:path w="38528" h="25619" extrusionOk="0">
                  <a:moveTo>
                    <a:pt x="1868" y="0"/>
                  </a:moveTo>
                  <a:cubicBezTo>
                    <a:pt x="834" y="0"/>
                    <a:pt x="0" y="834"/>
                    <a:pt x="0" y="1868"/>
                  </a:cubicBezTo>
                  <a:lnTo>
                    <a:pt x="0" y="23751"/>
                  </a:lnTo>
                  <a:cubicBezTo>
                    <a:pt x="0" y="24785"/>
                    <a:pt x="834" y="25619"/>
                    <a:pt x="1868" y="25619"/>
                  </a:cubicBezTo>
                  <a:lnTo>
                    <a:pt x="36660" y="25619"/>
                  </a:lnTo>
                  <a:cubicBezTo>
                    <a:pt x="37694" y="25619"/>
                    <a:pt x="38528" y="24785"/>
                    <a:pt x="38528" y="23751"/>
                  </a:cubicBezTo>
                  <a:lnTo>
                    <a:pt x="38528" y="1868"/>
                  </a:lnTo>
                  <a:cubicBezTo>
                    <a:pt x="38528" y="834"/>
                    <a:pt x="37694" y="0"/>
                    <a:pt x="36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2843875" y="3314475"/>
              <a:ext cx="383625" cy="383650"/>
            </a:xfrm>
            <a:custGeom>
              <a:avLst/>
              <a:gdLst/>
              <a:ahLst/>
              <a:cxnLst/>
              <a:rect l="l" t="t" r="r" b="b"/>
              <a:pathLst>
                <a:path w="15345" h="15346" extrusionOk="0">
                  <a:moveTo>
                    <a:pt x="7673" y="1"/>
                  </a:moveTo>
                  <a:cubicBezTo>
                    <a:pt x="3436" y="1"/>
                    <a:pt x="1" y="3437"/>
                    <a:pt x="1" y="7673"/>
                  </a:cubicBezTo>
                  <a:cubicBezTo>
                    <a:pt x="1" y="11909"/>
                    <a:pt x="3436" y="15345"/>
                    <a:pt x="7673" y="15345"/>
                  </a:cubicBezTo>
                  <a:cubicBezTo>
                    <a:pt x="11909" y="15345"/>
                    <a:pt x="15345" y="11909"/>
                    <a:pt x="15345" y="7673"/>
                  </a:cubicBezTo>
                  <a:cubicBezTo>
                    <a:pt x="15345" y="3437"/>
                    <a:pt x="11909" y="1"/>
                    <a:pt x="7673" y="1"/>
                  </a:cubicBezTo>
                  <a:close/>
                </a:path>
              </a:pathLst>
            </a:custGeom>
            <a:solidFill>
              <a:srgbClr val="5D8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2772150" y="3308750"/>
              <a:ext cx="460375" cy="394375"/>
            </a:xfrm>
            <a:custGeom>
              <a:avLst/>
              <a:gdLst/>
              <a:ahLst/>
              <a:cxnLst/>
              <a:rect l="l" t="t" r="r" b="b"/>
              <a:pathLst>
                <a:path w="18415" h="15775" extrusionOk="0">
                  <a:moveTo>
                    <a:pt x="10542" y="430"/>
                  </a:moveTo>
                  <a:cubicBezTo>
                    <a:pt x="14645" y="463"/>
                    <a:pt x="17980" y="3799"/>
                    <a:pt x="17980" y="7902"/>
                  </a:cubicBezTo>
                  <a:cubicBezTo>
                    <a:pt x="17980" y="12394"/>
                    <a:pt x="14300" y="15373"/>
                    <a:pt x="10462" y="15373"/>
                  </a:cubicBezTo>
                  <a:cubicBezTo>
                    <a:pt x="8628" y="15373"/>
                    <a:pt x="6759" y="14693"/>
                    <a:pt x="5238" y="13172"/>
                  </a:cubicBezTo>
                  <a:cubicBezTo>
                    <a:pt x="535" y="8469"/>
                    <a:pt x="3870" y="430"/>
                    <a:pt x="10542" y="430"/>
                  </a:cubicBezTo>
                  <a:close/>
                  <a:moveTo>
                    <a:pt x="10470" y="1"/>
                  </a:moveTo>
                  <a:cubicBezTo>
                    <a:pt x="8528" y="1"/>
                    <a:pt x="6548" y="722"/>
                    <a:pt x="4938" y="2331"/>
                  </a:cubicBezTo>
                  <a:cubicBezTo>
                    <a:pt x="1" y="7301"/>
                    <a:pt x="3503" y="15774"/>
                    <a:pt x="10542" y="15774"/>
                  </a:cubicBezTo>
                  <a:cubicBezTo>
                    <a:pt x="14878" y="15774"/>
                    <a:pt x="18381" y="12238"/>
                    <a:pt x="18414" y="7902"/>
                  </a:cubicBezTo>
                  <a:cubicBezTo>
                    <a:pt x="18414" y="3143"/>
                    <a:pt x="14526" y="1"/>
                    <a:pt x="10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3514350" y="3229425"/>
              <a:ext cx="933200" cy="542900"/>
            </a:xfrm>
            <a:custGeom>
              <a:avLst/>
              <a:gdLst/>
              <a:ahLst/>
              <a:cxnLst/>
              <a:rect l="l" t="t" r="r" b="b"/>
              <a:pathLst>
                <a:path w="37328" h="21716" extrusionOk="0">
                  <a:moveTo>
                    <a:pt x="34292" y="0"/>
                  </a:moveTo>
                  <a:lnTo>
                    <a:pt x="3036" y="267"/>
                  </a:lnTo>
                  <a:cubicBezTo>
                    <a:pt x="1335" y="301"/>
                    <a:pt x="1" y="1668"/>
                    <a:pt x="34" y="3369"/>
                  </a:cubicBezTo>
                  <a:lnTo>
                    <a:pt x="34" y="18680"/>
                  </a:lnTo>
                  <a:cubicBezTo>
                    <a:pt x="1" y="20348"/>
                    <a:pt x="1369" y="21716"/>
                    <a:pt x="3036" y="21716"/>
                  </a:cubicBezTo>
                  <a:lnTo>
                    <a:pt x="34292" y="21449"/>
                  </a:lnTo>
                  <a:cubicBezTo>
                    <a:pt x="35993" y="21416"/>
                    <a:pt x="37294" y="20048"/>
                    <a:pt x="37294" y="18380"/>
                  </a:cubicBezTo>
                  <a:lnTo>
                    <a:pt x="37294" y="3036"/>
                  </a:lnTo>
                  <a:cubicBezTo>
                    <a:pt x="37328" y="1368"/>
                    <a:pt x="35960" y="0"/>
                    <a:pt x="3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588575" y="3258600"/>
              <a:ext cx="784750" cy="484550"/>
            </a:xfrm>
            <a:custGeom>
              <a:avLst/>
              <a:gdLst/>
              <a:ahLst/>
              <a:cxnLst/>
              <a:rect l="l" t="t" r="r" b="b"/>
              <a:pathLst>
                <a:path w="31390" h="19382" extrusionOk="0">
                  <a:moveTo>
                    <a:pt x="31390" y="1"/>
                  </a:moveTo>
                  <a:lnTo>
                    <a:pt x="1" y="201"/>
                  </a:lnTo>
                  <a:lnTo>
                    <a:pt x="1" y="19381"/>
                  </a:lnTo>
                  <a:lnTo>
                    <a:pt x="31390" y="19148"/>
                  </a:lnTo>
                  <a:lnTo>
                    <a:pt x="31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2928950" y="3399550"/>
              <a:ext cx="213500" cy="213500"/>
            </a:xfrm>
            <a:custGeom>
              <a:avLst/>
              <a:gdLst/>
              <a:ahLst/>
              <a:cxnLst/>
              <a:rect l="l" t="t" r="r" b="b"/>
              <a:pathLst>
                <a:path w="8540" h="8540" extrusionOk="0">
                  <a:moveTo>
                    <a:pt x="4270" y="0"/>
                  </a:moveTo>
                  <a:cubicBezTo>
                    <a:pt x="1901" y="0"/>
                    <a:pt x="0" y="1902"/>
                    <a:pt x="0" y="4270"/>
                  </a:cubicBezTo>
                  <a:cubicBezTo>
                    <a:pt x="0" y="6638"/>
                    <a:pt x="1901" y="8540"/>
                    <a:pt x="4270" y="8540"/>
                  </a:cubicBezTo>
                  <a:cubicBezTo>
                    <a:pt x="6605" y="8540"/>
                    <a:pt x="8540" y="6638"/>
                    <a:pt x="8540" y="4270"/>
                  </a:cubicBezTo>
                  <a:cubicBezTo>
                    <a:pt x="8540" y="1902"/>
                    <a:pt x="6605" y="0"/>
                    <a:pt x="4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2942275" y="341790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1"/>
                    <a:pt x="568" y="2569"/>
                    <a:pt x="1268" y="2569"/>
                  </a:cubicBezTo>
                  <a:cubicBezTo>
                    <a:pt x="2002" y="2569"/>
                    <a:pt x="2569" y="2001"/>
                    <a:pt x="2569" y="1268"/>
                  </a:cubicBezTo>
                  <a:cubicBezTo>
                    <a:pt x="2569" y="567"/>
                    <a:pt x="2002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2954800" y="4800550"/>
              <a:ext cx="168475" cy="168475"/>
            </a:xfrm>
            <a:custGeom>
              <a:avLst/>
              <a:gdLst/>
              <a:ahLst/>
              <a:cxnLst/>
              <a:rect l="l" t="t" r="r" b="b"/>
              <a:pathLst>
                <a:path w="6739" h="6739" extrusionOk="0">
                  <a:moveTo>
                    <a:pt x="3369" y="0"/>
                  </a:moveTo>
                  <a:cubicBezTo>
                    <a:pt x="1501" y="0"/>
                    <a:pt x="0" y="1535"/>
                    <a:pt x="0" y="3369"/>
                  </a:cubicBezTo>
                  <a:cubicBezTo>
                    <a:pt x="0" y="5237"/>
                    <a:pt x="1501" y="6738"/>
                    <a:pt x="3369" y="6738"/>
                  </a:cubicBezTo>
                  <a:cubicBezTo>
                    <a:pt x="5237" y="6738"/>
                    <a:pt x="6738" y="5237"/>
                    <a:pt x="6738" y="3369"/>
                  </a:cubicBezTo>
                  <a:cubicBezTo>
                    <a:pt x="6738" y="1535"/>
                    <a:pt x="5237" y="0"/>
                    <a:pt x="3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2958125" y="4642100"/>
              <a:ext cx="168475" cy="168475"/>
            </a:xfrm>
            <a:custGeom>
              <a:avLst/>
              <a:gdLst/>
              <a:ahLst/>
              <a:cxnLst/>
              <a:rect l="l" t="t" r="r" b="b"/>
              <a:pathLst>
                <a:path w="6739" h="6739" extrusionOk="0">
                  <a:moveTo>
                    <a:pt x="3370" y="0"/>
                  </a:moveTo>
                  <a:cubicBezTo>
                    <a:pt x="1502" y="0"/>
                    <a:pt x="1" y="1535"/>
                    <a:pt x="1" y="3370"/>
                  </a:cubicBezTo>
                  <a:cubicBezTo>
                    <a:pt x="1" y="5238"/>
                    <a:pt x="1502" y="6739"/>
                    <a:pt x="3370" y="6739"/>
                  </a:cubicBezTo>
                  <a:cubicBezTo>
                    <a:pt x="5204" y="6739"/>
                    <a:pt x="6739" y="5238"/>
                    <a:pt x="6739" y="3370"/>
                  </a:cubicBezTo>
                  <a:cubicBezTo>
                    <a:pt x="6739" y="1535"/>
                    <a:pt x="5204" y="0"/>
                    <a:pt x="3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2954800" y="4969000"/>
              <a:ext cx="168475" cy="168475"/>
            </a:xfrm>
            <a:custGeom>
              <a:avLst/>
              <a:gdLst/>
              <a:ahLst/>
              <a:cxnLst/>
              <a:rect l="l" t="t" r="r" b="b"/>
              <a:pathLst>
                <a:path w="6739" h="6739" extrusionOk="0">
                  <a:moveTo>
                    <a:pt x="3369" y="0"/>
                  </a:moveTo>
                  <a:cubicBezTo>
                    <a:pt x="1501" y="0"/>
                    <a:pt x="0" y="1502"/>
                    <a:pt x="0" y="3370"/>
                  </a:cubicBezTo>
                  <a:cubicBezTo>
                    <a:pt x="0" y="5238"/>
                    <a:pt x="1501" y="6739"/>
                    <a:pt x="3369" y="6739"/>
                  </a:cubicBezTo>
                  <a:cubicBezTo>
                    <a:pt x="5237" y="6739"/>
                    <a:pt x="6738" y="5238"/>
                    <a:pt x="6738" y="3370"/>
                  </a:cubicBezTo>
                  <a:cubicBezTo>
                    <a:pt x="6738" y="1502"/>
                    <a:pt x="5237" y="0"/>
                    <a:pt x="3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2954800" y="5137450"/>
              <a:ext cx="168475" cy="168475"/>
            </a:xfrm>
            <a:custGeom>
              <a:avLst/>
              <a:gdLst/>
              <a:ahLst/>
              <a:cxnLst/>
              <a:rect l="l" t="t" r="r" b="b"/>
              <a:pathLst>
                <a:path w="6739" h="6739" extrusionOk="0">
                  <a:moveTo>
                    <a:pt x="3369" y="1"/>
                  </a:moveTo>
                  <a:cubicBezTo>
                    <a:pt x="1501" y="1"/>
                    <a:pt x="0" y="1502"/>
                    <a:pt x="0" y="3370"/>
                  </a:cubicBezTo>
                  <a:cubicBezTo>
                    <a:pt x="0" y="5238"/>
                    <a:pt x="1501" y="6739"/>
                    <a:pt x="3369" y="6739"/>
                  </a:cubicBezTo>
                  <a:cubicBezTo>
                    <a:pt x="5237" y="6739"/>
                    <a:pt x="6738" y="5238"/>
                    <a:pt x="6738" y="3370"/>
                  </a:cubicBezTo>
                  <a:cubicBezTo>
                    <a:pt x="6738" y="1502"/>
                    <a:pt x="5237" y="1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112400" y="4636475"/>
              <a:ext cx="190175" cy="168050"/>
            </a:xfrm>
            <a:custGeom>
              <a:avLst/>
              <a:gdLst/>
              <a:ahLst/>
              <a:cxnLst/>
              <a:rect l="l" t="t" r="r" b="b"/>
              <a:pathLst>
                <a:path w="7607" h="6722" extrusionOk="0">
                  <a:moveTo>
                    <a:pt x="3811" y="1"/>
                  </a:moveTo>
                  <a:cubicBezTo>
                    <a:pt x="3408" y="1"/>
                    <a:pt x="2999" y="73"/>
                    <a:pt x="2603" y="225"/>
                  </a:cubicBezTo>
                  <a:cubicBezTo>
                    <a:pt x="868" y="893"/>
                    <a:pt x="1" y="2827"/>
                    <a:pt x="668" y="4562"/>
                  </a:cubicBezTo>
                  <a:cubicBezTo>
                    <a:pt x="1182" y="5900"/>
                    <a:pt x="2451" y="6722"/>
                    <a:pt x="3800" y="6722"/>
                  </a:cubicBezTo>
                  <a:cubicBezTo>
                    <a:pt x="4200" y="6722"/>
                    <a:pt x="4607" y="6649"/>
                    <a:pt x="5004" y="6497"/>
                  </a:cubicBezTo>
                  <a:cubicBezTo>
                    <a:pt x="6739" y="5863"/>
                    <a:pt x="7606" y="3895"/>
                    <a:pt x="6939" y="2160"/>
                  </a:cubicBezTo>
                  <a:cubicBezTo>
                    <a:pt x="6450" y="822"/>
                    <a:pt x="5168" y="1"/>
                    <a:pt x="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185800" y="4783350"/>
              <a:ext cx="190975" cy="168675"/>
            </a:xfrm>
            <a:custGeom>
              <a:avLst/>
              <a:gdLst/>
              <a:ahLst/>
              <a:cxnLst/>
              <a:rect l="l" t="t" r="r" b="b"/>
              <a:pathLst>
                <a:path w="7639" h="6747" extrusionOk="0">
                  <a:moveTo>
                    <a:pt x="3818" y="1"/>
                  </a:moveTo>
                  <a:cubicBezTo>
                    <a:pt x="3425" y="1"/>
                    <a:pt x="3025" y="71"/>
                    <a:pt x="2635" y="221"/>
                  </a:cubicBezTo>
                  <a:cubicBezTo>
                    <a:pt x="901" y="888"/>
                    <a:pt x="0" y="2823"/>
                    <a:pt x="667" y="4558"/>
                  </a:cubicBezTo>
                  <a:cubicBezTo>
                    <a:pt x="1185" y="5903"/>
                    <a:pt x="2464" y="6746"/>
                    <a:pt x="3821" y="6746"/>
                  </a:cubicBezTo>
                  <a:cubicBezTo>
                    <a:pt x="4215" y="6746"/>
                    <a:pt x="4614" y="6676"/>
                    <a:pt x="5004" y="6526"/>
                  </a:cubicBezTo>
                  <a:cubicBezTo>
                    <a:pt x="6738" y="5859"/>
                    <a:pt x="7639" y="3924"/>
                    <a:pt x="6972" y="2189"/>
                  </a:cubicBezTo>
                  <a:cubicBezTo>
                    <a:pt x="6454" y="844"/>
                    <a:pt x="5175" y="1"/>
                    <a:pt x="3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265025" y="4905000"/>
              <a:ext cx="190150" cy="168050"/>
            </a:xfrm>
            <a:custGeom>
              <a:avLst/>
              <a:gdLst/>
              <a:ahLst/>
              <a:cxnLst/>
              <a:rect l="l" t="t" r="r" b="b"/>
              <a:pathLst>
                <a:path w="7606" h="6722" extrusionOk="0">
                  <a:moveTo>
                    <a:pt x="3806" y="1"/>
                  </a:moveTo>
                  <a:cubicBezTo>
                    <a:pt x="3406" y="1"/>
                    <a:pt x="2999" y="73"/>
                    <a:pt x="2602" y="225"/>
                  </a:cubicBezTo>
                  <a:cubicBezTo>
                    <a:pt x="867" y="893"/>
                    <a:pt x="0" y="2827"/>
                    <a:pt x="667" y="4562"/>
                  </a:cubicBezTo>
                  <a:cubicBezTo>
                    <a:pt x="1156" y="5900"/>
                    <a:pt x="2438" y="6722"/>
                    <a:pt x="3795" y="6722"/>
                  </a:cubicBezTo>
                  <a:cubicBezTo>
                    <a:pt x="4198" y="6722"/>
                    <a:pt x="4607" y="6649"/>
                    <a:pt x="5004" y="6497"/>
                  </a:cubicBezTo>
                  <a:cubicBezTo>
                    <a:pt x="6738" y="5829"/>
                    <a:pt x="7606" y="3895"/>
                    <a:pt x="6938" y="2160"/>
                  </a:cubicBezTo>
                  <a:cubicBezTo>
                    <a:pt x="6424" y="822"/>
                    <a:pt x="5155" y="1"/>
                    <a:pt x="3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327550" y="5047700"/>
              <a:ext cx="191000" cy="168675"/>
            </a:xfrm>
            <a:custGeom>
              <a:avLst/>
              <a:gdLst/>
              <a:ahLst/>
              <a:cxnLst/>
              <a:rect l="l" t="t" r="r" b="b"/>
              <a:pathLst>
                <a:path w="7640" h="6747" extrusionOk="0">
                  <a:moveTo>
                    <a:pt x="3818" y="1"/>
                  </a:moveTo>
                  <a:cubicBezTo>
                    <a:pt x="3425" y="1"/>
                    <a:pt x="3026" y="72"/>
                    <a:pt x="2636" y="222"/>
                  </a:cubicBezTo>
                  <a:cubicBezTo>
                    <a:pt x="902" y="889"/>
                    <a:pt x="1" y="2823"/>
                    <a:pt x="668" y="4558"/>
                  </a:cubicBezTo>
                  <a:cubicBezTo>
                    <a:pt x="1185" y="5903"/>
                    <a:pt x="2465" y="6747"/>
                    <a:pt x="3822" y="6747"/>
                  </a:cubicBezTo>
                  <a:cubicBezTo>
                    <a:pt x="4215" y="6747"/>
                    <a:pt x="4615" y="6676"/>
                    <a:pt x="5004" y="6526"/>
                  </a:cubicBezTo>
                  <a:cubicBezTo>
                    <a:pt x="6739" y="5859"/>
                    <a:pt x="7640" y="3924"/>
                    <a:pt x="6973" y="2190"/>
                  </a:cubicBezTo>
                  <a:cubicBezTo>
                    <a:pt x="6455" y="845"/>
                    <a:pt x="5176" y="1"/>
                    <a:pt x="3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377600" y="5206875"/>
              <a:ext cx="190150" cy="168050"/>
            </a:xfrm>
            <a:custGeom>
              <a:avLst/>
              <a:gdLst/>
              <a:ahLst/>
              <a:cxnLst/>
              <a:rect l="l" t="t" r="r" b="b"/>
              <a:pathLst>
                <a:path w="7606" h="6722" extrusionOk="0">
                  <a:moveTo>
                    <a:pt x="3840" y="1"/>
                  </a:moveTo>
                  <a:cubicBezTo>
                    <a:pt x="3440" y="1"/>
                    <a:pt x="3032" y="73"/>
                    <a:pt x="2636" y="226"/>
                  </a:cubicBezTo>
                  <a:cubicBezTo>
                    <a:pt x="868" y="860"/>
                    <a:pt x="0" y="2828"/>
                    <a:pt x="667" y="4562"/>
                  </a:cubicBezTo>
                  <a:cubicBezTo>
                    <a:pt x="1182" y="5900"/>
                    <a:pt x="2450" y="6722"/>
                    <a:pt x="3800" y="6722"/>
                  </a:cubicBezTo>
                  <a:cubicBezTo>
                    <a:pt x="4200" y="6722"/>
                    <a:pt x="4607" y="6650"/>
                    <a:pt x="5004" y="6497"/>
                  </a:cubicBezTo>
                  <a:cubicBezTo>
                    <a:pt x="6738" y="5830"/>
                    <a:pt x="7606" y="3895"/>
                    <a:pt x="6972" y="2160"/>
                  </a:cubicBezTo>
                  <a:cubicBezTo>
                    <a:pt x="6457" y="823"/>
                    <a:pt x="5189" y="1"/>
                    <a:pt x="3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2511975" y="5247750"/>
              <a:ext cx="190150" cy="168425"/>
            </a:xfrm>
            <a:custGeom>
              <a:avLst/>
              <a:gdLst/>
              <a:ahLst/>
              <a:cxnLst/>
              <a:rect l="l" t="t" r="r" b="b"/>
              <a:pathLst>
                <a:path w="7606" h="6737" extrusionOk="0">
                  <a:moveTo>
                    <a:pt x="3800" y="0"/>
                  </a:moveTo>
                  <a:cubicBezTo>
                    <a:pt x="2451" y="0"/>
                    <a:pt x="1182" y="822"/>
                    <a:pt x="668" y="2160"/>
                  </a:cubicBezTo>
                  <a:cubicBezTo>
                    <a:pt x="1" y="3928"/>
                    <a:pt x="868" y="5863"/>
                    <a:pt x="2602" y="6530"/>
                  </a:cubicBezTo>
                  <a:cubicBezTo>
                    <a:pt x="2987" y="6670"/>
                    <a:pt x="3382" y="6737"/>
                    <a:pt x="3773" y="6737"/>
                  </a:cubicBezTo>
                  <a:cubicBezTo>
                    <a:pt x="5145" y="6737"/>
                    <a:pt x="6453" y="5912"/>
                    <a:pt x="6972" y="4562"/>
                  </a:cubicBezTo>
                  <a:cubicBezTo>
                    <a:pt x="7606" y="2827"/>
                    <a:pt x="6739" y="892"/>
                    <a:pt x="5004" y="225"/>
                  </a:cubicBezTo>
                  <a:cubicBezTo>
                    <a:pt x="4607" y="73"/>
                    <a:pt x="4200" y="0"/>
                    <a:pt x="3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2594525" y="5104300"/>
              <a:ext cx="191000" cy="168050"/>
            </a:xfrm>
            <a:custGeom>
              <a:avLst/>
              <a:gdLst/>
              <a:ahLst/>
              <a:cxnLst/>
              <a:rect l="l" t="t" r="r" b="b"/>
              <a:pathLst>
                <a:path w="7640" h="6722" extrusionOk="0">
                  <a:moveTo>
                    <a:pt x="3800" y="1"/>
                  </a:moveTo>
                  <a:cubicBezTo>
                    <a:pt x="2451" y="1"/>
                    <a:pt x="1183" y="823"/>
                    <a:pt x="668" y="2161"/>
                  </a:cubicBezTo>
                  <a:cubicBezTo>
                    <a:pt x="1" y="3895"/>
                    <a:pt x="902" y="5863"/>
                    <a:pt x="2636" y="6497"/>
                  </a:cubicBezTo>
                  <a:cubicBezTo>
                    <a:pt x="3033" y="6650"/>
                    <a:pt x="3440" y="6722"/>
                    <a:pt x="3840" y="6722"/>
                  </a:cubicBezTo>
                  <a:cubicBezTo>
                    <a:pt x="5190" y="6722"/>
                    <a:pt x="6458" y="5900"/>
                    <a:pt x="6973" y="4562"/>
                  </a:cubicBezTo>
                  <a:cubicBezTo>
                    <a:pt x="7640" y="2828"/>
                    <a:pt x="6739" y="893"/>
                    <a:pt x="5004" y="226"/>
                  </a:cubicBezTo>
                  <a:cubicBezTo>
                    <a:pt x="4608" y="73"/>
                    <a:pt x="4200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2672925" y="4959200"/>
              <a:ext cx="190150" cy="168050"/>
            </a:xfrm>
            <a:custGeom>
              <a:avLst/>
              <a:gdLst/>
              <a:ahLst/>
              <a:cxnLst/>
              <a:rect l="l" t="t" r="r" b="b"/>
              <a:pathLst>
                <a:path w="7606" h="6722" extrusionOk="0">
                  <a:moveTo>
                    <a:pt x="3800" y="1"/>
                  </a:moveTo>
                  <a:cubicBezTo>
                    <a:pt x="2451" y="1"/>
                    <a:pt x="1182" y="823"/>
                    <a:pt x="668" y="2160"/>
                  </a:cubicBezTo>
                  <a:cubicBezTo>
                    <a:pt x="0" y="3895"/>
                    <a:pt x="868" y="5863"/>
                    <a:pt x="2602" y="6497"/>
                  </a:cubicBezTo>
                  <a:cubicBezTo>
                    <a:pt x="2999" y="6649"/>
                    <a:pt x="3408" y="6722"/>
                    <a:pt x="3811" y="6722"/>
                  </a:cubicBezTo>
                  <a:cubicBezTo>
                    <a:pt x="5169" y="6722"/>
                    <a:pt x="6458" y="5900"/>
                    <a:pt x="6972" y="4562"/>
                  </a:cubicBezTo>
                  <a:cubicBezTo>
                    <a:pt x="7606" y="2828"/>
                    <a:pt x="6739" y="893"/>
                    <a:pt x="5004" y="226"/>
                  </a:cubicBezTo>
                  <a:cubicBezTo>
                    <a:pt x="4607" y="73"/>
                    <a:pt x="4200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2745475" y="4814100"/>
              <a:ext cx="190150" cy="168050"/>
            </a:xfrm>
            <a:custGeom>
              <a:avLst/>
              <a:gdLst/>
              <a:ahLst/>
              <a:cxnLst/>
              <a:rect l="l" t="t" r="r" b="b"/>
              <a:pathLst>
                <a:path w="7606" h="6722" extrusionOk="0">
                  <a:moveTo>
                    <a:pt x="3795" y="1"/>
                  </a:moveTo>
                  <a:cubicBezTo>
                    <a:pt x="2437" y="1"/>
                    <a:pt x="1149" y="822"/>
                    <a:pt x="634" y="2160"/>
                  </a:cubicBezTo>
                  <a:cubicBezTo>
                    <a:pt x="1" y="3895"/>
                    <a:pt x="868" y="5830"/>
                    <a:pt x="2602" y="6497"/>
                  </a:cubicBezTo>
                  <a:cubicBezTo>
                    <a:pt x="2999" y="6649"/>
                    <a:pt x="3406" y="6722"/>
                    <a:pt x="3807" y="6722"/>
                  </a:cubicBezTo>
                  <a:cubicBezTo>
                    <a:pt x="5156" y="6722"/>
                    <a:pt x="6424" y="5900"/>
                    <a:pt x="6939" y="4562"/>
                  </a:cubicBezTo>
                  <a:cubicBezTo>
                    <a:pt x="7606" y="2827"/>
                    <a:pt x="6739" y="893"/>
                    <a:pt x="5004" y="226"/>
                  </a:cubicBezTo>
                  <a:cubicBezTo>
                    <a:pt x="4607" y="73"/>
                    <a:pt x="4198" y="1"/>
                    <a:pt x="37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2786350" y="4650650"/>
              <a:ext cx="190975" cy="168050"/>
            </a:xfrm>
            <a:custGeom>
              <a:avLst/>
              <a:gdLst/>
              <a:ahLst/>
              <a:cxnLst/>
              <a:rect l="l" t="t" r="r" b="b"/>
              <a:pathLst>
                <a:path w="7639" h="6722" extrusionOk="0">
                  <a:moveTo>
                    <a:pt x="3799" y="1"/>
                  </a:moveTo>
                  <a:cubicBezTo>
                    <a:pt x="2450" y="1"/>
                    <a:pt x="1182" y="822"/>
                    <a:pt x="667" y="2160"/>
                  </a:cubicBezTo>
                  <a:cubicBezTo>
                    <a:pt x="0" y="3895"/>
                    <a:pt x="901" y="5863"/>
                    <a:pt x="2635" y="6497"/>
                  </a:cubicBezTo>
                  <a:cubicBezTo>
                    <a:pt x="3032" y="6649"/>
                    <a:pt x="3439" y="6722"/>
                    <a:pt x="3840" y="6722"/>
                  </a:cubicBezTo>
                  <a:cubicBezTo>
                    <a:pt x="5189" y="6722"/>
                    <a:pt x="6457" y="5900"/>
                    <a:pt x="6972" y="4562"/>
                  </a:cubicBezTo>
                  <a:cubicBezTo>
                    <a:pt x="7639" y="2827"/>
                    <a:pt x="6738" y="893"/>
                    <a:pt x="5004" y="226"/>
                  </a:cubicBezTo>
                  <a:cubicBezTo>
                    <a:pt x="4607" y="73"/>
                    <a:pt x="4200" y="1"/>
                    <a:pt x="3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2770500" y="4594575"/>
              <a:ext cx="542075" cy="57550"/>
            </a:xfrm>
            <a:custGeom>
              <a:avLst/>
              <a:gdLst/>
              <a:ahLst/>
              <a:cxnLst/>
              <a:rect l="l" t="t" r="r" b="b"/>
              <a:pathLst>
                <a:path w="21683" h="2302" extrusionOk="0">
                  <a:moveTo>
                    <a:pt x="0" y="0"/>
                  </a:moveTo>
                  <a:lnTo>
                    <a:pt x="0" y="2068"/>
                  </a:lnTo>
                  <a:cubicBezTo>
                    <a:pt x="0" y="2168"/>
                    <a:pt x="34" y="2235"/>
                    <a:pt x="67" y="2302"/>
                  </a:cubicBezTo>
                  <a:lnTo>
                    <a:pt x="21649" y="2302"/>
                  </a:lnTo>
                  <a:cubicBezTo>
                    <a:pt x="21682" y="2235"/>
                    <a:pt x="21682" y="2168"/>
                    <a:pt x="21682" y="2068"/>
                  </a:cubicBezTo>
                  <a:lnTo>
                    <a:pt x="21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3699500" y="3314475"/>
              <a:ext cx="139275" cy="96775"/>
            </a:xfrm>
            <a:custGeom>
              <a:avLst/>
              <a:gdLst/>
              <a:ahLst/>
              <a:cxnLst/>
              <a:rect l="l" t="t" r="r" b="b"/>
              <a:pathLst>
                <a:path w="5571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400" y="3870"/>
                  </a:lnTo>
                  <a:lnTo>
                    <a:pt x="400" y="434"/>
                  </a:lnTo>
                  <a:lnTo>
                    <a:pt x="5571" y="434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3699500" y="3588000"/>
              <a:ext cx="139275" cy="115125"/>
            </a:xfrm>
            <a:custGeom>
              <a:avLst/>
              <a:gdLst/>
              <a:ahLst/>
              <a:cxnLst/>
              <a:rect l="l" t="t" r="r" b="b"/>
              <a:pathLst>
                <a:path w="5571" h="4605" extrusionOk="0">
                  <a:moveTo>
                    <a:pt x="0" y="1"/>
                  </a:moveTo>
                  <a:lnTo>
                    <a:pt x="0" y="4604"/>
                  </a:lnTo>
                  <a:lnTo>
                    <a:pt x="5571" y="4604"/>
                  </a:lnTo>
                  <a:lnTo>
                    <a:pt x="5571" y="4204"/>
                  </a:lnTo>
                  <a:lnTo>
                    <a:pt x="400" y="4204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123950" y="3581350"/>
              <a:ext cx="146800" cy="121775"/>
            </a:xfrm>
            <a:custGeom>
              <a:avLst/>
              <a:gdLst/>
              <a:ahLst/>
              <a:cxnLst/>
              <a:rect l="l" t="t" r="r" b="b"/>
              <a:pathLst>
                <a:path w="5872" h="4871" extrusionOk="0">
                  <a:moveTo>
                    <a:pt x="5472" y="0"/>
                  </a:moveTo>
                  <a:lnTo>
                    <a:pt x="5472" y="4470"/>
                  </a:lnTo>
                  <a:lnTo>
                    <a:pt x="1" y="4470"/>
                  </a:lnTo>
                  <a:lnTo>
                    <a:pt x="1" y="4870"/>
                  </a:lnTo>
                  <a:lnTo>
                    <a:pt x="5872" y="4870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132300" y="3314475"/>
              <a:ext cx="138450" cy="102600"/>
            </a:xfrm>
            <a:custGeom>
              <a:avLst/>
              <a:gdLst/>
              <a:ahLst/>
              <a:cxnLst/>
              <a:rect l="l" t="t" r="r" b="b"/>
              <a:pathLst>
                <a:path w="5538" h="4104" extrusionOk="0">
                  <a:moveTo>
                    <a:pt x="1" y="1"/>
                  </a:moveTo>
                  <a:lnTo>
                    <a:pt x="1" y="434"/>
                  </a:lnTo>
                  <a:lnTo>
                    <a:pt x="5138" y="434"/>
                  </a:lnTo>
                  <a:lnTo>
                    <a:pt x="5138" y="4104"/>
                  </a:lnTo>
                  <a:lnTo>
                    <a:pt x="5538" y="4104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03125" y="3355350"/>
              <a:ext cx="121775" cy="124275"/>
            </a:xfrm>
            <a:custGeom>
              <a:avLst/>
              <a:gdLst/>
              <a:ahLst/>
              <a:cxnLst/>
              <a:rect l="l" t="t" r="r" b="b"/>
              <a:pathLst>
                <a:path w="4871" h="4971" extrusionOk="0">
                  <a:moveTo>
                    <a:pt x="2435" y="0"/>
                  </a:moveTo>
                  <a:cubicBezTo>
                    <a:pt x="1101" y="34"/>
                    <a:pt x="0" y="1134"/>
                    <a:pt x="33" y="2502"/>
                  </a:cubicBezTo>
                  <a:cubicBezTo>
                    <a:pt x="0" y="3836"/>
                    <a:pt x="1067" y="4970"/>
                    <a:pt x="2435" y="4970"/>
                  </a:cubicBezTo>
                  <a:cubicBezTo>
                    <a:pt x="3769" y="4937"/>
                    <a:pt x="4870" y="3803"/>
                    <a:pt x="4870" y="2469"/>
                  </a:cubicBezTo>
                  <a:cubicBezTo>
                    <a:pt x="4870" y="1101"/>
                    <a:pt x="3803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55"/>
          <p:cNvSpPr/>
          <p:nvPr/>
        </p:nvSpPr>
        <p:spPr>
          <a:xfrm>
            <a:off x="4516200" y="2997156"/>
            <a:ext cx="108300" cy="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55"/>
          <p:cNvGrpSpPr/>
          <p:nvPr/>
        </p:nvGrpSpPr>
        <p:grpSpPr>
          <a:xfrm rot="9585065">
            <a:off x="1332552" y="4563202"/>
            <a:ext cx="297753" cy="276747"/>
            <a:chOff x="-876300" y="1411475"/>
            <a:chExt cx="327225" cy="338250"/>
          </a:xfrm>
        </p:grpSpPr>
        <p:sp>
          <p:nvSpPr>
            <p:cNvPr id="1558" name="Google Shape;1558;p55"/>
            <p:cNvSpPr/>
            <p:nvPr/>
          </p:nvSpPr>
          <p:spPr>
            <a:xfrm>
              <a:off x="-876300" y="1421925"/>
              <a:ext cx="241275" cy="327800"/>
            </a:xfrm>
            <a:custGeom>
              <a:avLst/>
              <a:gdLst/>
              <a:ahLst/>
              <a:cxnLst/>
              <a:rect l="l" t="t" r="r" b="b"/>
              <a:pathLst>
                <a:path w="9651" h="13112" extrusionOk="0">
                  <a:moveTo>
                    <a:pt x="8013" y="0"/>
                  </a:moveTo>
                  <a:cubicBezTo>
                    <a:pt x="7945" y="0"/>
                    <a:pt x="7875" y="3"/>
                    <a:pt x="7802" y="8"/>
                  </a:cubicBezTo>
                  <a:lnTo>
                    <a:pt x="5546" y="119"/>
                  </a:lnTo>
                  <a:lnTo>
                    <a:pt x="3846" y="230"/>
                  </a:lnTo>
                  <a:lnTo>
                    <a:pt x="1591" y="341"/>
                  </a:lnTo>
                  <a:cubicBezTo>
                    <a:pt x="1073" y="378"/>
                    <a:pt x="666" y="821"/>
                    <a:pt x="666" y="1339"/>
                  </a:cubicBezTo>
                  <a:cubicBezTo>
                    <a:pt x="700" y="1816"/>
                    <a:pt x="1080" y="2230"/>
                    <a:pt x="1573" y="2263"/>
                  </a:cubicBezTo>
                  <a:lnTo>
                    <a:pt x="1295" y="2263"/>
                  </a:lnTo>
                  <a:cubicBezTo>
                    <a:pt x="297" y="2300"/>
                    <a:pt x="1" y="3705"/>
                    <a:pt x="962" y="4112"/>
                  </a:cubicBezTo>
                  <a:cubicBezTo>
                    <a:pt x="407" y="4112"/>
                    <a:pt x="1" y="4592"/>
                    <a:pt x="38" y="5110"/>
                  </a:cubicBezTo>
                  <a:lnTo>
                    <a:pt x="38" y="5184"/>
                  </a:lnTo>
                  <a:cubicBezTo>
                    <a:pt x="38" y="5739"/>
                    <a:pt x="481" y="6145"/>
                    <a:pt x="1036" y="6145"/>
                  </a:cubicBezTo>
                  <a:lnTo>
                    <a:pt x="1110" y="6145"/>
                  </a:lnTo>
                  <a:cubicBezTo>
                    <a:pt x="555" y="6145"/>
                    <a:pt x="149" y="6626"/>
                    <a:pt x="186" y="7180"/>
                  </a:cubicBezTo>
                  <a:cubicBezTo>
                    <a:pt x="221" y="7676"/>
                    <a:pt x="663" y="8070"/>
                    <a:pt x="1155" y="8070"/>
                  </a:cubicBezTo>
                  <a:cubicBezTo>
                    <a:pt x="1177" y="8070"/>
                    <a:pt x="1199" y="8069"/>
                    <a:pt x="1221" y="8068"/>
                  </a:cubicBezTo>
                  <a:cubicBezTo>
                    <a:pt x="1850" y="8013"/>
                    <a:pt x="2842" y="7776"/>
                    <a:pt x="3631" y="7776"/>
                  </a:cubicBezTo>
                  <a:cubicBezTo>
                    <a:pt x="3909" y="7776"/>
                    <a:pt x="4161" y="7806"/>
                    <a:pt x="4363" y="7883"/>
                  </a:cubicBezTo>
                  <a:cubicBezTo>
                    <a:pt x="5657" y="8400"/>
                    <a:pt x="4807" y="10582"/>
                    <a:pt x="4881" y="11580"/>
                  </a:cubicBezTo>
                  <a:cubicBezTo>
                    <a:pt x="4881" y="11950"/>
                    <a:pt x="4992" y="12319"/>
                    <a:pt x="5177" y="12652"/>
                  </a:cubicBezTo>
                  <a:cubicBezTo>
                    <a:pt x="5334" y="12936"/>
                    <a:pt x="5626" y="13112"/>
                    <a:pt x="5961" y="13112"/>
                  </a:cubicBezTo>
                  <a:cubicBezTo>
                    <a:pt x="6019" y="13112"/>
                    <a:pt x="6078" y="13107"/>
                    <a:pt x="6138" y="13096"/>
                  </a:cubicBezTo>
                  <a:cubicBezTo>
                    <a:pt x="6619" y="12948"/>
                    <a:pt x="6766" y="12319"/>
                    <a:pt x="6877" y="11839"/>
                  </a:cubicBezTo>
                  <a:cubicBezTo>
                    <a:pt x="7136" y="10693"/>
                    <a:pt x="7839" y="9584"/>
                    <a:pt x="8430" y="8548"/>
                  </a:cubicBezTo>
                  <a:cubicBezTo>
                    <a:pt x="9133" y="7402"/>
                    <a:pt x="9502" y="6108"/>
                    <a:pt x="9613" y="4777"/>
                  </a:cubicBezTo>
                  <a:cubicBezTo>
                    <a:pt x="9650" y="3668"/>
                    <a:pt x="9613" y="2559"/>
                    <a:pt x="9465" y="1487"/>
                  </a:cubicBezTo>
                  <a:cubicBezTo>
                    <a:pt x="9328" y="456"/>
                    <a:pt x="8903" y="0"/>
                    <a:pt x="8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-626750" y="1411475"/>
              <a:ext cx="77675" cy="164175"/>
            </a:xfrm>
            <a:custGeom>
              <a:avLst/>
              <a:gdLst/>
              <a:ahLst/>
              <a:cxnLst/>
              <a:rect l="l" t="t" r="r" b="b"/>
              <a:pathLst>
                <a:path w="3107" h="6567" extrusionOk="0">
                  <a:moveTo>
                    <a:pt x="1396" y="0"/>
                  </a:moveTo>
                  <a:cubicBezTo>
                    <a:pt x="1033" y="0"/>
                    <a:pt x="682" y="138"/>
                    <a:pt x="408" y="352"/>
                  </a:cubicBezTo>
                  <a:cubicBezTo>
                    <a:pt x="223" y="611"/>
                    <a:pt x="112" y="944"/>
                    <a:pt x="112" y="1276"/>
                  </a:cubicBezTo>
                  <a:cubicBezTo>
                    <a:pt x="38" y="2238"/>
                    <a:pt x="1" y="3199"/>
                    <a:pt x="38" y="4160"/>
                  </a:cubicBezTo>
                  <a:cubicBezTo>
                    <a:pt x="38" y="4641"/>
                    <a:pt x="38" y="5935"/>
                    <a:pt x="408" y="6304"/>
                  </a:cubicBezTo>
                  <a:cubicBezTo>
                    <a:pt x="481" y="6341"/>
                    <a:pt x="555" y="6378"/>
                    <a:pt x="666" y="6378"/>
                  </a:cubicBezTo>
                  <a:lnTo>
                    <a:pt x="777" y="6415"/>
                  </a:lnTo>
                  <a:lnTo>
                    <a:pt x="1480" y="6526"/>
                  </a:lnTo>
                  <a:cubicBezTo>
                    <a:pt x="1579" y="6555"/>
                    <a:pt x="1677" y="6567"/>
                    <a:pt x="1774" y="6567"/>
                  </a:cubicBezTo>
                  <a:cubicBezTo>
                    <a:pt x="1931" y="6567"/>
                    <a:pt x="2082" y="6535"/>
                    <a:pt x="2219" y="6489"/>
                  </a:cubicBezTo>
                  <a:cubicBezTo>
                    <a:pt x="3106" y="5972"/>
                    <a:pt x="2700" y="3717"/>
                    <a:pt x="2626" y="2866"/>
                  </a:cubicBezTo>
                  <a:cubicBezTo>
                    <a:pt x="2589" y="2016"/>
                    <a:pt x="2922" y="56"/>
                    <a:pt x="1628" y="19"/>
                  </a:cubicBezTo>
                  <a:cubicBezTo>
                    <a:pt x="1550" y="7"/>
                    <a:pt x="1473" y="0"/>
                    <a:pt x="1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55"/>
          <p:cNvGrpSpPr/>
          <p:nvPr/>
        </p:nvGrpSpPr>
        <p:grpSpPr>
          <a:xfrm flipH="1">
            <a:off x="7325114" y="4582122"/>
            <a:ext cx="475188" cy="212479"/>
            <a:chOff x="-1391825" y="4240400"/>
            <a:chExt cx="522225" cy="259700"/>
          </a:xfrm>
        </p:grpSpPr>
        <p:sp>
          <p:nvSpPr>
            <p:cNvPr id="1561" name="Google Shape;1561;p55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 flipH="1">
            <a:off x="6931069" y="4441016"/>
            <a:ext cx="250234" cy="111891"/>
            <a:chOff x="-1391825" y="4240400"/>
            <a:chExt cx="522225" cy="259700"/>
          </a:xfrm>
        </p:grpSpPr>
        <p:sp>
          <p:nvSpPr>
            <p:cNvPr id="1564" name="Google Shape;1564;p55"/>
            <p:cNvSpPr/>
            <p:nvPr/>
          </p:nvSpPr>
          <p:spPr>
            <a:xfrm>
              <a:off x="-1391825" y="4240400"/>
              <a:ext cx="522225" cy="259700"/>
            </a:xfrm>
            <a:custGeom>
              <a:avLst/>
              <a:gdLst/>
              <a:ahLst/>
              <a:cxnLst/>
              <a:rect l="l" t="t" r="r" b="b"/>
              <a:pathLst>
                <a:path w="20889" h="10388" extrusionOk="0">
                  <a:moveTo>
                    <a:pt x="9622" y="331"/>
                  </a:moveTo>
                  <a:cubicBezTo>
                    <a:pt x="9900" y="331"/>
                    <a:pt x="10180" y="343"/>
                    <a:pt x="10463" y="368"/>
                  </a:cubicBezTo>
                  <a:cubicBezTo>
                    <a:pt x="15491" y="812"/>
                    <a:pt x="19706" y="5248"/>
                    <a:pt x="20445" y="6062"/>
                  </a:cubicBezTo>
                  <a:cubicBezTo>
                    <a:pt x="19747" y="6724"/>
                    <a:pt x="15955" y="10054"/>
                    <a:pt x="11304" y="10054"/>
                  </a:cubicBezTo>
                  <a:cubicBezTo>
                    <a:pt x="11027" y="10054"/>
                    <a:pt x="10746" y="10042"/>
                    <a:pt x="10463" y="10017"/>
                  </a:cubicBezTo>
                  <a:cubicBezTo>
                    <a:pt x="5435" y="9574"/>
                    <a:pt x="1183" y="5137"/>
                    <a:pt x="481" y="4324"/>
                  </a:cubicBezTo>
                  <a:cubicBezTo>
                    <a:pt x="1179" y="3661"/>
                    <a:pt x="4972" y="331"/>
                    <a:pt x="9622" y="331"/>
                  </a:cubicBezTo>
                  <a:close/>
                  <a:moveTo>
                    <a:pt x="9626" y="0"/>
                  </a:moveTo>
                  <a:cubicBezTo>
                    <a:pt x="4354" y="0"/>
                    <a:pt x="146" y="4141"/>
                    <a:pt x="111" y="4176"/>
                  </a:cubicBezTo>
                  <a:lnTo>
                    <a:pt x="0" y="4287"/>
                  </a:lnTo>
                  <a:lnTo>
                    <a:pt x="111" y="4435"/>
                  </a:lnTo>
                  <a:cubicBezTo>
                    <a:pt x="148" y="4472"/>
                    <a:pt x="4770" y="9870"/>
                    <a:pt x="10426" y="10350"/>
                  </a:cubicBezTo>
                  <a:cubicBezTo>
                    <a:pt x="10685" y="10387"/>
                    <a:pt x="10981" y="10387"/>
                    <a:pt x="11276" y="10387"/>
                  </a:cubicBezTo>
                  <a:cubicBezTo>
                    <a:pt x="16526" y="10387"/>
                    <a:pt x="20741" y="6246"/>
                    <a:pt x="20778" y="6209"/>
                  </a:cubicBezTo>
                  <a:lnTo>
                    <a:pt x="20889" y="6099"/>
                  </a:lnTo>
                  <a:lnTo>
                    <a:pt x="20815" y="5988"/>
                  </a:lnTo>
                  <a:cubicBezTo>
                    <a:pt x="20741" y="5914"/>
                    <a:pt x="16120" y="516"/>
                    <a:pt x="10463" y="35"/>
                  </a:cubicBezTo>
                  <a:cubicBezTo>
                    <a:pt x="10181" y="11"/>
                    <a:pt x="9902" y="0"/>
                    <a:pt x="9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-1234700" y="4244675"/>
              <a:ext cx="207975" cy="251075"/>
            </a:xfrm>
            <a:custGeom>
              <a:avLst/>
              <a:gdLst/>
              <a:ahLst/>
              <a:cxnLst/>
              <a:rect l="l" t="t" r="r" b="b"/>
              <a:pathLst>
                <a:path w="8319" h="10043" extrusionOk="0">
                  <a:moveTo>
                    <a:pt x="3895" y="1"/>
                  </a:moveTo>
                  <a:cubicBezTo>
                    <a:pt x="1735" y="1"/>
                    <a:pt x="37" y="2013"/>
                    <a:pt x="37" y="4671"/>
                  </a:cubicBezTo>
                  <a:cubicBezTo>
                    <a:pt x="0" y="7406"/>
                    <a:pt x="1849" y="9809"/>
                    <a:pt x="4141" y="10031"/>
                  </a:cubicBezTo>
                  <a:cubicBezTo>
                    <a:pt x="4238" y="10039"/>
                    <a:pt x="4334" y="10043"/>
                    <a:pt x="4429" y="10043"/>
                  </a:cubicBezTo>
                  <a:cubicBezTo>
                    <a:pt x="6621" y="10043"/>
                    <a:pt x="8319" y="8030"/>
                    <a:pt x="8319" y="5373"/>
                  </a:cubicBezTo>
                  <a:cubicBezTo>
                    <a:pt x="8319" y="2637"/>
                    <a:pt x="6507" y="234"/>
                    <a:pt x="4178" y="12"/>
                  </a:cubicBezTo>
                  <a:cubicBezTo>
                    <a:pt x="4083" y="5"/>
                    <a:pt x="3988" y="1"/>
                    <a:pt x="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55"/>
          <p:cNvGrpSpPr/>
          <p:nvPr/>
        </p:nvGrpSpPr>
        <p:grpSpPr>
          <a:xfrm>
            <a:off x="1967930" y="4314075"/>
            <a:ext cx="375194" cy="347589"/>
            <a:chOff x="1650257" y="4346801"/>
            <a:chExt cx="412333" cy="424837"/>
          </a:xfrm>
        </p:grpSpPr>
        <p:sp>
          <p:nvSpPr>
            <p:cNvPr id="1567" name="Google Shape;1567;p55"/>
            <p:cNvSpPr/>
            <p:nvPr/>
          </p:nvSpPr>
          <p:spPr>
            <a:xfrm>
              <a:off x="1650257" y="4346801"/>
              <a:ext cx="412333" cy="424837"/>
            </a:xfrm>
            <a:custGeom>
              <a:avLst/>
              <a:gdLst/>
              <a:ahLst/>
              <a:cxnLst/>
              <a:rect l="l" t="t" r="r" b="b"/>
              <a:pathLst>
                <a:path w="12201" h="12571" extrusionOk="0">
                  <a:moveTo>
                    <a:pt x="6101" y="0"/>
                  </a:moveTo>
                  <a:cubicBezTo>
                    <a:pt x="2736" y="0"/>
                    <a:pt x="0" y="2810"/>
                    <a:pt x="0" y="6285"/>
                  </a:cubicBezTo>
                  <a:cubicBezTo>
                    <a:pt x="0" y="9724"/>
                    <a:pt x="2736" y="12570"/>
                    <a:pt x="6101" y="12570"/>
                  </a:cubicBezTo>
                  <a:cubicBezTo>
                    <a:pt x="9465" y="12570"/>
                    <a:pt x="12201" y="9724"/>
                    <a:pt x="12201" y="6285"/>
                  </a:cubicBezTo>
                  <a:cubicBezTo>
                    <a:pt x="12201" y="2810"/>
                    <a:pt x="9465" y="0"/>
                    <a:pt x="6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1798125" y="4582269"/>
              <a:ext cx="136800" cy="13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9" name="Google Shape;1569;p55"/>
            <p:cNvGrpSpPr/>
            <p:nvPr/>
          </p:nvGrpSpPr>
          <p:grpSpPr>
            <a:xfrm rot="-737599">
              <a:off x="1726584" y="4464014"/>
              <a:ext cx="223278" cy="69627"/>
              <a:chOff x="-5053716" y="4951581"/>
              <a:chExt cx="116862" cy="36444"/>
            </a:xfrm>
          </p:grpSpPr>
          <p:sp>
            <p:nvSpPr>
              <p:cNvPr id="1570" name="Google Shape;1570;p55"/>
              <p:cNvSpPr/>
              <p:nvPr/>
            </p:nvSpPr>
            <p:spPr>
              <a:xfrm>
                <a:off x="-5053716" y="4951581"/>
                <a:ext cx="44391" cy="3446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647" extrusionOk="0">
                    <a:moveTo>
                      <a:pt x="1042" y="1"/>
                    </a:moveTo>
                    <a:cubicBezTo>
                      <a:pt x="1015" y="1"/>
                      <a:pt x="989" y="2"/>
                      <a:pt x="962" y="5"/>
                    </a:cubicBezTo>
                    <a:cubicBezTo>
                      <a:pt x="296" y="116"/>
                      <a:pt x="1" y="1188"/>
                      <a:pt x="592" y="1558"/>
                    </a:cubicBezTo>
                    <a:cubicBezTo>
                      <a:pt x="673" y="1612"/>
                      <a:pt x="774" y="1646"/>
                      <a:pt x="881" y="1646"/>
                    </a:cubicBezTo>
                    <a:cubicBezTo>
                      <a:pt x="920" y="1646"/>
                      <a:pt x="959" y="1642"/>
                      <a:pt x="999" y="1632"/>
                    </a:cubicBezTo>
                    <a:cubicBezTo>
                      <a:pt x="1332" y="1595"/>
                      <a:pt x="1590" y="1373"/>
                      <a:pt x="1701" y="1077"/>
                    </a:cubicBezTo>
                    <a:cubicBezTo>
                      <a:pt x="1775" y="929"/>
                      <a:pt x="1775" y="744"/>
                      <a:pt x="1738" y="560"/>
                    </a:cubicBezTo>
                    <a:cubicBezTo>
                      <a:pt x="1670" y="217"/>
                      <a:pt x="1378" y="1"/>
                      <a:pt x="1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5"/>
              <p:cNvSpPr/>
              <p:nvPr/>
            </p:nvSpPr>
            <p:spPr>
              <a:xfrm>
                <a:off x="-4978003" y="4953700"/>
                <a:ext cx="411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73" extrusionOk="0">
                    <a:moveTo>
                      <a:pt x="906" y="0"/>
                    </a:moveTo>
                    <a:cubicBezTo>
                      <a:pt x="659" y="0"/>
                      <a:pt x="413" y="122"/>
                      <a:pt x="277" y="377"/>
                    </a:cubicBezTo>
                    <a:cubicBezTo>
                      <a:pt x="1" y="954"/>
                      <a:pt x="500" y="1372"/>
                      <a:pt x="970" y="1372"/>
                    </a:cubicBezTo>
                    <a:cubicBezTo>
                      <a:pt x="1253" y="1372"/>
                      <a:pt x="1525" y="1220"/>
                      <a:pt x="1608" y="858"/>
                    </a:cubicBezTo>
                    <a:cubicBezTo>
                      <a:pt x="1645" y="710"/>
                      <a:pt x="1608" y="599"/>
                      <a:pt x="1608" y="488"/>
                    </a:cubicBezTo>
                    <a:cubicBezTo>
                      <a:pt x="1488" y="169"/>
                      <a:pt x="119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228;p53">
            <a:extLst>
              <a:ext uri="{FF2B5EF4-FFF2-40B4-BE49-F238E27FC236}">
                <a16:creationId xmlns:a16="http://schemas.microsoft.com/office/drawing/2014/main" id="{FB5671FE-4270-A52E-456B-7EC748000E83}"/>
              </a:ext>
            </a:extLst>
          </p:cNvPr>
          <p:cNvSpPr txBox="1">
            <a:spLocks/>
          </p:cNvSpPr>
          <p:nvPr/>
        </p:nvSpPr>
        <p:spPr>
          <a:xfrm>
            <a:off x="711450" y="698408"/>
            <a:ext cx="7717800" cy="35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"/>
              <a:buNone/>
              <a:defRPr sz="3500" b="1" i="0" u="none" strike="noStrike" cap="none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>
                <a:latin typeface="Century Gothic" panose="020B0502020202020204" pitchFamily="34" charset="0"/>
                <a:ea typeface="Geneva" panose="020B0503030404040204" pitchFamily="34" charset="0"/>
                <a:cs typeface="Arial Unicode MS" panose="020B0604020202020204" pitchFamily="34" charset="-128"/>
              </a:rPr>
              <a:t>Problem</a:t>
            </a:r>
            <a:r>
              <a:rPr lang="en-US" sz="2300" dirty="0">
                <a:latin typeface="Century Gothic" panose="020B0502020202020204" pitchFamily="34" charset="0"/>
                <a:ea typeface="Geneva" panose="020B0503030404040204" pitchFamily="34" charset="0"/>
                <a:cs typeface="Arial Unicode MS" panose="020B0604020202020204" pitchFamily="34" charset="-128"/>
              </a:rPr>
              <a:t> Statment &amp; Approaches:</a:t>
            </a:r>
            <a:br>
              <a:rPr lang="en-US" sz="2300" dirty="0">
                <a:latin typeface="Century Gothic" panose="020B0502020202020204" pitchFamily="34" charset="0"/>
                <a:ea typeface="Geneva" panose="020B0503030404040204" pitchFamily="34" charset="0"/>
                <a:cs typeface="Arial Unicode MS" panose="020B0604020202020204" pitchFamily="34" charset="-128"/>
              </a:rPr>
            </a:br>
            <a:r>
              <a:rPr lang="en-US" sz="2300" dirty="0">
                <a:latin typeface="Century Gothic" panose="020B0502020202020204" pitchFamily="34" charset="0"/>
                <a:ea typeface="Geneva" panose="020B0503030404040204" pitchFamily="34" charset="0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5" name="Google Shape;888;p48">
            <a:extLst>
              <a:ext uri="{FF2B5EF4-FFF2-40B4-BE49-F238E27FC236}">
                <a16:creationId xmlns:a16="http://schemas.microsoft.com/office/drawing/2014/main" id="{4037647A-3C2C-FC3A-D978-8B65CE38EABB}"/>
              </a:ext>
            </a:extLst>
          </p:cNvPr>
          <p:cNvSpPr txBox="1"/>
          <p:nvPr/>
        </p:nvSpPr>
        <p:spPr>
          <a:xfrm>
            <a:off x="5532120" y="1465716"/>
            <a:ext cx="3285889" cy="26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Top 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channels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based on 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engagement.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</a:t>
            </a:r>
            <a:endParaRPr lang="en-BH" sz="12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Top </a:t>
            </a:r>
            <a:r>
              <a:rPr lang="en-BH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category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(Music, Sport, new,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…).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Engagement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in </a:t>
            </a:r>
            <a:r>
              <a:rPr lang="en-BH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weekend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vs. </a:t>
            </a:r>
            <a:r>
              <a:rPr lang="en-BH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weekdays.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Categories with the </a:t>
            </a:r>
            <a:r>
              <a:rPr lang="en-BH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fastest growth 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in engagement </a:t>
            </a:r>
            <a:r>
              <a:rPr lang="en-BH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over time.</a:t>
            </a:r>
            <a:endParaRPr lang="en-BH" sz="12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Relationship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between 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likes &amp; dislikes 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on the 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comments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volume</a:t>
            </a:r>
            <a:r>
              <a:rPr lang="en-BH" sz="12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.</a:t>
            </a:r>
          </a:p>
          <a:p>
            <a:pPr lvl="0">
              <a:lnSpc>
                <a:spcPct val="150000"/>
              </a:lnSpc>
            </a:pPr>
            <a:endParaRPr sz="12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</p:txBody>
      </p:sp>
      <p:sp>
        <p:nvSpPr>
          <p:cNvPr id="3" name="Google Shape;888;p48">
            <a:extLst>
              <a:ext uri="{FF2B5EF4-FFF2-40B4-BE49-F238E27FC236}">
                <a16:creationId xmlns:a16="http://schemas.microsoft.com/office/drawing/2014/main" id="{F1575DC7-5F2C-55D6-BD05-EBFB1A2209E4}"/>
              </a:ext>
            </a:extLst>
          </p:cNvPr>
          <p:cNvSpPr txBox="1"/>
          <p:nvPr/>
        </p:nvSpPr>
        <p:spPr>
          <a:xfrm>
            <a:off x="562799" y="1637832"/>
            <a:ext cx="3285889" cy="218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Engagement in </a:t>
            </a:r>
            <a:r>
              <a:rPr lang="en-US" sz="1200" b="1" dirty="0">
                <a:latin typeface="Century Gothic" panose="020B0502020202020204" pitchFamily="34" charset="0"/>
              </a:rPr>
              <a:t>GB</a:t>
            </a:r>
            <a:r>
              <a:rPr lang="en-US" sz="1200" dirty="0">
                <a:latin typeface="Century Gothic" panose="020B0502020202020204" pitchFamily="34" charset="0"/>
              </a:rPr>
              <a:t> YouTube trending videos is mainly driven by </a:t>
            </a:r>
            <a:r>
              <a:rPr lang="en-US" sz="1200" b="1" dirty="0">
                <a:latin typeface="Century Gothic" panose="020B0502020202020204" pitchFamily="34" charset="0"/>
              </a:rPr>
              <a:t>specific </a:t>
            </a:r>
            <a:r>
              <a:rPr lang="en-US" sz="1200" dirty="0">
                <a:latin typeface="Century Gothic" panose="020B0502020202020204" pitchFamily="34" charset="0"/>
              </a:rPr>
              <a:t>categories</a:t>
            </a:r>
            <a:r>
              <a:rPr lang="en-US" sz="1200" b="1" dirty="0">
                <a:latin typeface="Century Gothic" panose="020B0502020202020204" pitchFamily="34" charset="0"/>
              </a:rPr>
              <a:t> </a:t>
            </a:r>
            <a:r>
              <a:rPr lang="en-US" sz="1200" dirty="0">
                <a:latin typeface="Century Gothic" panose="020B0502020202020204" pitchFamily="34" charset="0"/>
              </a:rPr>
              <a:t>, while </a:t>
            </a:r>
            <a:r>
              <a:rPr lang="en-US" sz="1200" b="1" dirty="0">
                <a:latin typeface="Century Gothic" panose="020B0502020202020204" pitchFamily="34" charset="0"/>
              </a:rPr>
              <a:t>other</a:t>
            </a:r>
            <a:r>
              <a:rPr lang="en-US" sz="1200" dirty="0">
                <a:latin typeface="Century Gothic" panose="020B0502020202020204" pitchFamily="34" charset="0"/>
              </a:rPr>
              <a:t> categories show </a:t>
            </a:r>
            <a:r>
              <a:rPr lang="en-US" sz="1200" b="1" dirty="0">
                <a:latin typeface="Century Gothic" panose="020B0502020202020204" pitchFamily="34" charset="0"/>
              </a:rPr>
              <a:t>weak</a:t>
            </a:r>
            <a:r>
              <a:rPr lang="en-US" sz="1200" dirty="0">
                <a:latin typeface="Century Gothic" panose="020B0502020202020204" pitchFamily="34" charset="0"/>
              </a:rPr>
              <a:t> or stagnant</a:t>
            </a:r>
            <a:r>
              <a:rPr lang="en-US" sz="1200" b="1" dirty="0">
                <a:latin typeface="Century Gothic" panose="020B0502020202020204" pitchFamily="34" charset="0"/>
              </a:rPr>
              <a:t> interaction</a:t>
            </a:r>
            <a:r>
              <a:rPr lang="en-US" sz="1200" dirty="0">
                <a:latin typeface="Century Gothic" panose="020B0502020202020204" pitchFamily="34" charset="0"/>
              </a:rPr>
              <a:t>. This imbalance suggests </a:t>
            </a:r>
            <a:r>
              <a:rPr lang="en-US" sz="1200" b="1" dirty="0">
                <a:latin typeface="Century Gothic" panose="020B0502020202020204" pitchFamily="34" charset="0"/>
              </a:rPr>
              <a:t>limited audience </a:t>
            </a:r>
            <a:r>
              <a:rPr lang="en-US" sz="1200" dirty="0">
                <a:latin typeface="Century Gothic" panose="020B0502020202020204" pitchFamily="34" charset="0"/>
              </a:rPr>
              <a:t>diversity and </a:t>
            </a:r>
            <a:r>
              <a:rPr lang="en-US" sz="1200" b="1" dirty="0">
                <a:latin typeface="Century Gothic" panose="020B0502020202020204" pitchFamily="34" charset="0"/>
              </a:rPr>
              <a:t>declining interest </a:t>
            </a:r>
            <a:r>
              <a:rPr lang="en-US" sz="1200" dirty="0">
                <a:latin typeface="Century Gothic" panose="020B0502020202020204" pitchFamily="34" charset="0"/>
              </a:rPr>
              <a:t>in non-entertainment content.</a:t>
            </a:r>
          </a:p>
          <a:p>
            <a:pPr lvl="0">
              <a:lnSpc>
                <a:spcPct val="150000"/>
              </a:lnSpc>
            </a:pPr>
            <a:endParaRPr sz="12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A14347CD-D870-42CC-9987-9CADC478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64424" cy="5165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>
          <a:extLst>
            <a:ext uri="{FF2B5EF4-FFF2-40B4-BE49-F238E27FC236}">
              <a16:creationId xmlns:a16="http://schemas.microsoft.com/office/drawing/2014/main" id="{3B2B040E-FFE4-A2E3-F78C-1D3678AE9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FBBB1-05F6-03F2-1569-5ADFFAC8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79552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>
          <a:extLst>
            <a:ext uri="{FF2B5EF4-FFF2-40B4-BE49-F238E27FC236}">
              <a16:creationId xmlns:a16="http://schemas.microsoft.com/office/drawing/2014/main" id="{70EC3022-8639-3467-13A2-E71D74F3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hart&#10;&#10;AI-generated content may be incorrect.">
            <a:extLst>
              <a:ext uri="{FF2B5EF4-FFF2-40B4-BE49-F238E27FC236}">
                <a16:creationId xmlns:a16="http://schemas.microsoft.com/office/drawing/2014/main" id="{84E9E52F-5F38-CACA-60C5-89A3FE7E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83971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>
          <a:extLst>
            <a:ext uri="{FF2B5EF4-FFF2-40B4-BE49-F238E27FC236}">
              <a16:creationId xmlns:a16="http://schemas.microsoft.com/office/drawing/2014/main" id="{91AFFA2E-F62F-7DCC-2F5F-3F9BA83B3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98970-33E6-E146-EAF6-4999EC18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0375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>
          <a:extLst>
            <a:ext uri="{FF2B5EF4-FFF2-40B4-BE49-F238E27FC236}">
              <a16:creationId xmlns:a16="http://schemas.microsoft.com/office/drawing/2014/main" id="{7B5D9CCD-63BF-C85B-B54A-23D95FB1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DE2807A7-C69A-B17A-343A-0D13D691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0558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5">
          <a:extLst>
            <a:ext uri="{FF2B5EF4-FFF2-40B4-BE49-F238E27FC236}">
              <a16:creationId xmlns:a16="http://schemas.microsoft.com/office/drawing/2014/main" id="{99E197FE-1157-110B-2C1C-44C4789E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993EA-6733-DF02-C503-28514A72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45552" cy="512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13A16-9FC8-94F9-6AD3-74F934231C19}"/>
              </a:ext>
            </a:extLst>
          </p:cNvPr>
          <p:cNvSpPr txBox="1"/>
          <p:nvPr/>
        </p:nvSpPr>
        <p:spPr>
          <a:xfrm>
            <a:off x="7973568" y="384048"/>
            <a:ext cx="978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Likes</a:t>
            </a:r>
          </a:p>
          <a:p>
            <a:r>
              <a:rPr lang="en-BH" dirty="0">
                <a:latin typeface="Century Gothic" panose="020B0502020202020204" pitchFamily="34" charset="0"/>
              </a:rPr>
              <a:t> </a:t>
            </a:r>
            <a:r>
              <a:rPr lang="en-BH" b="1" dirty="0">
                <a:latin typeface="Century Gothic" panose="020B0502020202020204" pitchFamily="34" charset="0"/>
              </a:rPr>
              <a:t>0.74</a:t>
            </a:r>
          </a:p>
          <a:p>
            <a:endParaRPr lang="en-BH" dirty="0">
              <a:latin typeface="Century Gothic" panose="020B0502020202020204" pitchFamily="34" charset="0"/>
            </a:endParaRPr>
          </a:p>
          <a:p>
            <a:r>
              <a:rPr lang="en-BH" dirty="0">
                <a:latin typeface="Century Gothic" panose="020B0502020202020204" pitchFamily="34" charset="0"/>
              </a:rPr>
              <a:t>Dislikes  </a:t>
            </a:r>
          </a:p>
          <a:p>
            <a:r>
              <a:rPr lang="en-BH" b="1" dirty="0">
                <a:latin typeface="Century Gothic" panose="020B0502020202020204" pitchFamily="34" charset="0"/>
              </a:rPr>
              <a:t>0.77</a:t>
            </a:r>
          </a:p>
        </p:txBody>
      </p:sp>
    </p:spTree>
    <p:extLst>
      <p:ext uri="{BB962C8B-B14F-4D97-AF65-F5344CB8AC3E}">
        <p14:creationId xmlns:p14="http://schemas.microsoft.com/office/powerpoint/2010/main" val="4236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63"/>
          <p:cNvSpPr/>
          <p:nvPr/>
        </p:nvSpPr>
        <p:spPr>
          <a:xfrm>
            <a:off x="463981" y="1621175"/>
            <a:ext cx="3186838" cy="2923147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63"/>
          <p:cNvSpPr/>
          <p:nvPr/>
        </p:nvSpPr>
        <p:spPr>
          <a:xfrm>
            <a:off x="2978581" y="2383175"/>
            <a:ext cx="3186838" cy="2923147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57" name="Google Shape;2057;p63"/>
          <p:cNvSpPr/>
          <p:nvPr/>
        </p:nvSpPr>
        <p:spPr>
          <a:xfrm>
            <a:off x="5493181" y="1544975"/>
            <a:ext cx="3186838" cy="2923147"/>
          </a:xfrm>
          <a:custGeom>
            <a:avLst/>
            <a:gdLst/>
            <a:ahLst/>
            <a:cxnLst/>
            <a:rect l="l" t="t" r="r" b="b"/>
            <a:pathLst>
              <a:path w="215947" h="204273" extrusionOk="0">
                <a:moveTo>
                  <a:pt x="103771" y="1"/>
                </a:moveTo>
                <a:cubicBezTo>
                  <a:pt x="93459" y="1"/>
                  <a:pt x="83148" y="456"/>
                  <a:pt x="72870" y="1367"/>
                </a:cubicBezTo>
                <a:cubicBezTo>
                  <a:pt x="62999" y="2217"/>
                  <a:pt x="53016" y="3548"/>
                  <a:pt x="43811" y="7209"/>
                </a:cubicBezTo>
                <a:cubicBezTo>
                  <a:pt x="27765" y="13641"/>
                  <a:pt x="15158" y="26581"/>
                  <a:pt x="9132" y="42774"/>
                </a:cubicBezTo>
                <a:cubicBezTo>
                  <a:pt x="5287" y="53385"/>
                  <a:pt x="4474" y="64661"/>
                  <a:pt x="3439" y="75752"/>
                </a:cubicBezTo>
                <a:cubicBezTo>
                  <a:pt x="2588" y="84810"/>
                  <a:pt x="333" y="93794"/>
                  <a:pt x="37" y="102778"/>
                </a:cubicBezTo>
                <a:cubicBezTo>
                  <a:pt x="1" y="103961"/>
                  <a:pt x="1" y="105144"/>
                  <a:pt x="37" y="106327"/>
                </a:cubicBezTo>
                <a:cubicBezTo>
                  <a:pt x="777" y="130025"/>
                  <a:pt x="4067" y="152282"/>
                  <a:pt x="14197" y="174020"/>
                </a:cubicBezTo>
                <a:cubicBezTo>
                  <a:pt x="18079" y="182376"/>
                  <a:pt x="23070" y="190694"/>
                  <a:pt x="30945" y="195500"/>
                </a:cubicBezTo>
                <a:cubicBezTo>
                  <a:pt x="36934" y="199160"/>
                  <a:pt x="43996" y="200491"/>
                  <a:pt x="50946" y="201490"/>
                </a:cubicBezTo>
                <a:cubicBezTo>
                  <a:pt x="64042" y="203345"/>
                  <a:pt x="77227" y="204273"/>
                  <a:pt x="90401" y="204273"/>
                </a:cubicBezTo>
                <a:cubicBezTo>
                  <a:pt x="113192" y="204273"/>
                  <a:pt x="135951" y="201496"/>
                  <a:pt x="158161" y="195944"/>
                </a:cubicBezTo>
                <a:cubicBezTo>
                  <a:pt x="178051" y="190990"/>
                  <a:pt x="199124" y="182376"/>
                  <a:pt x="208774" y="164297"/>
                </a:cubicBezTo>
                <a:cubicBezTo>
                  <a:pt x="214208" y="154130"/>
                  <a:pt x="215281" y="142299"/>
                  <a:pt x="215650" y="130802"/>
                </a:cubicBezTo>
                <a:cubicBezTo>
                  <a:pt x="215946" y="122003"/>
                  <a:pt x="215872" y="113241"/>
                  <a:pt x="215465" y="104441"/>
                </a:cubicBezTo>
                <a:cubicBezTo>
                  <a:pt x="214171" y="78118"/>
                  <a:pt x="213432" y="44142"/>
                  <a:pt x="194577" y="23439"/>
                </a:cubicBezTo>
                <a:cubicBezTo>
                  <a:pt x="180935" y="8502"/>
                  <a:pt x="159455" y="3881"/>
                  <a:pt x="139343" y="1811"/>
                </a:cubicBezTo>
                <a:cubicBezTo>
                  <a:pt x="127513" y="604"/>
                  <a:pt x="115641" y="1"/>
                  <a:pt x="1037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8" name="Google Shape;2058;p63"/>
          <p:cNvGrpSpPr/>
          <p:nvPr/>
        </p:nvGrpSpPr>
        <p:grpSpPr>
          <a:xfrm>
            <a:off x="1009650" y="421494"/>
            <a:ext cx="7105800" cy="1475112"/>
            <a:chOff x="1009650" y="423875"/>
            <a:chExt cx="7105800" cy="147511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59" name="Google Shape;2059;p63"/>
            <p:cNvSpPr/>
            <p:nvPr/>
          </p:nvSpPr>
          <p:spPr>
            <a:xfrm rot="9351368" flipH="1">
              <a:off x="3908993" y="1228094"/>
              <a:ext cx="644697" cy="670893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1009650" y="423875"/>
              <a:ext cx="7105800" cy="1090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 rot="-10418351" flipH="1">
              <a:off x="1277966" y="1217746"/>
              <a:ext cx="644467" cy="671037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 rot="10418351">
              <a:off x="7221566" y="1217746"/>
              <a:ext cx="644467" cy="671037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9" name="Google Shape;2069;p63"/>
          <p:cNvSpPr txBox="1">
            <a:spLocks noGrp="1"/>
          </p:cNvSpPr>
          <p:nvPr>
            <p:ph type="title" idx="6"/>
          </p:nvPr>
        </p:nvSpPr>
        <p:spPr>
          <a:xfrm>
            <a:off x="1543050" y="502444"/>
            <a:ext cx="60579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Conclusion &amp; Recommendations</a:t>
            </a:r>
            <a:endParaRPr sz="2400" dirty="0">
              <a:latin typeface="Century Gothic" panose="020B0502020202020204" pitchFamily="34" charset="0"/>
            </a:endParaRPr>
          </a:p>
        </p:txBody>
      </p:sp>
      <p:grpSp>
        <p:nvGrpSpPr>
          <p:cNvPr id="2070" name="Google Shape;2070;p63"/>
          <p:cNvGrpSpPr/>
          <p:nvPr/>
        </p:nvGrpSpPr>
        <p:grpSpPr>
          <a:xfrm>
            <a:off x="114304" y="1800809"/>
            <a:ext cx="717571" cy="1201493"/>
            <a:chOff x="114304" y="1800809"/>
            <a:chExt cx="717571" cy="1201493"/>
          </a:xfrm>
        </p:grpSpPr>
        <p:grpSp>
          <p:nvGrpSpPr>
            <p:cNvPr id="2071" name="Google Shape;2071;p63"/>
            <p:cNvGrpSpPr/>
            <p:nvPr/>
          </p:nvGrpSpPr>
          <p:grpSpPr>
            <a:xfrm>
              <a:off x="408226" y="1800809"/>
              <a:ext cx="423649" cy="436497"/>
              <a:chOff x="2220000" y="1890725"/>
              <a:chExt cx="305025" cy="314275"/>
            </a:xfrm>
          </p:grpSpPr>
          <p:sp>
            <p:nvSpPr>
              <p:cNvPr id="2072" name="Google Shape;2072;p63"/>
              <p:cNvSpPr/>
              <p:nvPr/>
            </p:nvSpPr>
            <p:spPr>
              <a:xfrm>
                <a:off x="2220000" y="1890725"/>
                <a:ext cx="305025" cy="314275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12571" extrusionOk="0">
                    <a:moveTo>
                      <a:pt x="6101" y="0"/>
                    </a:moveTo>
                    <a:cubicBezTo>
                      <a:pt x="2736" y="0"/>
                      <a:pt x="0" y="2810"/>
                      <a:pt x="0" y="6285"/>
                    </a:cubicBezTo>
                    <a:cubicBezTo>
                      <a:pt x="0" y="9724"/>
                      <a:pt x="2736" y="12570"/>
                      <a:pt x="6101" y="12570"/>
                    </a:cubicBezTo>
                    <a:cubicBezTo>
                      <a:pt x="9465" y="12570"/>
                      <a:pt x="12201" y="9724"/>
                      <a:pt x="12201" y="6285"/>
                    </a:cubicBezTo>
                    <a:cubicBezTo>
                      <a:pt x="12201" y="2810"/>
                      <a:pt x="9465" y="0"/>
                      <a:pt x="6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63"/>
              <p:cNvSpPr/>
              <p:nvPr/>
            </p:nvSpPr>
            <p:spPr>
              <a:xfrm rot="10800000">
                <a:off x="2291175" y="2073450"/>
                <a:ext cx="171000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191" extrusionOk="0">
                    <a:moveTo>
                      <a:pt x="3602" y="1"/>
                    </a:moveTo>
                    <a:cubicBezTo>
                      <a:pt x="1909" y="1"/>
                      <a:pt x="232" y="1144"/>
                      <a:pt x="0" y="3191"/>
                    </a:cubicBezTo>
                    <a:lnTo>
                      <a:pt x="6840" y="2045"/>
                    </a:lnTo>
                    <a:cubicBezTo>
                      <a:pt x="6157" y="648"/>
                      <a:pt x="4875" y="1"/>
                      <a:pt x="3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63"/>
              <p:cNvSpPr/>
              <p:nvPr/>
            </p:nvSpPr>
            <p:spPr>
              <a:xfrm rot="9463569">
                <a:off x="2256889" y="1997085"/>
                <a:ext cx="80418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458" extrusionOk="0">
                    <a:moveTo>
                      <a:pt x="1581" y="1"/>
                    </a:moveTo>
                    <a:cubicBezTo>
                      <a:pt x="931" y="1"/>
                      <a:pt x="276" y="365"/>
                      <a:pt x="0" y="1124"/>
                    </a:cubicBezTo>
                    <a:lnTo>
                      <a:pt x="444" y="1272"/>
                    </a:lnTo>
                    <a:cubicBezTo>
                      <a:pt x="650" y="740"/>
                      <a:pt x="1111" y="487"/>
                      <a:pt x="1572" y="487"/>
                    </a:cubicBezTo>
                    <a:cubicBezTo>
                      <a:pt x="2104" y="487"/>
                      <a:pt x="2634" y="824"/>
                      <a:pt x="2773" y="1457"/>
                    </a:cubicBezTo>
                    <a:lnTo>
                      <a:pt x="3217" y="1383"/>
                    </a:lnTo>
                    <a:cubicBezTo>
                      <a:pt x="3059" y="476"/>
                      <a:pt x="2323" y="1"/>
                      <a:pt x="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63"/>
              <p:cNvSpPr/>
              <p:nvPr/>
            </p:nvSpPr>
            <p:spPr>
              <a:xfrm rot="10059644">
                <a:off x="2385450" y="1982776"/>
                <a:ext cx="804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458" extrusionOk="0">
                    <a:moveTo>
                      <a:pt x="1553" y="1"/>
                    </a:moveTo>
                    <a:cubicBezTo>
                      <a:pt x="905" y="1"/>
                      <a:pt x="259" y="365"/>
                      <a:pt x="0" y="1124"/>
                    </a:cubicBezTo>
                    <a:lnTo>
                      <a:pt x="444" y="1272"/>
                    </a:lnTo>
                    <a:cubicBezTo>
                      <a:pt x="633" y="740"/>
                      <a:pt x="1085" y="487"/>
                      <a:pt x="1541" y="487"/>
                    </a:cubicBezTo>
                    <a:cubicBezTo>
                      <a:pt x="2066" y="487"/>
                      <a:pt x="2597" y="824"/>
                      <a:pt x="2736" y="1457"/>
                    </a:cubicBezTo>
                    <a:lnTo>
                      <a:pt x="3217" y="1383"/>
                    </a:lnTo>
                    <a:cubicBezTo>
                      <a:pt x="3039" y="476"/>
                      <a:pt x="2294" y="1"/>
                      <a:pt x="15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6" name="Google Shape;2076;p63"/>
            <p:cNvGrpSpPr/>
            <p:nvPr/>
          </p:nvGrpSpPr>
          <p:grpSpPr>
            <a:xfrm flipH="1">
              <a:off x="114304" y="2421575"/>
              <a:ext cx="522225" cy="259700"/>
              <a:chOff x="-1391825" y="4240400"/>
              <a:chExt cx="522225" cy="259700"/>
            </a:xfrm>
          </p:grpSpPr>
          <p:sp>
            <p:nvSpPr>
              <p:cNvPr id="2077" name="Google Shape;2077;p63"/>
              <p:cNvSpPr/>
              <p:nvPr/>
            </p:nvSpPr>
            <p:spPr>
              <a:xfrm>
                <a:off x="-1391825" y="4240400"/>
                <a:ext cx="522225" cy="259700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10388" extrusionOk="0">
                    <a:moveTo>
                      <a:pt x="9622" y="331"/>
                    </a:moveTo>
                    <a:cubicBezTo>
                      <a:pt x="9900" y="331"/>
                      <a:pt x="10180" y="343"/>
                      <a:pt x="10463" y="368"/>
                    </a:cubicBezTo>
                    <a:cubicBezTo>
                      <a:pt x="15491" y="812"/>
                      <a:pt x="19706" y="5248"/>
                      <a:pt x="20445" y="6062"/>
                    </a:cubicBezTo>
                    <a:cubicBezTo>
                      <a:pt x="19747" y="6724"/>
                      <a:pt x="15955" y="10054"/>
                      <a:pt x="11304" y="10054"/>
                    </a:cubicBezTo>
                    <a:cubicBezTo>
                      <a:pt x="11027" y="10054"/>
                      <a:pt x="10746" y="10042"/>
                      <a:pt x="10463" y="10017"/>
                    </a:cubicBezTo>
                    <a:cubicBezTo>
                      <a:pt x="5435" y="9574"/>
                      <a:pt x="1183" y="5137"/>
                      <a:pt x="481" y="4324"/>
                    </a:cubicBezTo>
                    <a:cubicBezTo>
                      <a:pt x="1179" y="3661"/>
                      <a:pt x="4972" y="331"/>
                      <a:pt x="9622" y="331"/>
                    </a:cubicBezTo>
                    <a:close/>
                    <a:moveTo>
                      <a:pt x="9626" y="0"/>
                    </a:moveTo>
                    <a:cubicBezTo>
                      <a:pt x="4354" y="0"/>
                      <a:pt x="146" y="4141"/>
                      <a:pt x="111" y="4176"/>
                    </a:cubicBezTo>
                    <a:lnTo>
                      <a:pt x="0" y="4287"/>
                    </a:lnTo>
                    <a:lnTo>
                      <a:pt x="111" y="4435"/>
                    </a:lnTo>
                    <a:cubicBezTo>
                      <a:pt x="148" y="4472"/>
                      <a:pt x="4770" y="9870"/>
                      <a:pt x="10426" y="10350"/>
                    </a:cubicBezTo>
                    <a:cubicBezTo>
                      <a:pt x="10685" y="10387"/>
                      <a:pt x="10981" y="10387"/>
                      <a:pt x="11276" y="10387"/>
                    </a:cubicBezTo>
                    <a:cubicBezTo>
                      <a:pt x="16526" y="10387"/>
                      <a:pt x="20741" y="6246"/>
                      <a:pt x="20778" y="6209"/>
                    </a:cubicBezTo>
                    <a:lnTo>
                      <a:pt x="20889" y="6099"/>
                    </a:lnTo>
                    <a:lnTo>
                      <a:pt x="20815" y="5988"/>
                    </a:lnTo>
                    <a:cubicBezTo>
                      <a:pt x="20741" y="5914"/>
                      <a:pt x="16120" y="516"/>
                      <a:pt x="10463" y="35"/>
                    </a:cubicBezTo>
                    <a:cubicBezTo>
                      <a:pt x="10181" y="11"/>
                      <a:pt x="9902" y="0"/>
                      <a:pt x="9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3"/>
              <p:cNvSpPr/>
              <p:nvPr/>
            </p:nvSpPr>
            <p:spPr>
              <a:xfrm>
                <a:off x="-1234700" y="4244675"/>
                <a:ext cx="207975" cy="2510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0043" extrusionOk="0">
                    <a:moveTo>
                      <a:pt x="3895" y="1"/>
                    </a:moveTo>
                    <a:cubicBezTo>
                      <a:pt x="1735" y="1"/>
                      <a:pt x="37" y="2013"/>
                      <a:pt x="37" y="4671"/>
                    </a:cubicBezTo>
                    <a:cubicBezTo>
                      <a:pt x="0" y="7406"/>
                      <a:pt x="1849" y="9809"/>
                      <a:pt x="4141" y="10031"/>
                    </a:cubicBezTo>
                    <a:cubicBezTo>
                      <a:pt x="4238" y="10039"/>
                      <a:pt x="4334" y="10043"/>
                      <a:pt x="4429" y="10043"/>
                    </a:cubicBezTo>
                    <a:cubicBezTo>
                      <a:pt x="6621" y="10043"/>
                      <a:pt x="8319" y="8030"/>
                      <a:pt x="8319" y="5373"/>
                    </a:cubicBezTo>
                    <a:cubicBezTo>
                      <a:pt x="8319" y="2637"/>
                      <a:pt x="6507" y="234"/>
                      <a:pt x="4178" y="12"/>
                    </a:cubicBezTo>
                    <a:cubicBezTo>
                      <a:pt x="4083" y="5"/>
                      <a:pt x="3988" y="1"/>
                      <a:pt x="3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9" name="Google Shape;2079;p63"/>
            <p:cNvGrpSpPr/>
            <p:nvPr/>
          </p:nvGrpSpPr>
          <p:grpSpPr>
            <a:xfrm flipH="1">
              <a:off x="284091" y="2865543"/>
              <a:ext cx="275004" cy="136758"/>
              <a:chOff x="-1391825" y="4240400"/>
              <a:chExt cx="522225" cy="259700"/>
            </a:xfrm>
          </p:grpSpPr>
          <p:sp>
            <p:nvSpPr>
              <p:cNvPr id="2080" name="Google Shape;2080;p63"/>
              <p:cNvSpPr/>
              <p:nvPr/>
            </p:nvSpPr>
            <p:spPr>
              <a:xfrm>
                <a:off x="-1391825" y="4240400"/>
                <a:ext cx="522225" cy="259700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10388" extrusionOk="0">
                    <a:moveTo>
                      <a:pt x="9622" y="331"/>
                    </a:moveTo>
                    <a:cubicBezTo>
                      <a:pt x="9900" y="331"/>
                      <a:pt x="10180" y="343"/>
                      <a:pt x="10463" y="368"/>
                    </a:cubicBezTo>
                    <a:cubicBezTo>
                      <a:pt x="15491" y="812"/>
                      <a:pt x="19706" y="5248"/>
                      <a:pt x="20445" y="6062"/>
                    </a:cubicBezTo>
                    <a:cubicBezTo>
                      <a:pt x="19747" y="6724"/>
                      <a:pt x="15955" y="10054"/>
                      <a:pt x="11304" y="10054"/>
                    </a:cubicBezTo>
                    <a:cubicBezTo>
                      <a:pt x="11027" y="10054"/>
                      <a:pt x="10746" y="10042"/>
                      <a:pt x="10463" y="10017"/>
                    </a:cubicBezTo>
                    <a:cubicBezTo>
                      <a:pt x="5435" y="9574"/>
                      <a:pt x="1183" y="5137"/>
                      <a:pt x="481" y="4324"/>
                    </a:cubicBezTo>
                    <a:cubicBezTo>
                      <a:pt x="1179" y="3661"/>
                      <a:pt x="4972" y="331"/>
                      <a:pt x="9622" y="331"/>
                    </a:cubicBezTo>
                    <a:close/>
                    <a:moveTo>
                      <a:pt x="9626" y="0"/>
                    </a:moveTo>
                    <a:cubicBezTo>
                      <a:pt x="4354" y="0"/>
                      <a:pt x="146" y="4141"/>
                      <a:pt x="111" y="4176"/>
                    </a:cubicBezTo>
                    <a:lnTo>
                      <a:pt x="0" y="4287"/>
                    </a:lnTo>
                    <a:lnTo>
                      <a:pt x="111" y="4435"/>
                    </a:lnTo>
                    <a:cubicBezTo>
                      <a:pt x="148" y="4472"/>
                      <a:pt x="4770" y="9870"/>
                      <a:pt x="10426" y="10350"/>
                    </a:cubicBezTo>
                    <a:cubicBezTo>
                      <a:pt x="10685" y="10387"/>
                      <a:pt x="10981" y="10387"/>
                      <a:pt x="11276" y="10387"/>
                    </a:cubicBezTo>
                    <a:cubicBezTo>
                      <a:pt x="16526" y="10387"/>
                      <a:pt x="20741" y="6246"/>
                      <a:pt x="20778" y="6209"/>
                    </a:cubicBezTo>
                    <a:lnTo>
                      <a:pt x="20889" y="6099"/>
                    </a:lnTo>
                    <a:lnTo>
                      <a:pt x="20815" y="5988"/>
                    </a:lnTo>
                    <a:cubicBezTo>
                      <a:pt x="20741" y="5914"/>
                      <a:pt x="16120" y="516"/>
                      <a:pt x="10463" y="35"/>
                    </a:cubicBezTo>
                    <a:cubicBezTo>
                      <a:pt x="10181" y="11"/>
                      <a:pt x="9902" y="0"/>
                      <a:pt x="9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3"/>
              <p:cNvSpPr/>
              <p:nvPr/>
            </p:nvSpPr>
            <p:spPr>
              <a:xfrm>
                <a:off x="-1234700" y="4244675"/>
                <a:ext cx="207975" cy="2510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0043" extrusionOk="0">
                    <a:moveTo>
                      <a:pt x="3895" y="1"/>
                    </a:moveTo>
                    <a:cubicBezTo>
                      <a:pt x="1735" y="1"/>
                      <a:pt x="37" y="2013"/>
                      <a:pt x="37" y="4671"/>
                    </a:cubicBezTo>
                    <a:cubicBezTo>
                      <a:pt x="0" y="7406"/>
                      <a:pt x="1849" y="9809"/>
                      <a:pt x="4141" y="10031"/>
                    </a:cubicBezTo>
                    <a:cubicBezTo>
                      <a:pt x="4238" y="10039"/>
                      <a:pt x="4334" y="10043"/>
                      <a:pt x="4429" y="10043"/>
                    </a:cubicBezTo>
                    <a:cubicBezTo>
                      <a:pt x="6621" y="10043"/>
                      <a:pt x="8319" y="8030"/>
                      <a:pt x="8319" y="5373"/>
                    </a:cubicBezTo>
                    <a:cubicBezTo>
                      <a:pt x="8319" y="2637"/>
                      <a:pt x="6507" y="234"/>
                      <a:pt x="4178" y="12"/>
                    </a:cubicBezTo>
                    <a:cubicBezTo>
                      <a:pt x="4083" y="5"/>
                      <a:pt x="3988" y="1"/>
                      <a:pt x="3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63"/>
          <p:cNvGrpSpPr/>
          <p:nvPr/>
        </p:nvGrpSpPr>
        <p:grpSpPr>
          <a:xfrm>
            <a:off x="8320263" y="3500450"/>
            <a:ext cx="376663" cy="708200"/>
            <a:chOff x="8320263" y="3500450"/>
            <a:chExt cx="376663" cy="708200"/>
          </a:xfrm>
        </p:grpSpPr>
        <p:grpSp>
          <p:nvGrpSpPr>
            <p:cNvPr id="2083" name="Google Shape;2083;p63"/>
            <p:cNvGrpSpPr/>
            <p:nvPr/>
          </p:nvGrpSpPr>
          <p:grpSpPr>
            <a:xfrm>
              <a:off x="8529450" y="3500450"/>
              <a:ext cx="167475" cy="354100"/>
              <a:chOff x="13256175" y="1380850"/>
              <a:chExt cx="167475" cy="354100"/>
            </a:xfrm>
          </p:grpSpPr>
          <p:sp>
            <p:nvSpPr>
              <p:cNvPr id="2084" name="Google Shape;2084;p63"/>
              <p:cNvSpPr/>
              <p:nvPr/>
            </p:nvSpPr>
            <p:spPr>
              <a:xfrm>
                <a:off x="13256175" y="1640000"/>
                <a:ext cx="1173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798" extrusionOk="0">
                    <a:moveTo>
                      <a:pt x="2347" y="1"/>
                    </a:moveTo>
                    <a:cubicBezTo>
                      <a:pt x="1024" y="1"/>
                      <a:pt x="1" y="854"/>
                      <a:pt x="1" y="1878"/>
                    </a:cubicBezTo>
                    <a:cubicBezTo>
                      <a:pt x="1" y="2945"/>
                      <a:pt x="1024" y="3798"/>
                      <a:pt x="2347" y="3798"/>
                    </a:cubicBezTo>
                    <a:cubicBezTo>
                      <a:pt x="3627" y="3798"/>
                      <a:pt x="4693" y="2945"/>
                      <a:pt x="4693" y="1878"/>
                    </a:cubicBezTo>
                    <a:cubicBezTo>
                      <a:pt x="4693" y="854"/>
                      <a:pt x="3627" y="1"/>
                      <a:pt x="2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63"/>
              <p:cNvSpPr/>
              <p:nvPr/>
            </p:nvSpPr>
            <p:spPr>
              <a:xfrm>
                <a:off x="13340425" y="1380850"/>
                <a:ext cx="83225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12202" extrusionOk="0">
                    <a:moveTo>
                      <a:pt x="1" y="0"/>
                    </a:moveTo>
                    <a:lnTo>
                      <a:pt x="811" y="12201"/>
                    </a:lnTo>
                    <a:lnTo>
                      <a:pt x="1067" y="12159"/>
                    </a:lnTo>
                    <a:lnTo>
                      <a:pt x="427" y="2517"/>
                    </a:lnTo>
                    <a:lnTo>
                      <a:pt x="427" y="2517"/>
                    </a:lnTo>
                    <a:cubicBezTo>
                      <a:pt x="470" y="2645"/>
                      <a:pt x="555" y="2773"/>
                      <a:pt x="598" y="2901"/>
                    </a:cubicBezTo>
                    <a:cubicBezTo>
                      <a:pt x="854" y="3285"/>
                      <a:pt x="1195" y="3584"/>
                      <a:pt x="1622" y="3797"/>
                    </a:cubicBezTo>
                    <a:cubicBezTo>
                      <a:pt x="1878" y="3925"/>
                      <a:pt x="2091" y="4096"/>
                      <a:pt x="2305" y="4309"/>
                    </a:cubicBezTo>
                    <a:cubicBezTo>
                      <a:pt x="3030" y="5077"/>
                      <a:pt x="2987" y="6314"/>
                      <a:pt x="2816" y="7509"/>
                    </a:cubicBezTo>
                    <a:lnTo>
                      <a:pt x="3072" y="7551"/>
                    </a:lnTo>
                    <a:cubicBezTo>
                      <a:pt x="3243" y="6272"/>
                      <a:pt x="3328" y="4949"/>
                      <a:pt x="2518" y="4138"/>
                    </a:cubicBezTo>
                    <a:cubicBezTo>
                      <a:pt x="2262" y="3925"/>
                      <a:pt x="2006" y="3755"/>
                      <a:pt x="1750" y="3584"/>
                    </a:cubicBezTo>
                    <a:cubicBezTo>
                      <a:pt x="1366" y="3413"/>
                      <a:pt x="1067" y="3157"/>
                      <a:pt x="854" y="2816"/>
                    </a:cubicBezTo>
                    <a:cubicBezTo>
                      <a:pt x="683" y="2475"/>
                      <a:pt x="598" y="2091"/>
                      <a:pt x="598" y="1749"/>
                    </a:cubicBezTo>
                    <a:cubicBezTo>
                      <a:pt x="555" y="1323"/>
                      <a:pt x="470" y="939"/>
                      <a:pt x="299" y="55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6" name="Google Shape;2086;p63"/>
            <p:cNvGrpSpPr/>
            <p:nvPr/>
          </p:nvGrpSpPr>
          <p:grpSpPr>
            <a:xfrm>
              <a:off x="8320263" y="3854550"/>
              <a:ext cx="167475" cy="354100"/>
              <a:chOff x="13256175" y="1380850"/>
              <a:chExt cx="167475" cy="354100"/>
            </a:xfrm>
          </p:grpSpPr>
          <p:sp>
            <p:nvSpPr>
              <p:cNvPr id="2087" name="Google Shape;2087;p63"/>
              <p:cNvSpPr/>
              <p:nvPr/>
            </p:nvSpPr>
            <p:spPr>
              <a:xfrm>
                <a:off x="13256175" y="1640000"/>
                <a:ext cx="117350" cy="9495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798" extrusionOk="0">
                    <a:moveTo>
                      <a:pt x="2347" y="1"/>
                    </a:moveTo>
                    <a:cubicBezTo>
                      <a:pt x="1024" y="1"/>
                      <a:pt x="1" y="854"/>
                      <a:pt x="1" y="1878"/>
                    </a:cubicBezTo>
                    <a:cubicBezTo>
                      <a:pt x="1" y="2945"/>
                      <a:pt x="1024" y="3798"/>
                      <a:pt x="2347" y="3798"/>
                    </a:cubicBezTo>
                    <a:cubicBezTo>
                      <a:pt x="3627" y="3798"/>
                      <a:pt x="4693" y="2945"/>
                      <a:pt x="4693" y="1878"/>
                    </a:cubicBezTo>
                    <a:cubicBezTo>
                      <a:pt x="4693" y="854"/>
                      <a:pt x="3627" y="1"/>
                      <a:pt x="2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3"/>
              <p:cNvSpPr/>
              <p:nvPr/>
            </p:nvSpPr>
            <p:spPr>
              <a:xfrm>
                <a:off x="13340425" y="1380850"/>
                <a:ext cx="83225" cy="30505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12202" extrusionOk="0">
                    <a:moveTo>
                      <a:pt x="1" y="0"/>
                    </a:moveTo>
                    <a:lnTo>
                      <a:pt x="811" y="12201"/>
                    </a:lnTo>
                    <a:lnTo>
                      <a:pt x="1067" y="12159"/>
                    </a:lnTo>
                    <a:lnTo>
                      <a:pt x="427" y="2517"/>
                    </a:lnTo>
                    <a:lnTo>
                      <a:pt x="427" y="2517"/>
                    </a:lnTo>
                    <a:cubicBezTo>
                      <a:pt x="470" y="2645"/>
                      <a:pt x="555" y="2773"/>
                      <a:pt x="598" y="2901"/>
                    </a:cubicBezTo>
                    <a:cubicBezTo>
                      <a:pt x="854" y="3285"/>
                      <a:pt x="1195" y="3584"/>
                      <a:pt x="1622" y="3797"/>
                    </a:cubicBezTo>
                    <a:cubicBezTo>
                      <a:pt x="1878" y="3925"/>
                      <a:pt x="2091" y="4096"/>
                      <a:pt x="2305" y="4309"/>
                    </a:cubicBezTo>
                    <a:cubicBezTo>
                      <a:pt x="3030" y="5077"/>
                      <a:pt x="2987" y="6314"/>
                      <a:pt x="2816" y="7509"/>
                    </a:cubicBezTo>
                    <a:lnTo>
                      <a:pt x="3072" y="7551"/>
                    </a:lnTo>
                    <a:cubicBezTo>
                      <a:pt x="3243" y="6272"/>
                      <a:pt x="3328" y="4949"/>
                      <a:pt x="2518" y="4138"/>
                    </a:cubicBezTo>
                    <a:cubicBezTo>
                      <a:pt x="2262" y="3925"/>
                      <a:pt x="2006" y="3755"/>
                      <a:pt x="1750" y="3584"/>
                    </a:cubicBezTo>
                    <a:cubicBezTo>
                      <a:pt x="1366" y="3413"/>
                      <a:pt x="1067" y="3157"/>
                      <a:pt x="854" y="2816"/>
                    </a:cubicBezTo>
                    <a:cubicBezTo>
                      <a:pt x="683" y="2475"/>
                      <a:pt x="598" y="2091"/>
                      <a:pt x="598" y="1749"/>
                    </a:cubicBezTo>
                    <a:cubicBezTo>
                      <a:pt x="555" y="1323"/>
                      <a:pt x="470" y="939"/>
                      <a:pt x="299" y="55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3" name="Google Shape;2093;p63"/>
          <p:cNvGrpSpPr/>
          <p:nvPr/>
        </p:nvGrpSpPr>
        <p:grpSpPr>
          <a:xfrm rot="4861378" flipH="1">
            <a:off x="8306031" y="1854841"/>
            <a:ext cx="614820" cy="535398"/>
            <a:chOff x="1434628" y="2199861"/>
            <a:chExt cx="363255" cy="316293"/>
          </a:xfrm>
        </p:grpSpPr>
        <p:sp>
          <p:nvSpPr>
            <p:cNvPr id="2094" name="Google Shape;2094;p63"/>
            <p:cNvSpPr/>
            <p:nvPr/>
          </p:nvSpPr>
          <p:spPr>
            <a:xfrm>
              <a:off x="1434628" y="2199861"/>
              <a:ext cx="363255" cy="273558"/>
            </a:xfrm>
            <a:custGeom>
              <a:avLst/>
              <a:gdLst/>
              <a:ahLst/>
              <a:cxnLst/>
              <a:rect l="l" t="t" r="r" b="b"/>
              <a:pathLst>
                <a:path w="18131" h="13654" extrusionOk="0">
                  <a:moveTo>
                    <a:pt x="2352" y="0"/>
                  </a:moveTo>
                  <a:cubicBezTo>
                    <a:pt x="1576" y="0"/>
                    <a:pt x="790" y="57"/>
                    <a:pt x="0" y="173"/>
                  </a:cubicBezTo>
                  <a:lnTo>
                    <a:pt x="85" y="728"/>
                  </a:lnTo>
                  <a:cubicBezTo>
                    <a:pt x="868" y="608"/>
                    <a:pt x="1646" y="551"/>
                    <a:pt x="2414" y="551"/>
                  </a:cubicBezTo>
                  <a:cubicBezTo>
                    <a:pt x="9894" y="551"/>
                    <a:pt x="16458" y="6032"/>
                    <a:pt x="17619" y="13654"/>
                  </a:cubicBezTo>
                  <a:lnTo>
                    <a:pt x="18131" y="13569"/>
                  </a:lnTo>
                  <a:cubicBezTo>
                    <a:pt x="16929" y="5656"/>
                    <a:pt x="10119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3"/>
            <p:cNvSpPr/>
            <p:nvPr/>
          </p:nvSpPr>
          <p:spPr>
            <a:xfrm>
              <a:off x="1451718" y="2315463"/>
              <a:ext cx="231645" cy="175066"/>
            </a:xfrm>
            <a:custGeom>
              <a:avLst/>
              <a:gdLst/>
              <a:ahLst/>
              <a:cxnLst/>
              <a:rect l="l" t="t" r="r" b="b"/>
              <a:pathLst>
                <a:path w="11562" h="8738" extrusionOk="0">
                  <a:moveTo>
                    <a:pt x="1547" y="1"/>
                  </a:moveTo>
                  <a:cubicBezTo>
                    <a:pt x="1037" y="1"/>
                    <a:pt x="520" y="40"/>
                    <a:pt x="0" y="120"/>
                  </a:cubicBezTo>
                  <a:lnTo>
                    <a:pt x="86" y="632"/>
                  </a:lnTo>
                  <a:cubicBezTo>
                    <a:pt x="558" y="562"/>
                    <a:pt x="1027" y="529"/>
                    <a:pt x="1490" y="529"/>
                  </a:cubicBezTo>
                  <a:cubicBezTo>
                    <a:pt x="6182" y="529"/>
                    <a:pt x="10312" y="3962"/>
                    <a:pt x="11050" y="8737"/>
                  </a:cubicBezTo>
                  <a:lnTo>
                    <a:pt x="11561" y="8652"/>
                  </a:lnTo>
                  <a:cubicBezTo>
                    <a:pt x="10827" y="3626"/>
                    <a:pt x="6483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3"/>
            <p:cNvSpPr/>
            <p:nvPr/>
          </p:nvSpPr>
          <p:spPr>
            <a:xfrm>
              <a:off x="1465381" y="2409027"/>
              <a:ext cx="125680" cy="96028"/>
            </a:xfrm>
            <a:custGeom>
              <a:avLst/>
              <a:gdLst/>
              <a:ahLst/>
              <a:cxnLst/>
              <a:rect l="l" t="t" r="r" b="b"/>
              <a:pathLst>
                <a:path w="6273" h="4793" extrusionOk="0">
                  <a:moveTo>
                    <a:pt x="798" y="1"/>
                  </a:moveTo>
                  <a:cubicBezTo>
                    <a:pt x="536" y="1"/>
                    <a:pt x="269" y="19"/>
                    <a:pt x="1" y="57"/>
                  </a:cubicBezTo>
                  <a:lnTo>
                    <a:pt x="86" y="612"/>
                  </a:lnTo>
                  <a:cubicBezTo>
                    <a:pt x="347" y="571"/>
                    <a:pt x="606" y="551"/>
                    <a:pt x="861" y="551"/>
                  </a:cubicBezTo>
                  <a:cubicBezTo>
                    <a:pt x="3278" y="551"/>
                    <a:pt x="5370" y="2323"/>
                    <a:pt x="5717" y="4792"/>
                  </a:cubicBezTo>
                  <a:lnTo>
                    <a:pt x="6272" y="4707"/>
                  </a:lnTo>
                  <a:cubicBezTo>
                    <a:pt x="5844" y="1946"/>
                    <a:pt x="3503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3"/>
            <p:cNvSpPr/>
            <p:nvPr/>
          </p:nvSpPr>
          <p:spPr>
            <a:xfrm>
              <a:off x="1477362" y="2487584"/>
              <a:ext cx="35903" cy="28570"/>
            </a:xfrm>
            <a:custGeom>
              <a:avLst/>
              <a:gdLst/>
              <a:ahLst/>
              <a:cxnLst/>
              <a:rect l="l" t="t" r="r" b="b"/>
              <a:pathLst>
                <a:path w="1792" h="1426" extrusionOk="0">
                  <a:moveTo>
                    <a:pt x="231" y="1"/>
                  </a:moveTo>
                  <a:cubicBezTo>
                    <a:pt x="155" y="1"/>
                    <a:pt x="78" y="6"/>
                    <a:pt x="0" y="18"/>
                  </a:cubicBezTo>
                  <a:lnTo>
                    <a:pt x="86" y="530"/>
                  </a:lnTo>
                  <a:cubicBezTo>
                    <a:pt x="133" y="523"/>
                    <a:pt x="181" y="519"/>
                    <a:pt x="228" y="519"/>
                  </a:cubicBezTo>
                  <a:cubicBezTo>
                    <a:pt x="732" y="519"/>
                    <a:pt x="1202" y="919"/>
                    <a:pt x="1280" y="1426"/>
                  </a:cubicBezTo>
                  <a:lnTo>
                    <a:pt x="1792" y="1341"/>
                  </a:lnTo>
                  <a:cubicBezTo>
                    <a:pt x="1676" y="565"/>
                    <a:pt x="99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88;p48">
            <a:extLst>
              <a:ext uri="{FF2B5EF4-FFF2-40B4-BE49-F238E27FC236}">
                <a16:creationId xmlns:a16="http://schemas.microsoft.com/office/drawing/2014/main" id="{C6E04C27-A97D-B134-8415-D4FF922CCC1E}"/>
              </a:ext>
            </a:extLst>
          </p:cNvPr>
          <p:cNvSpPr txBox="1"/>
          <p:nvPr/>
        </p:nvSpPr>
        <p:spPr>
          <a:xfrm>
            <a:off x="747191" y="2107134"/>
            <a:ext cx="2957395" cy="238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Music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dominates in both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views and engagement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, confirming its leading role in GB’s trending content.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Weekend uploads, especially in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Music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and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Entertainment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, gain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slightly higher 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engagement.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</p:txBody>
      </p:sp>
      <p:sp>
        <p:nvSpPr>
          <p:cNvPr id="3" name="Google Shape;888;p48">
            <a:extLst>
              <a:ext uri="{FF2B5EF4-FFF2-40B4-BE49-F238E27FC236}">
                <a16:creationId xmlns:a16="http://schemas.microsoft.com/office/drawing/2014/main" id="{29F65828-A500-ECCE-0274-FFF3173AEE42}"/>
              </a:ext>
            </a:extLst>
          </p:cNvPr>
          <p:cNvSpPr txBox="1"/>
          <p:nvPr/>
        </p:nvSpPr>
        <p:spPr>
          <a:xfrm>
            <a:off x="3390482" y="3706583"/>
            <a:ext cx="2957395" cy="101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Likes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and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comments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are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strongly correlated, 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reflecting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positive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audience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interaction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</p:txBody>
      </p:sp>
      <p:sp>
        <p:nvSpPr>
          <p:cNvPr id="4" name="Google Shape;888;p48">
            <a:extLst>
              <a:ext uri="{FF2B5EF4-FFF2-40B4-BE49-F238E27FC236}">
                <a16:creationId xmlns:a16="http://schemas.microsoft.com/office/drawing/2014/main" id="{D8786375-926A-7AEE-DA33-0E7AED281A9F}"/>
              </a:ext>
            </a:extLst>
          </p:cNvPr>
          <p:cNvSpPr txBox="1"/>
          <p:nvPr/>
        </p:nvSpPr>
        <p:spPr>
          <a:xfrm>
            <a:off x="5790360" y="2239876"/>
            <a:ext cx="2792034" cy="14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Blend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 entertainment with other genres to attract more audiences.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Use </a:t>
            </a:r>
            <a:r>
              <a:rPr lang="en-US" sz="1100" b="1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weekend spikes </a:t>
            </a:r>
            <a:r>
              <a:rPr lang="en-US" sz="1100" dirty="0">
                <a:solidFill>
                  <a:schemeClr val="dk1"/>
                </a:solidFill>
                <a:latin typeface="Century Gothic" panose="020B0502020202020204" pitchFamily="34" charset="0"/>
                <a:ea typeface="Geneva" panose="020B0503030404040204" pitchFamily="34" charset="0"/>
                <a:cs typeface="Corsiva Hebrew" pitchFamily="2" charset="-79"/>
                <a:sym typeface="Nunito"/>
              </a:rPr>
              <a:t>to launch interactive campaigns. 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Century Gothic" panose="020B0502020202020204" pitchFamily="34" charset="0"/>
              <a:ea typeface="Geneva" panose="020B0503030404040204" pitchFamily="34" charset="0"/>
              <a:cs typeface="Corsiva Hebrew" pitchFamily="2" charset="-79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other Day Social Media by Slidesgo">
  <a:themeElements>
    <a:clrScheme name="Simple Light">
      <a:dk1>
        <a:srgbClr val="262626"/>
      </a:dk1>
      <a:lt1>
        <a:srgbClr val="FFFBEE"/>
      </a:lt1>
      <a:dk2>
        <a:srgbClr val="FAF1D9"/>
      </a:dk2>
      <a:lt2>
        <a:srgbClr val="503444"/>
      </a:lt2>
      <a:accent1>
        <a:srgbClr val="DB5A5A"/>
      </a:accent1>
      <a:accent2>
        <a:srgbClr val="AD3131"/>
      </a:accent2>
      <a:accent3>
        <a:srgbClr val="3DABC9"/>
      </a:accent3>
      <a:accent4>
        <a:srgbClr val="FAC34D"/>
      </a:accent4>
      <a:accent5>
        <a:srgbClr val="1A1A1A"/>
      </a:accent5>
      <a:accent6>
        <a:srgbClr val="FFFFFF"/>
      </a:accent6>
      <a:hlink>
        <a:srgbClr val="26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169</Words>
  <Application>Microsoft Macintosh PowerPoint</Application>
  <PresentationFormat>On-screen Show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</vt:lpstr>
      <vt:lpstr>Mukta ExtraBold</vt:lpstr>
      <vt:lpstr>Arial</vt:lpstr>
      <vt:lpstr>Century Gothic</vt:lpstr>
      <vt:lpstr>Mukta</vt:lpstr>
      <vt:lpstr>Another Day Social Media by Slidesgo</vt:lpstr>
      <vt:lpstr>YouTube Dataset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Zainab Ahmed</cp:lastModifiedBy>
  <cp:revision>53</cp:revision>
  <dcterms:modified xsi:type="dcterms:W3CDTF">2025-10-21T07:40:42Z</dcterms:modified>
</cp:coreProperties>
</file>