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49D4-FCD0-4818-84B4-8AA328F1E712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FE123-CC26-4D6F-95A4-F798327EEC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3E5D-BFAE-46B1-BCD0-6258F5844AE9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74E6-FB2B-4208-909A-77544C455B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sz="7200">
                <a:solidFill>
                  <a:srgbClr val="FFFF00"/>
                </a:solidFill>
              </a:rPr>
              <a:t>Functions of DBMS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572000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>
                <a:solidFill>
                  <a:srgbClr val="FFFF00"/>
                </a:solidFill>
              </a:rPr>
              <a:t>Data Processing</a:t>
            </a:r>
          </a:p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>
                <a:solidFill>
                  <a:srgbClr val="FFFF00"/>
                </a:solidFill>
              </a:rPr>
              <a:t>A User Accessible Catalog </a:t>
            </a:r>
          </a:p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>
                <a:solidFill>
                  <a:srgbClr val="FFFF00"/>
                </a:solidFill>
              </a:rPr>
              <a:t>Transaction Support</a:t>
            </a:r>
          </a:p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>
                <a:solidFill>
                  <a:srgbClr val="FFFF00"/>
                </a:solidFill>
              </a:rPr>
              <a:t>Concurrency Control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4572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7200" b="1">
                <a:solidFill>
                  <a:srgbClr val="FFFF00"/>
                </a:solidFill>
              </a:rPr>
              <a:t>Functions of DBMS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838200" y="1905000"/>
            <a:ext cx="7924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 b="1">
                <a:solidFill>
                  <a:srgbClr val="FFFF00"/>
                </a:solidFill>
              </a:rPr>
              <a:t>Recovery Services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 b="1">
                <a:solidFill>
                  <a:srgbClr val="FFFF00"/>
                </a:solidFill>
              </a:rPr>
              <a:t>Authorization Services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 b="1">
                <a:solidFill>
                  <a:srgbClr val="FFFF00"/>
                </a:solidFill>
              </a:rPr>
              <a:t>Support for Data Communication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Ø"/>
            </a:pPr>
            <a:r>
              <a:rPr lang="en-US" sz="4000" b="1">
                <a:solidFill>
                  <a:srgbClr val="FFFF00"/>
                </a:solidFill>
              </a:rPr>
              <a:t>Integrity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r>
              <a:rPr lang="en-US" sz="6600">
                <a:solidFill>
                  <a:srgbClr val="FFFF00"/>
                </a:solidFill>
              </a:rPr>
              <a:t>DBMS Environments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620000" cy="5105400"/>
          </a:xfrm>
        </p:spPr>
        <p:txBody>
          <a:bodyPr/>
          <a:lstStyle/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Single </a:t>
            </a:r>
            <a:r>
              <a:rPr lang="en-US" dirty="0" smtClean="0">
                <a:solidFill>
                  <a:srgbClr val="FFFF00"/>
                </a:solidFill>
              </a:rPr>
              <a:t>User</a:t>
            </a:r>
          </a:p>
          <a:p>
            <a:pPr lvl="2"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On single machine (May have record of different users)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Multi-user</a:t>
            </a:r>
          </a:p>
          <a:p>
            <a:pPr lvl="1"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Teleprocessing</a:t>
            </a:r>
          </a:p>
          <a:p>
            <a:pPr lvl="1"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File Servers</a:t>
            </a:r>
          </a:p>
          <a:p>
            <a:pPr lvl="1">
              <a:lnSpc>
                <a:spcPct val="13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Client-Server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rgbClr val="FFFF00"/>
                </a:solidFill>
              </a:rPr>
              <a:t>Teleprocessing</a:t>
            </a:r>
          </a:p>
        </p:txBody>
      </p:sp>
      <p:sp>
        <p:nvSpPr>
          <p:cNvPr id="120836" name="mainfrm"/>
          <p:cNvSpPr>
            <a:spLocks noEditPoints="1" noChangeArrowheads="1"/>
          </p:cNvSpPr>
          <p:nvPr/>
        </p:nvSpPr>
        <p:spPr bwMode="auto">
          <a:xfrm>
            <a:off x="4038600" y="1381125"/>
            <a:ext cx="180975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37" name="laptop"/>
          <p:cNvSpPr>
            <a:spLocks noEditPoints="1" noChangeArrowheads="1"/>
          </p:cNvSpPr>
          <p:nvPr/>
        </p:nvSpPr>
        <p:spPr bwMode="auto">
          <a:xfrm>
            <a:off x="533400" y="13811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38" name="laptop"/>
          <p:cNvSpPr>
            <a:spLocks noEditPoints="1" noChangeArrowheads="1"/>
          </p:cNvSpPr>
          <p:nvPr/>
        </p:nvSpPr>
        <p:spPr bwMode="auto">
          <a:xfrm>
            <a:off x="1524000" y="35909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39" name="laptop"/>
          <p:cNvSpPr>
            <a:spLocks noEditPoints="1" noChangeArrowheads="1"/>
          </p:cNvSpPr>
          <p:nvPr/>
        </p:nvSpPr>
        <p:spPr bwMode="auto">
          <a:xfrm>
            <a:off x="4419600" y="4124325"/>
            <a:ext cx="1809750" cy="13620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 flipH="1" flipV="1">
            <a:off x="2057400" y="1914525"/>
            <a:ext cx="1981200" cy="1524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 flipH="1">
            <a:off x="3048000" y="2524125"/>
            <a:ext cx="990600" cy="16002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4267200" y="3209925"/>
            <a:ext cx="457200" cy="16002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6003925" y="1665288"/>
            <a:ext cx="31353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All processing at</a:t>
            </a:r>
          </a:p>
          <a:p>
            <a:r>
              <a:rPr lang="en-US">
                <a:solidFill>
                  <a:srgbClr val="FFFF00"/>
                </a:solidFill>
              </a:rPr>
              <a:t>a central computer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6096000" y="4048125"/>
            <a:ext cx="27987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Dumb Terminals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6324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Dumb Terminals has no processing power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File Servers</a:t>
            </a:r>
          </a:p>
        </p:txBody>
      </p:sp>
      <p:sp>
        <p:nvSpPr>
          <p:cNvPr id="121860" name="computr2"/>
          <p:cNvSpPr>
            <a:spLocks noEditPoints="1" noChangeArrowheads="1"/>
          </p:cNvSpPr>
          <p:nvPr/>
        </p:nvSpPr>
        <p:spPr bwMode="auto">
          <a:xfrm>
            <a:off x="457200" y="381000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1" name="mainfrm"/>
          <p:cNvSpPr>
            <a:spLocks noEditPoints="1" noChangeArrowheads="1"/>
          </p:cNvSpPr>
          <p:nvPr/>
        </p:nvSpPr>
        <p:spPr bwMode="auto">
          <a:xfrm>
            <a:off x="3810000" y="1143000"/>
            <a:ext cx="1514475" cy="14382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4114800" y="3429000"/>
            <a:ext cx="990600" cy="914400"/>
          </a:xfrm>
          <a:prstGeom prst="ellips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4175125" y="3570288"/>
            <a:ext cx="876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LAN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4648200" y="2590800"/>
            <a:ext cx="0" cy="8382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4419600" y="2667000"/>
            <a:ext cx="0" cy="609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2133600" y="2667000"/>
            <a:ext cx="21859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File returned</a:t>
            </a:r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 flipV="1">
            <a:off x="4800600" y="2667000"/>
            <a:ext cx="0" cy="609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4937125" y="2655888"/>
            <a:ext cx="22240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Data request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1981200" y="3962400"/>
            <a:ext cx="2133600" cy="12954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70" name="computr2"/>
          <p:cNvSpPr>
            <a:spLocks noEditPoints="1" noChangeArrowheads="1"/>
          </p:cNvSpPr>
          <p:nvPr/>
        </p:nvSpPr>
        <p:spPr bwMode="auto">
          <a:xfrm>
            <a:off x="6705600" y="381000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 flipV="1">
            <a:off x="5105400" y="3962400"/>
            <a:ext cx="1828800" cy="1371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72" name="AutoShape 16"/>
          <p:cNvSpPr>
            <a:spLocks noChangeArrowheads="1"/>
          </p:cNvSpPr>
          <p:nvPr/>
        </p:nvSpPr>
        <p:spPr bwMode="auto">
          <a:xfrm>
            <a:off x="1066800" y="1143000"/>
            <a:ext cx="1447800" cy="13716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 flipH="1">
            <a:off x="2514600" y="1676400"/>
            <a:ext cx="1295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517525" y="5551488"/>
            <a:ext cx="2063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Workstation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6553200" y="5584825"/>
            <a:ext cx="2063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Workstation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5394325" y="1360488"/>
            <a:ext cx="1906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File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600" y="62116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Workstation has a copy of DBMS</a:t>
            </a:r>
          </a:p>
          <a:p>
            <a:r>
              <a:rPr lang="en-US" dirty="0" smtClean="0"/>
              <a:t>Network overload because of heavy files transfer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1219200" y="-762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sz="8000" b="1" dirty="0">
                <a:solidFill>
                  <a:srgbClr val="FFFF00"/>
                </a:solidFill>
              </a:rPr>
              <a:t>Client-Server</a:t>
            </a:r>
          </a:p>
        </p:txBody>
      </p:sp>
      <p:sp>
        <p:nvSpPr>
          <p:cNvPr id="122885" name="computr2"/>
          <p:cNvSpPr>
            <a:spLocks noEditPoints="1" noChangeArrowheads="1"/>
          </p:cNvSpPr>
          <p:nvPr/>
        </p:nvSpPr>
        <p:spPr bwMode="auto">
          <a:xfrm>
            <a:off x="457200" y="382905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6" name="mainfrm"/>
          <p:cNvSpPr>
            <a:spLocks noEditPoints="1" noChangeArrowheads="1"/>
          </p:cNvSpPr>
          <p:nvPr/>
        </p:nvSpPr>
        <p:spPr bwMode="auto">
          <a:xfrm>
            <a:off x="3810000" y="1162050"/>
            <a:ext cx="1514475" cy="14382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4114800" y="3448050"/>
            <a:ext cx="990600" cy="914400"/>
          </a:xfrm>
          <a:prstGeom prst="ellipse">
            <a:avLst/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4175125" y="3589338"/>
            <a:ext cx="8763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LAN</a:t>
            </a:r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 flipV="1">
            <a:off x="4648200" y="2609850"/>
            <a:ext cx="0" cy="8382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4419600" y="2686050"/>
            <a:ext cx="0" cy="609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533400" y="2762250"/>
            <a:ext cx="37893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Selected data returned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4800600" y="2686050"/>
            <a:ext cx="0" cy="609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937125" y="2674938"/>
            <a:ext cx="22240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Data request</a:t>
            </a:r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 flipH="1">
            <a:off x="1981200" y="3981450"/>
            <a:ext cx="2133600" cy="12954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5" name="computr2"/>
          <p:cNvSpPr>
            <a:spLocks noEditPoints="1" noChangeArrowheads="1"/>
          </p:cNvSpPr>
          <p:nvPr/>
        </p:nvSpPr>
        <p:spPr bwMode="auto">
          <a:xfrm>
            <a:off x="6705600" y="3829050"/>
            <a:ext cx="1809750" cy="180975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H="1" flipV="1">
            <a:off x="5105400" y="3981450"/>
            <a:ext cx="1828800" cy="137160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7" name="AutoShape 17"/>
          <p:cNvSpPr>
            <a:spLocks noChangeArrowheads="1"/>
          </p:cNvSpPr>
          <p:nvPr/>
        </p:nvSpPr>
        <p:spPr bwMode="auto">
          <a:xfrm>
            <a:off x="838200" y="1162050"/>
            <a:ext cx="1676400" cy="1371600"/>
          </a:xfrm>
          <a:prstGeom prst="can">
            <a:avLst>
              <a:gd name="adj" fmla="val 25000"/>
            </a:avLst>
          </a:prstGeom>
          <a:noFill/>
          <a:ln w="127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 flipH="1">
            <a:off x="2514600" y="1695450"/>
            <a:ext cx="1295400" cy="0"/>
          </a:xfrm>
          <a:prstGeom prst="line">
            <a:avLst/>
          </a:prstGeom>
          <a:noFill/>
          <a:ln w="381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533400" y="5729288"/>
            <a:ext cx="10953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7010400" y="5729288"/>
            <a:ext cx="10953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Client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470525" y="1379538"/>
            <a:ext cx="218122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Server</a:t>
            </a:r>
          </a:p>
          <a:p>
            <a:r>
              <a:rPr lang="en-US">
                <a:solidFill>
                  <a:srgbClr val="FFFF00"/>
                </a:solidFill>
              </a:rPr>
              <a:t>(with DBMS)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288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Clients has no DBMS but they have Application Programs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Functions of DBMS</vt:lpstr>
      <vt:lpstr>Slide 2</vt:lpstr>
      <vt:lpstr>DBMS Environments</vt:lpstr>
      <vt:lpstr>Teleprocessing</vt:lpstr>
      <vt:lpstr>File Servers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of DBMS</dc:title>
  <dc:creator>Khuram</dc:creator>
  <cp:lastModifiedBy>Khuram</cp:lastModifiedBy>
  <cp:revision>39</cp:revision>
  <dcterms:created xsi:type="dcterms:W3CDTF">2013-09-21T06:38:29Z</dcterms:created>
  <dcterms:modified xsi:type="dcterms:W3CDTF">2013-10-24T13:31:09Z</dcterms:modified>
</cp:coreProperties>
</file>