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1C39A-A36E-4878-AB32-0334534D62CC}" v="607" dt="2022-10-28T23:53:08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dija HUSEYNOVA" userId="S::khadija.huseynova@std.yildiz.edu.tr::bd04b5dc-552f-479b-86dd-8746fc3a00b7" providerId="AD" clId="Web-{9831C39A-A36E-4878-AB32-0334534D62CC}"/>
    <pc:docChg chg="addSld delSld modSld addMainMaster delMainMaster">
      <pc:chgData name="Khadija HUSEYNOVA" userId="S::khadija.huseynova@std.yildiz.edu.tr::bd04b5dc-552f-479b-86dd-8746fc3a00b7" providerId="AD" clId="Web-{9831C39A-A36E-4878-AB32-0334534D62CC}" dt="2022-10-28T23:53:26.085" v="652"/>
      <pc:docMkLst>
        <pc:docMk/>
      </pc:docMkLst>
      <pc:sldChg chg="addSp delSp modSp del mod setBg modClrScheme addAnim chgLayout">
        <pc:chgData name="Khadija HUSEYNOVA" userId="S::khadija.huseynova@std.yildiz.edu.tr::bd04b5dc-552f-479b-86dd-8746fc3a00b7" providerId="AD" clId="Web-{9831C39A-A36E-4878-AB32-0334534D62CC}" dt="2022-10-28T23:24:04.963" v="32"/>
        <pc:sldMkLst>
          <pc:docMk/>
          <pc:sldMk cId="1674425800" sldId="256"/>
        </pc:sldMkLst>
        <pc:spChg chg="mod">
          <ac:chgData name="Khadija HUSEYNOVA" userId="S::khadija.huseynova@std.yildiz.edu.tr::bd04b5dc-552f-479b-86dd-8746fc3a00b7" providerId="AD" clId="Web-{9831C39A-A36E-4878-AB32-0334534D62CC}" dt="2022-10-28T23:23:59.572" v="29" actId="20577"/>
          <ac:spMkLst>
            <pc:docMk/>
            <pc:sldMk cId="1674425800" sldId="256"/>
            <ac:spMk id="2" creationId="{00000000-0000-0000-0000-000000000000}"/>
          </ac:spMkLst>
        </pc:spChg>
        <pc:spChg chg="del mod">
          <ac:chgData name="Khadija HUSEYNOVA" userId="S::khadija.huseynova@std.yildiz.edu.tr::bd04b5dc-552f-479b-86dd-8746fc3a00b7" providerId="AD" clId="Web-{9831C39A-A36E-4878-AB32-0334534D62CC}" dt="2022-10-28T23:22:34.820" v="11"/>
          <ac:spMkLst>
            <pc:docMk/>
            <pc:sldMk cId="1674425800" sldId="256"/>
            <ac:spMk id="3" creationId="{00000000-0000-0000-0000-000000000000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23:09.024" v="19"/>
          <ac:spMkLst>
            <pc:docMk/>
            <pc:sldMk cId="1674425800" sldId="256"/>
            <ac:spMk id="5" creationId="{63A1188B-F6D0-454F-8265-790DD27A80DC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23:09.024" v="19"/>
          <ac:spMkLst>
            <pc:docMk/>
            <pc:sldMk cId="1674425800" sldId="256"/>
            <ac:spMk id="7" creationId="{E1508670-65E0-4939-8E5D-98D071CA1A36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23:08.915" v="18"/>
          <ac:spMkLst>
            <pc:docMk/>
            <pc:sldMk cId="1674425800" sldId="256"/>
            <ac:spMk id="8" creationId="{1F4CD6D0-88B6-45F4-AC60-54587D3C92A0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23:09.024" v="19"/>
          <ac:spMkLst>
            <pc:docMk/>
            <pc:sldMk cId="1674425800" sldId="256"/>
            <ac:spMk id="9" creationId="{BA680864-F353-4128-88F8-98E04FD7641B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23:08.915" v="18"/>
          <ac:spMkLst>
            <pc:docMk/>
            <pc:sldMk cId="1674425800" sldId="256"/>
            <ac:spMk id="10" creationId="{2A079D24-860A-4799-B3AE-658D4F1365FA}"/>
          </ac:spMkLst>
        </pc:spChg>
        <pc:picChg chg="add del">
          <ac:chgData name="Khadija HUSEYNOVA" userId="S::khadija.huseynova@std.yildiz.edu.tr::bd04b5dc-552f-479b-86dd-8746fc3a00b7" providerId="AD" clId="Web-{9831C39A-A36E-4878-AB32-0334534D62CC}" dt="2022-10-28T23:23:08.915" v="18"/>
          <ac:picMkLst>
            <pc:docMk/>
            <pc:sldMk cId="1674425800" sldId="256"/>
            <ac:picMk id="4" creationId="{380F9520-5254-773B-66E6-AF92616577E1}"/>
          </ac:picMkLst>
        </pc:picChg>
        <pc:picChg chg="add del">
          <ac:chgData name="Khadija HUSEYNOVA" userId="S::khadija.huseynova@std.yildiz.edu.tr::bd04b5dc-552f-479b-86dd-8746fc3a00b7" providerId="AD" clId="Web-{9831C39A-A36E-4878-AB32-0334534D62CC}" dt="2022-10-28T23:24:00.760" v="30"/>
          <ac:picMkLst>
            <pc:docMk/>
            <pc:sldMk cId="1674425800" sldId="256"/>
            <ac:picMk id="6" creationId="{BC8C7FC9-8247-E07F-3C7E-B3A80DEB7295}"/>
          </ac:picMkLst>
        </pc:picChg>
        <pc:cxnChg chg="add del">
          <ac:chgData name="Khadija HUSEYNOVA" userId="S::khadija.huseynova@std.yildiz.edu.tr::bd04b5dc-552f-479b-86dd-8746fc3a00b7" providerId="AD" clId="Web-{9831C39A-A36E-4878-AB32-0334534D62CC}" dt="2022-10-28T23:23:08.915" v="18"/>
          <ac:cxnSpMkLst>
            <pc:docMk/>
            <pc:sldMk cId="1674425800" sldId="256"/>
            <ac:cxnSpMk id="12" creationId="{6C14D892-36B8-4065-9158-50C22E1E6986}"/>
          </ac:cxnSpMkLst>
        </pc:cxnChg>
      </pc:sldChg>
      <pc:sldChg chg="addSp delSp modSp new mod setBg modClrScheme addAnim chgLayout">
        <pc:chgData name="Khadija HUSEYNOVA" userId="S::khadija.huseynova@std.yildiz.edu.tr::bd04b5dc-552f-479b-86dd-8746fc3a00b7" providerId="AD" clId="Web-{9831C39A-A36E-4878-AB32-0334534D62CC}" dt="2022-10-28T23:53:26.085" v="652"/>
        <pc:sldMkLst>
          <pc:docMk/>
          <pc:sldMk cId="3956644040" sldId="256"/>
        </pc:sldMkLst>
        <pc:spChg chg="mod">
          <ac:chgData name="Khadija HUSEYNOVA" userId="S::khadija.huseynova@std.yildiz.edu.tr::bd04b5dc-552f-479b-86dd-8746fc3a00b7" providerId="AD" clId="Web-{9831C39A-A36E-4878-AB32-0334534D62CC}" dt="2022-10-28T23:53:26.085" v="652"/>
          <ac:spMkLst>
            <pc:docMk/>
            <pc:sldMk cId="3956644040" sldId="256"/>
            <ac:spMk id="2" creationId="{B3241CAA-F0AB-492F-AE42-D83A6A38B077}"/>
          </ac:spMkLst>
        </pc:spChg>
        <pc:spChg chg="mod">
          <ac:chgData name="Khadija HUSEYNOVA" userId="S::khadija.huseynova@std.yildiz.edu.tr::bd04b5dc-552f-479b-86dd-8746fc3a00b7" providerId="AD" clId="Web-{9831C39A-A36E-4878-AB32-0334534D62CC}" dt="2022-10-28T23:53:26.085" v="652"/>
          <ac:spMkLst>
            <pc:docMk/>
            <pc:sldMk cId="3956644040" sldId="256"/>
            <ac:spMk id="3" creationId="{6AFE55DC-0BDB-AD48-6C86-885FEC3CEB47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53:26.085" v="652"/>
          <ac:spMkLst>
            <pc:docMk/>
            <pc:sldMk cId="3956644040" sldId="256"/>
            <ac:spMk id="9" creationId="{729F2144-48B7-4730-955E-365ECED3ABE0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53:26.085" v="652"/>
          <ac:spMkLst>
            <pc:docMk/>
            <pc:sldMk cId="3956644040" sldId="256"/>
            <ac:spMk id="11" creationId="{E765FF50-D2F9-4A4F-86ED-F101E172BA93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53:26.085" v="652"/>
          <ac:spMkLst>
            <pc:docMk/>
            <pc:sldMk cId="3956644040" sldId="256"/>
            <ac:spMk id="13" creationId="{04D834C7-8223-43DA-AA30-E15A1BC7BB4E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53:26.085" v="652"/>
          <ac:spMkLst>
            <pc:docMk/>
            <pc:sldMk cId="3956644040" sldId="256"/>
            <ac:spMk id="15" creationId="{B62DE6C5-8EB8-4E41-B0FF-93563AA4C56C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53:26.085" v="652"/>
          <ac:spMkLst>
            <pc:docMk/>
            <pc:sldMk cId="3956644040" sldId="256"/>
            <ac:spMk id="20" creationId="{DE61FBD7-E37C-4B38-BE44-A6D4978D7486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53:26.085" v="652"/>
          <ac:spMkLst>
            <pc:docMk/>
            <pc:sldMk cId="3956644040" sldId="256"/>
            <ac:spMk id="22" creationId="{34F8020C-60BB-4357-8207-13221A99AE19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53:26.085" v="652"/>
          <ac:spMkLst>
            <pc:docMk/>
            <pc:sldMk cId="3956644040" sldId="256"/>
            <ac:spMk id="24" creationId="{392BFCFE-FD78-4EDF-BEFE-CC444DC5F307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53:26.085" v="652"/>
          <ac:spMkLst>
            <pc:docMk/>
            <pc:sldMk cId="3956644040" sldId="256"/>
            <ac:spMk id="26" creationId="{2A2CDDB6-F030-4807-B21E-5D78CA3127DB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53:26.085" v="652"/>
          <ac:spMkLst>
            <pc:docMk/>
            <pc:sldMk cId="3956644040" sldId="256"/>
            <ac:spMk id="28" creationId="{55A2CCDB-461D-45E4-9EDC-83C5335CB59F}"/>
          </ac:spMkLst>
        </pc:spChg>
        <pc:picChg chg="add del">
          <ac:chgData name="Khadija HUSEYNOVA" userId="S::khadija.huseynova@std.yildiz.edu.tr::bd04b5dc-552f-479b-86dd-8746fc3a00b7" providerId="AD" clId="Web-{9831C39A-A36E-4878-AB32-0334534D62CC}" dt="2022-10-28T23:51:58.317" v="642"/>
          <ac:picMkLst>
            <pc:docMk/>
            <pc:sldMk cId="3956644040" sldId="256"/>
            <ac:picMk id="4" creationId="{2908A015-9C5F-9CA5-2B8D-FA1585B3D507}"/>
          </ac:picMkLst>
        </pc:picChg>
        <pc:picChg chg="add mod ord">
          <ac:chgData name="Khadija HUSEYNOVA" userId="S::khadija.huseynova@std.yildiz.edu.tr::bd04b5dc-552f-479b-86dd-8746fc3a00b7" providerId="AD" clId="Web-{9831C39A-A36E-4878-AB32-0334534D62CC}" dt="2022-10-28T23:53:26.085" v="652"/>
          <ac:picMkLst>
            <pc:docMk/>
            <pc:sldMk cId="3956644040" sldId="256"/>
            <ac:picMk id="5" creationId="{039A26C5-5880-DE0B-694F-35CAC72195B2}"/>
          </ac:picMkLst>
        </pc:picChg>
        <pc:picChg chg="add mod">
          <ac:chgData name="Khadija HUSEYNOVA" userId="S::khadija.huseynova@std.yildiz.edu.tr::bd04b5dc-552f-479b-86dd-8746fc3a00b7" providerId="AD" clId="Web-{9831C39A-A36E-4878-AB32-0334534D62CC}" dt="2022-10-28T23:53:26.085" v="652"/>
          <ac:picMkLst>
            <pc:docMk/>
            <pc:sldMk cId="3956644040" sldId="256"/>
            <ac:picMk id="6" creationId="{0F0EF94A-5AF3-1979-FB83-11F053D835F5}"/>
          </ac:picMkLst>
        </pc:picChg>
      </pc:sldChg>
      <pc:sldChg chg="addSp delSp modSp new mod setBg">
        <pc:chgData name="Khadija HUSEYNOVA" userId="S::khadija.huseynova@std.yildiz.edu.tr::bd04b5dc-552f-479b-86dd-8746fc3a00b7" providerId="AD" clId="Web-{9831C39A-A36E-4878-AB32-0334534D62CC}" dt="2022-10-28T23:44:54.817" v="553"/>
        <pc:sldMkLst>
          <pc:docMk/>
          <pc:sldMk cId="726820767" sldId="257"/>
        </pc:sldMkLst>
        <pc:spChg chg="mod">
          <ac:chgData name="Khadija HUSEYNOVA" userId="S::khadija.huseynova@std.yildiz.edu.tr::bd04b5dc-552f-479b-86dd-8746fc3a00b7" providerId="AD" clId="Web-{9831C39A-A36E-4878-AB32-0334534D62CC}" dt="2022-10-28T23:44:54.770" v="552"/>
          <ac:spMkLst>
            <pc:docMk/>
            <pc:sldMk cId="726820767" sldId="257"/>
            <ac:spMk id="2" creationId="{F4B9908B-DE5C-CBC6-37D1-5B283C21F543}"/>
          </ac:spMkLst>
        </pc:spChg>
        <pc:spChg chg="mod">
          <ac:chgData name="Khadija HUSEYNOVA" userId="S::khadija.huseynova@std.yildiz.edu.tr::bd04b5dc-552f-479b-86dd-8746fc3a00b7" providerId="AD" clId="Web-{9831C39A-A36E-4878-AB32-0334534D62CC}" dt="2022-10-28T23:44:54.817" v="553"/>
          <ac:spMkLst>
            <pc:docMk/>
            <pc:sldMk cId="726820767" sldId="257"/>
            <ac:spMk id="3" creationId="{D46D78B3-AF12-7079-6048-944B480DBFC1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54.817" v="553"/>
          <ac:spMkLst>
            <pc:docMk/>
            <pc:sldMk cId="726820767" sldId="257"/>
            <ac:spMk id="9" creationId="{4AB8125F-0FD8-48CD-9F43-73E5494EA774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54.817" v="553"/>
          <ac:spMkLst>
            <pc:docMk/>
            <pc:sldMk cId="726820767" sldId="257"/>
            <ac:spMk id="11" creationId="{0019DD6C-5899-4C07-864B-EB0A7D104ACF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54.817" v="553"/>
          <ac:spMkLst>
            <pc:docMk/>
            <pc:sldMk cId="726820767" sldId="257"/>
            <ac:spMk id="13" creationId="{EBDFFBC1-15BD-428E-B8AF-ECF5D1B76DEB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54.817" v="553"/>
          <ac:spMkLst>
            <pc:docMk/>
            <pc:sldMk cId="726820767" sldId="257"/>
            <ac:spMk id="15" creationId="{EBFB3075-0323-4EB0-B1A5-776A0E709CEF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54.770" v="552"/>
          <ac:spMkLst>
            <pc:docMk/>
            <pc:sldMk cId="726820767" sldId="257"/>
            <ac:spMk id="20" creationId="{8651CFA9-6065-4243-AC48-858E359780B1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44:54.817" v="553"/>
          <ac:spMkLst>
            <pc:docMk/>
            <pc:sldMk cId="726820767" sldId="257"/>
            <ac:spMk id="21" creationId="{4AB8125F-0FD8-48CD-9F43-73E5494EA774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54.770" v="552"/>
          <ac:spMkLst>
            <pc:docMk/>
            <pc:sldMk cId="726820767" sldId="257"/>
            <ac:spMk id="22" creationId="{37962AE0-6A1C-4B76-9D52-10E5E6D7D3BB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44:54.817" v="553"/>
          <ac:spMkLst>
            <pc:docMk/>
            <pc:sldMk cId="726820767" sldId="257"/>
            <ac:spMk id="23" creationId="{0019DD6C-5899-4C07-864B-EB0A7D104ACF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54.770" v="552"/>
          <ac:spMkLst>
            <pc:docMk/>
            <pc:sldMk cId="726820767" sldId="257"/>
            <ac:spMk id="24" creationId="{027CAEDE-D92D-4745-8749-71019415A797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44:54.817" v="553"/>
          <ac:spMkLst>
            <pc:docMk/>
            <pc:sldMk cId="726820767" sldId="257"/>
            <ac:spMk id="25" creationId="{EBDFFBC1-15BD-428E-B8AF-ECF5D1B76DEB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54.770" v="552"/>
          <ac:spMkLst>
            <pc:docMk/>
            <pc:sldMk cId="726820767" sldId="257"/>
            <ac:spMk id="26" creationId="{00C96CB6-3880-40E6-A4BF-F64E7D1E4295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44:54.817" v="553"/>
          <ac:spMkLst>
            <pc:docMk/>
            <pc:sldMk cId="726820767" sldId="257"/>
            <ac:spMk id="27" creationId="{EBFB3075-0323-4EB0-B1A5-776A0E709CEF}"/>
          </ac:spMkLst>
        </pc:spChg>
        <pc:picChg chg="add del">
          <ac:chgData name="Khadija HUSEYNOVA" userId="S::khadija.huseynova@std.yildiz.edu.tr::bd04b5dc-552f-479b-86dd-8746fc3a00b7" providerId="AD" clId="Web-{9831C39A-A36E-4878-AB32-0334534D62CC}" dt="2022-10-28T23:44:46.723" v="550"/>
          <ac:picMkLst>
            <pc:docMk/>
            <pc:sldMk cId="726820767" sldId="257"/>
            <ac:picMk id="5" creationId="{61DF6715-5CF4-A60B-1450-245DA109D68E}"/>
          </ac:picMkLst>
        </pc:picChg>
        <pc:picChg chg="add">
          <ac:chgData name="Khadija HUSEYNOVA" userId="S::khadija.huseynova@std.yildiz.edu.tr::bd04b5dc-552f-479b-86dd-8746fc3a00b7" providerId="AD" clId="Web-{9831C39A-A36E-4878-AB32-0334534D62CC}" dt="2022-10-28T23:44:54.817" v="553"/>
          <ac:picMkLst>
            <pc:docMk/>
            <pc:sldMk cId="726820767" sldId="257"/>
            <ac:picMk id="17" creationId="{012B3565-107B-20BD-F629-382042A4A8B6}"/>
          </ac:picMkLst>
        </pc:picChg>
      </pc:sldChg>
      <pc:sldChg chg="new del">
        <pc:chgData name="Khadija HUSEYNOVA" userId="S::khadija.huseynova@std.yildiz.edu.tr::bd04b5dc-552f-479b-86dd-8746fc3a00b7" providerId="AD" clId="Web-{9831C39A-A36E-4878-AB32-0334534D62CC}" dt="2022-10-28T23:24:03.291" v="31"/>
        <pc:sldMkLst>
          <pc:docMk/>
          <pc:sldMk cId="2233473352" sldId="257"/>
        </pc:sldMkLst>
      </pc:sldChg>
      <pc:sldChg chg="addSp delSp modSp new del mod setBg">
        <pc:chgData name="Khadija HUSEYNOVA" userId="S::khadija.huseynova@std.yildiz.edu.tr::bd04b5dc-552f-479b-86dd-8746fc3a00b7" providerId="AD" clId="Web-{9831C39A-A36E-4878-AB32-0334534D62CC}" dt="2022-10-28T23:32:20.456" v="218"/>
        <pc:sldMkLst>
          <pc:docMk/>
          <pc:sldMk cId="2210402988" sldId="258"/>
        </pc:sldMkLst>
        <pc:spChg chg="mod">
          <ac:chgData name="Khadija HUSEYNOVA" userId="S::khadija.huseynova@std.yildiz.edu.tr::bd04b5dc-552f-479b-86dd-8746fc3a00b7" providerId="AD" clId="Web-{9831C39A-A36E-4878-AB32-0334534D62CC}" dt="2022-10-28T23:31:19.436" v="188" actId="20577"/>
          <ac:spMkLst>
            <pc:docMk/>
            <pc:sldMk cId="2210402988" sldId="258"/>
            <ac:spMk id="2" creationId="{70BFFAF9-B8B7-CC4E-AC5B-2EE3959FFD8F}"/>
          </ac:spMkLst>
        </pc:spChg>
        <pc:spChg chg="del mod">
          <ac:chgData name="Khadija HUSEYNOVA" userId="S::khadija.huseynova@std.yildiz.edu.tr::bd04b5dc-552f-479b-86dd-8746fc3a00b7" providerId="AD" clId="Web-{9831C39A-A36E-4878-AB32-0334534D62CC}" dt="2022-10-28T23:30:39.028" v="179"/>
          <ac:spMkLst>
            <pc:docMk/>
            <pc:sldMk cId="2210402988" sldId="258"/>
            <ac:spMk id="3" creationId="{FE74743E-159E-68D5-B027-EEDD10099E01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30:39.028" v="179"/>
          <ac:spMkLst>
            <pc:docMk/>
            <pc:sldMk cId="2210402988" sldId="258"/>
            <ac:spMk id="6" creationId="{8651CFA9-6065-4243-AC48-858E359780B1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30:39.028" v="179"/>
          <ac:spMkLst>
            <pc:docMk/>
            <pc:sldMk cId="2210402988" sldId="258"/>
            <ac:spMk id="7" creationId="{37962AE0-6A1C-4B76-9D52-10E5E6D7D3BB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30:39.028" v="179"/>
          <ac:spMkLst>
            <pc:docMk/>
            <pc:sldMk cId="2210402988" sldId="258"/>
            <ac:spMk id="8" creationId="{027CAEDE-D92D-4745-8749-71019415A797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30:38.965" v="178"/>
          <ac:spMkLst>
            <pc:docMk/>
            <pc:sldMk cId="2210402988" sldId="258"/>
            <ac:spMk id="9" creationId="{4AB8125F-0FD8-48CD-9F43-73E5494EA774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30:39.028" v="179"/>
          <ac:spMkLst>
            <pc:docMk/>
            <pc:sldMk cId="2210402988" sldId="258"/>
            <ac:spMk id="10" creationId="{00C96CB6-3880-40E6-A4BF-F64E7D1E4295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30:38.965" v="178"/>
          <ac:spMkLst>
            <pc:docMk/>
            <pc:sldMk cId="2210402988" sldId="258"/>
            <ac:spMk id="11" creationId="{0019DD6C-5899-4C07-864B-EB0A7D104ACF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30:38.965" v="178"/>
          <ac:spMkLst>
            <pc:docMk/>
            <pc:sldMk cId="2210402988" sldId="258"/>
            <ac:spMk id="13" creationId="{EBDFFBC1-15BD-428E-B8AF-ECF5D1B76DEB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30:38.965" v="178"/>
          <ac:spMkLst>
            <pc:docMk/>
            <pc:sldMk cId="2210402988" sldId="258"/>
            <ac:spMk id="15" creationId="{EBFB3075-0323-4EB0-B1A5-776A0E709CEF}"/>
          </ac:spMkLst>
        </pc:spChg>
        <pc:graphicFrameChg chg="add modGraphic">
          <ac:chgData name="Khadija HUSEYNOVA" userId="S::khadija.huseynova@std.yildiz.edu.tr::bd04b5dc-552f-479b-86dd-8746fc3a00b7" providerId="AD" clId="Web-{9831C39A-A36E-4878-AB32-0334534D62CC}" dt="2022-10-28T23:32:15.237" v="217" actId="20577"/>
          <ac:graphicFrameMkLst>
            <pc:docMk/>
            <pc:sldMk cId="2210402988" sldId="258"/>
            <ac:graphicFrameMk id="12" creationId="{7715EAFF-FC7C-9173-E82B-47820BAB4392}"/>
          </ac:graphicFrameMkLst>
        </pc:graphicFrameChg>
        <pc:picChg chg="add del">
          <ac:chgData name="Khadija HUSEYNOVA" userId="S::khadija.huseynova@std.yildiz.edu.tr::bd04b5dc-552f-479b-86dd-8746fc3a00b7" providerId="AD" clId="Web-{9831C39A-A36E-4878-AB32-0334534D62CC}" dt="2022-10-28T23:30:38.965" v="178"/>
          <ac:picMkLst>
            <pc:docMk/>
            <pc:sldMk cId="2210402988" sldId="258"/>
            <ac:picMk id="5" creationId="{E5459899-029D-750D-082C-BAAABFAAF399}"/>
          </ac:picMkLst>
        </pc:picChg>
      </pc:sldChg>
      <pc:sldChg chg="addSp delSp modSp new mod setBg">
        <pc:chgData name="Khadija HUSEYNOVA" userId="S::khadija.huseynova@std.yildiz.edu.tr::bd04b5dc-552f-479b-86dd-8746fc3a00b7" providerId="AD" clId="Web-{9831C39A-A36E-4878-AB32-0334534D62CC}" dt="2022-10-28T23:47:53.764" v="566" actId="20577"/>
        <pc:sldMkLst>
          <pc:docMk/>
          <pc:sldMk cId="131592587" sldId="259"/>
        </pc:sldMkLst>
        <pc:spChg chg="mod">
          <ac:chgData name="Khadija HUSEYNOVA" userId="S::khadija.huseynova@std.yildiz.edu.tr::bd04b5dc-552f-479b-86dd-8746fc3a00b7" providerId="AD" clId="Web-{9831C39A-A36E-4878-AB32-0334534D62CC}" dt="2022-10-28T23:47:31.716" v="561"/>
          <ac:spMkLst>
            <pc:docMk/>
            <pc:sldMk cId="131592587" sldId="259"/>
            <ac:spMk id="2" creationId="{E9F5CAA5-CE80-ABC6-5EF3-FA43AF6BC1EA}"/>
          </ac:spMkLst>
        </pc:spChg>
        <pc:spChg chg="del mod">
          <ac:chgData name="Khadija HUSEYNOVA" userId="S::khadija.huseynova@std.yildiz.edu.tr::bd04b5dc-552f-479b-86dd-8746fc3a00b7" providerId="AD" clId="Web-{9831C39A-A36E-4878-AB32-0334534D62CC}" dt="2022-10-28T23:47:31.716" v="561"/>
          <ac:spMkLst>
            <pc:docMk/>
            <pc:sldMk cId="131592587" sldId="259"/>
            <ac:spMk id="3" creationId="{9BBB2588-57CC-FA60-6882-E6E505315AD5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38:54.546" v="406"/>
          <ac:spMkLst>
            <pc:docMk/>
            <pc:sldMk cId="131592587" sldId="259"/>
            <ac:spMk id="6" creationId="{4AB8125F-0FD8-48CD-9F43-73E5494EA774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38:54.546" v="406"/>
          <ac:spMkLst>
            <pc:docMk/>
            <pc:sldMk cId="131592587" sldId="259"/>
            <ac:spMk id="7" creationId="{0019DD6C-5899-4C07-864B-EB0A7D104ACF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38:33.530" v="404"/>
          <ac:spMkLst>
            <pc:docMk/>
            <pc:sldMk cId="131592587" sldId="259"/>
            <ac:spMk id="9" creationId="{4AB8125F-0FD8-48CD-9F43-73E5494EA774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38:54.546" v="406"/>
          <ac:spMkLst>
            <pc:docMk/>
            <pc:sldMk cId="131592587" sldId="259"/>
            <ac:spMk id="10" creationId="{EBDFFBC1-15BD-428E-B8AF-ECF5D1B76DEB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38:33.530" v="404"/>
          <ac:spMkLst>
            <pc:docMk/>
            <pc:sldMk cId="131592587" sldId="259"/>
            <ac:spMk id="11" creationId="{0019DD6C-5899-4C07-864B-EB0A7D104ACF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38:54.546" v="406"/>
          <ac:spMkLst>
            <pc:docMk/>
            <pc:sldMk cId="131592587" sldId="259"/>
            <ac:spMk id="12" creationId="{EBFB3075-0323-4EB0-B1A5-776A0E709CEF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38:33.530" v="404"/>
          <ac:spMkLst>
            <pc:docMk/>
            <pc:sldMk cId="131592587" sldId="259"/>
            <ac:spMk id="13" creationId="{EBDFFBC1-15BD-428E-B8AF-ECF5D1B76DEB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38:59.655" v="408"/>
          <ac:spMkLst>
            <pc:docMk/>
            <pc:sldMk cId="131592587" sldId="259"/>
            <ac:spMk id="14" creationId="{E06C35EF-DBC8-41DC-A647-F1E0F599BC39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38:33.530" v="404"/>
          <ac:spMkLst>
            <pc:docMk/>
            <pc:sldMk cId="131592587" sldId="259"/>
            <ac:spMk id="15" creationId="{EBFB3075-0323-4EB0-B1A5-776A0E709CEF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38:59.655" v="408"/>
          <ac:spMkLst>
            <pc:docMk/>
            <pc:sldMk cId="131592587" sldId="259"/>
            <ac:spMk id="16" creationId="{6DEB0BA5-59CA-4DBF-A716-BEEC67603046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38:59.655" v="408"/>
          <ac:spMkLst>
            <pc:docMk/>
            <pc:sldMk cId="131592587" sldId="259"/>
            <ac:spMk id="17" creationId="{54BFF243-F87F-45A9-A17B-D2F285A1501C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30.846" v="547"/>
          <ac:spMkLst>
            <pc:docMk/>
            <pc:sldMk cId="131592587" sldId="259"/>
            <ac:spMk id="18" creationId="{4AB8125F-0FD8-48CD-9F43-73E5494EA774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30.846" v="547"/>
          <ac:spMkLst>
            <pc:docMk/>
            <pc:sldMk cId="131592587" sldId="259"/>
            <ac:spMk id="19" creationId="{0019DD6C-5899-4C07-864B-EB0A7D104ACF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30.846" v="547"/>
          <ac:spMkLst>
            <pc:docMk/>
            <pc:sldMk cId="131592587" sldId="259"/>
            <ac:spMk id="21" creationId="{EBDFFBC1-15BD-428E-B8AF-ECF5D1B76DEB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30.846" v="547"/>
          <ac:spMkLst>
            <pc:docMk/>
            <pc:sldMk cId="131592587" sldId="259"/>
            <ac:spMk id="22" creationId="{EBFB3075-0323-4EB0-B1A5-776A0E709CEF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42.317" v="549"/>
          <ac:spMkLst>
            <pc:docMk/>
            <pc:sldMk cId="131592587" sldId="259"/>
            <ac:spMk id="27" creationId="{8651CFA9-6065-4243-AC48-858E359780B1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42.317" v="549"/>
          <ac:spMkLst>
            <pc:docMk/>
            <pc:sldMk cId="131592587" sldId="259"/>
            <ac:spMk id="29" creationId="{FBC8BBE5-981E-4B0B-9654-32B5668BFF31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42.317" v="549"/>
          <ac:spMkLst>
            <pc:docMk/>
            <pc:sldMk cId="131592587" sldId="259"/>
            <ac:spMk id="31" creationId="{094C9708-F6A4-4956-B261-A4A2C4DFEBF7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42.317" v="549"/>
          <ac:spMkLst>
            <pc:docMk/>
            <pc:sldMk cId="131592587" sldId="259"/>
            <ac:spMk id="33" creationId="{592DB257-3E16-4A3C-9E28-4682828127AD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4:42.317" v="549"/>
          <ac:spMkLst>
            <pc:docMk/>
            <pc:sldMk cId="131592587" sldId="259"/>
            <ac:spMk id="35" creationId="{487685E6-1160-459B-8C70-301404C06C23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7:31.716" v="561"/>
          <ac:spMkLst>
            <pc:docMk/>
            <pc:sldMk cId="131592587" sldId="259"/>
            <ac:spMk id="40" creationId="{8651CFA9-6065-4243-AC48-858E359780B1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7:31.716" v="561"/>
          <ac:spMkLst>
            <pc:docMk/>
            <pc:sldMk cId="131592587" sldId="259"/>
            <ac:spMk id="42" creationId="{37962AE0-6A1C-4B76-9D52-10E5E6D7D3BB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7:31.716" v="561"/>
          <ac:spMkLst>
            <pc:docMk/>
            <pc:sldMk cId="131592587" sldId="259"/>
            <ac:spMk id="44" creationId="{027CAEDE-D92D-4745-8749-71019415A797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7:31.716" v="561"/>
          <ac:spMkLst>
            <pc:docMk/>
            <pc:sldMk cId="131592587" sldId="259"/>
            <ac:spMk id="46" creationId="{00C96CB6-3880-40E6-A4BF-F64E7D1E4295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47:31.716" v="561"/>
          <ac:spMkLst>
            <pc:docMk/>
            <pc:sldMk cId="131592587" sldId="259"/>
            <ac:spMk id="52" creationId="{8651CFA9-6065-4243-AC48-858E359780B1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47:31.716" v="561"/>
          <ac:spMkLst>
            <pc:docMk/>
            <pc:sldMk cId="131592587" sldId="259"/>
            <ac:spMk id="54" creationId="{37962AE0-6A1C-4B76-9D52-10E5E6D7D3BB}"/>
          </ac:spMkLst>
        </pc:spChg>
        <pc:graphicFrameChg chg="add mod modGraphic">
          <ac:chgData name="Khadija HUSEYNOVA" userId="S::khadija.huseynova@std.yildiz.edu.tr::bd04b5dc-552f-479b-86dd-8746fc3a00b7" providerId="AD" clId="Web-{9831C39A-A36E-4878-AB32-0334534D62CC}" dt="2022-10-28T23:47:53.764" v="566" actId="20577"/>
          <ac:graphicFrameMkLst>
            <pc:docMk/>
            <pc:sldMk cId="131592587" sldId="259"/>
            <ac:graphicFrameMk id="48" creationId="{2E58AE2C-49E9-99E3-E2C6-93BA9160D518}"/>
          </ac:graphicFrameMkLst>
        </pc:graphicFrameChg>
        <pc:picChg chg="add del">
          <ac:chgData name="Khadija HUSEYNOVA" userId="S::khadija.huseynova@std.yildiz.edu.tr::bd04b5dc-552f-479b-86dd-8746fc3a00b7" providerId="AD" clId="Web-{9831C39A-A36E-4878-AB32-0334534D62CC}" dt="2022-10-28T23:38:33.530" v="404"/>
          <ac:picMkLst>
            <pc:docMk/>
            <pc:sldMk cId="131592587" sldId="259"/>
            <ac:picMk id="5" creationId="{5ED4F98C-0751-FD7A-886E-4BD8A6423C88}"/>
          </ac:picMkLst>
        </pc:picChg>
        <pc:picChg chg="add del">
          <ac:chgData name="Khadija HUSEYNOVA" userId="S::khadija.huseynova@std.yildiz.edu.tr::bd04b5dc-552f-479b-86dd-8746fc3a00b7" providerId="AD" clId="Web-{9831C39A-A36E-4878-AB32-0334534D62CC}" dt="2022-10-28T23:38:54.546" v="406"/>
          <ac:picMkLst>
            <pc:docMk/>
            <pc:sldMk cId="131592587" sldId="259"/>
            <ac:picMk id="8" creationId="{B4728E30-B198-3593-43E3-AC8B807DC86A}"/>
          </ac:picMkLst>
        </pc:picChg>
        <pc:picChg chg="add del mod ord">
          <ac:chgData name="Khadija HUSEYNOVA" userId="S::khadija.huseynova@std.yildiz.edu.tr::bd04b5dc-552f-479b-86dd-8746fc3a00b7" providerId="AD" clId="Web-{9831C39A-A36E-4878-AB32-0334534D62CC}" dt="2022-10-28T23:44:38.784" v="548"/>
          <ac:picMkLst>
            <pc:docMk/>
            <pc:sldMk cId="131592587" sldId="259"/>
            <ac:picMk id="20" creationId="{5ED4F98C-0751-FD7A-886E-4BD8A6423C88}"/>
          </ac:picMkLst>
        </pc:picChg>
        <pc:picChg chg="add">
          <ac:chgData name="Khadija HUSEYNOVA" userId="S::khadija.huseynova@std.yildiz.edu.tr::bd04b5dc-552f-479b-86dd-8746fc3a00b7" providerId="AD" clId="Web-{9831C39A-A36E-4878-AB32-0334534D62CC}" dt="2022-10-28T23:47:31.716" v="561"/>
          <ac:picMkLst>
            <pc:docMk/>
            <pc:sldMk cId="131592587" sldId="259"/>
            <ac:picMk id="56" creationId="{A72D06A1-BA08-4820-BBC8-B24DDB32A376}"/>
          </ac:picMkLst>
        </pc:picChg>
        <pc:picChg chg="add">
          <ac:chgData name="Khadija HUSEYNOVA" userId="S::khadija.huseynova@std.yildiz.edu.tr::bd04b5dc-552f-479b-86dd-8746fc3a00b7" providerId="AD" clId="Web-{9831C39A-A36E-4878-AB32-0334534D62CC}" dt="2022-10-28T23:47:31.716" v="561"/>
          <ac:picMkLst>
            <pc:docMk/>
            <pc:sldMk cId="131592587" sldId="259"/>
            <ac:picMk id="58" creationId="{1295E665-0408-4072-94B3-49BA5ACBCBD3}"/>
          </ac:picMkLst>
        </pc:picChg>
      </pc:sldChg>
      <pc:sldChg chg="addSp delSp modSp new mod setBg">
        <pc:chgData name="Khadija HUSEYNOVA" userId="S::khadija.huseynova@std.yildiz.edu.tr::bd04b5dc-552f-479b-86dd-8746fc3a00b7" providerId="AD" clId="Web-{9831C39A-A36E-4878-AB32-0334534D62CC}" dt="2022-10-28T23:48:14.233" v="570" actId="20577"/>
        <pc:sldMkLst>
          <pc:docMk/>
          <pc:sldMk cId="3158988560" sldId="260"/>
        </pc:sldMkLst>
        <pc:spChg chg="mod">
          <ac:chgData name="Khadija HUSEYNOVA" userId="S::khadija.huseynova@std.yildiz.edu.tr::bd04b5dc-552f-479b-86dd-8746fc3a00b7" providerId="AD" clId="Web-{9831C39A-A36E-4878-AB32-0334534D62CC}" dt="2022-10-28T23:47:22.998" v="560"/>
          <ac:spMkLst>
            <pc:docMk/>
            <pc:sldMk cId="3158988560" sldId="260"/>
            <ac:spMk id="2" creationId="{EC8BEDED-7313-30E6-2B21-CF62661B6834}"/>
          </ac:spMkLst>
        </pc:spChg>
        <pc:spChg chg="del mod">
          <ac:chgData name="Khadija HUSEYNOVA" userId="S::khadija.huseynova@std.yildiz.edu.tr::bd04b5dc-552f-479b-86dd-8746fc3a00b7" providerId="AD" clId="Web-{9831C39A-A36E-4878-AB32-0334534D62CC}" dt="2022-10-28T23:47:22.998" v="560"/>
          <ac:spMkLst>
            <pc:docMk/>
            <pc:sldMk cId="3158988560" sldId="260"/>
            <ac:spMk id="3" creationId="{C1284A02-EDBA-748F-4CAF-27AF44774B40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7:22.998" v="560"/>
          <ac:spMkLst>
            <pc:docMk/>
            <pc:sldMk cId="3158988560" sldId="260"/>
            <ac:spMk id="8" creationId="{8651CFA9-6065-4243-AC48-858E359780B1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7:22.998" v="560"/>
          <ac:spMkLst>
            <pc:docMk/>
            <pc:sldMk cId="3158988560" sldId="260"/>
            <ac:spMk id="10" creationId="{37962AE0-6A1C-4B76-9D52-10E5E6D7D3BB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7:22.998" v="560"/>
          <ac:spMkLst>
            <pc:docMk/>
            <pc:sldMk cId="3158988560" sldId="260"/>
            <ac:spMk id="12" creationId="{027CAEDE-D92D-4745-8749-71019415A797}"/>
          </ac:spMkLst>
        </pc:spChg>
        <pc:spChg chg="add del">
          <ac:chgData name="Khadija HUSEYNOVA" userId="S::khadija.huseynova@std.yildiz.edu.tr::bd04b5dc-552f-479b-86dd-8746fc3a00b7" providerId="AD" clId="Web-{9831C39A-A36E-4878-AB32-0334534D62CC}" dt="2022-10-28T23:47:22.998" v="560"/>
          <ac:spMkLst>
            <pc:docMk/>
            <pc:sldMk cId="3158988560" sldId="260"/>
            <ac:spMk id="14" creationId="{00C96CB6-3880-40E6-A4BF-F64E7D1E4295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47:22.998" v="560"/>
          <ac:spMkLst>
            <pc:docMk/>
            <pc:sldMk cId="3158988560" sldId="260"/>
            <ac:spMk id="20" creationId="{8651CFA9-6065-4243-AC48-858E359780B1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47:22.998" v="560"/>
          <ac:spMkLst>
            <pc:docMk/>
            <pc:sldMk cId="3158988560" sldId="260"/>
            <ac:spMk id="22" creationId="{37962AE0-6A1C-4B76-9D52-10E5E6D7D3BB}"/>
          </ac:spMkLst>
        </pc:spChg>
        <pc:graphicFrameChg chg="add modGraphic">
          <ac:chgData name="Khadija HUSEYNOVA" userId="S::khadija.huseynova@std.yildiz.edu.tr::bd04b5dc-552f-479b-86dd-8746fc3a00b7" providerId="AD" clId="Web-{9831C39A-A36E-4878-AB32-0334534D62CC}" dt="2022-10-28T23:48:14.233" v="570" actId="20577"/>
          <ac:graphicFrameMkLst>
            <pc:docMk/>
            <pc:sldMk cId="3158988560" sldId="260"/>
            <ac:graphicFrameMk id="16" creationId="{F843915F-FDD7-4470-AEFE-9C55A1DA59DF}"/>
          </ac:graphicFrameMkLst>
        </pc:graphicFrameChg>
        <pc:picChg chg="add">
          <ac:chgData name="Khadija HUSEYNOVA" userId="S::khadija.huseynova@std.yildiz.edu.tr::bd04b5dc-552f-479b-86dd-8746fc3a00b7" providerId="AD" clId="Web-{9831C39A-A36E-4878-AB32-0334534D62CC}" dt="2022-10-28T23:47:22.998" v="560"/>
          <ac:picMkLst>
            <pc:docMk/>
            <pc:sldMk cId="3158988560" sldId="260"/>
            <ac:picMk id="24" creationId="{A72D06A1-BA08-4820-BBC8-B24DDB32A376}"/>
          </ac:picMkLst>
        </pc:picChg>
        <pc:picChg chg="add">
          <ac:chgData name="Khadija HUSEYNOVA" userId="S::khadija.huseynova@std.yildiz.edu.tr::bd04b5dc-552f-479b-86dd-8746fc3a00b7" providerId="AD" clId="Web-{9831C39A-A36E-4878-AB32-0334534D62CC}" dt="2022-10-28T23:47:22.998" v="560"/>
          <ac:picMkLst>
            <pc:docMk/>
            <pc:sldMk cId="3158988560" sldId="260"/>
            <ac:picMk id="26" creationId="{1295E665-0408-4072-94B3-49BA5ACBCBD3}"/>
          </ac:picMkLst>
        </pc:picChg>
      </pc:sldChg>
      <pc:sldChg chg="addSp delSp modSp new mod setBg">
        <pc:chgData name="Khadija HUSEYNOVA" userId="S::khadija.huseynova@std.yildiz.edu.tr::bd04b5dc-552f-479b-86dd-8746fc3a00b7" providerId="AD" clId="Web-{9831C39A-A36E-4878-AB32-0334534D62CC}" dt="2022-10-28T23:50:48.925" v="641" actId="20577"/>
        <pc:sldMkLst>
          <pc:docMk/>
          <pc:sldMk cId="1227109293" sldId="261"/>
        </pc:sldMkLst>
        <pc:spChg chg="mod">
          <ac:chgData name="Khadija HUSEYNOVA" userId="S::khadija.huseynova@std.yildiz.edu.tr::bd04b5dc-552f-479b-86dd-8746fc3a00b7" providerId="AD" clId="Web-{9831C39A-A36E-4878-AB32-0334534D62CC}" dt="2022-10-28T23:50:19.096" v="637"/>
          <ac:spMkLst>
            <pc:docMk/>
            <pc:sldMk cId="1227109293" sldId="261"/>
            <ac:spMk id="2" creationId="{4FDAE072-0BDB-8B4A-98F1-52E5CE76E183}"/>
          </ac:spMkLst>
        </pc:spChg>
        <pc:spChg chg="del mod">
          <ac:chgData name="Khadija HUSEYNOVA" userId="S::khadija.huseynova@std.yildiz.edu.tr::bd04b5dc-552f-479b-86dd-8746fc3a00b7" providerId="AD" clId="Web-{9831C39A-A36E-4878-AB32-0334534D62CC}" dt="2022-10-28T23:50:19.096" v="637"/>
          <ac:spMkLst>
            <pc:docMk/>
            <pc:sldMk cId="1227109293" sldId="261"/>
            <ac:spMk id="3" creationId="{03538384-D3EC-F3E8-0DEF-DF25E9391E6C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50:19.096" v="637"/>
          <ac:spMkLst>
            <pc:docMk/>
            <pc:sldMk cId="1227109293" sldId="261"/>
            <ac:spMk id="9" creationId="{8651CFA9-6065-4243-AC48-858E359780B1}"/>
          </ac:spMkLst>
        </pc:spChg>
        <pc:spChg chg="add">
          <ac:chgData name="Khadija HUSEYNOVA" userId="S::khadija.huseynova@std.yildiz.edu.tr::bd04b5dc-552f-479b-86dd-8746fc3a00b7" providerId="AD" clId="Web-{9831C39A-A36E-4878-AB32-0334534D62CC}" dt="2022-10-28T23:50:19.096" v="637"/>
          <ac:spMkLst>
            <pc:docMk/>
            <pc:sldMk cId="1227109293" sldId="261"/>
            <ac:spMk id="11" creationId="{37962AE0-6A1C-4B76-9D52-10E5E6D7D3BB}"/>
          </ac:spMkLst>
        </pc:spChg>
        <pc:graphicFrameChg chg="add modGraphic">
          <ac:chgData name="Khadija HUSEYNOVA" userId="S::khadija.huseynova@std.yildiz.edu.tr::bd04b5dc-552f-479b-86dd-8746fc3a00b7" providerId="AD" clId="Web-{9831C39A-A36E-4878-AB32-0334534D62CC}" dt="2022-10-28T23:50:48.925" v="641" actId="20577"/>
          <ac:graphicFrameMkLst>
            <pc:docMk/>
            <pc:sldMk cId="1227109293" sldId="261"/>
            <ac:graphicFrameMk id="5" creationId="{06FEA2E8-03CD-ED38-C017-C263BE309E6A}"/>
          </ac:graphicFrameMkLst>
        </pc:graphicFrameChg>
        <pc:picChg chg="add">
          <ac:chgData name="Khadija HUSEYNOVA" userId="S::khadija.huseynova@std.yildiz.edu.tr::bd04b5dc-552f-479b-86dd-8746fc3a00b7" providerId="AD" clId="Web-{9831C39A-A36E-4878-AB32-0334534D62CC}" dt="2022-10-28T23:50:19.096" v="637"/>
          <ac:picMkLst>
            <pc:docMk/>
            <pc:sldMk cId="1227109293" sldId="261"/>
            <ac:picMk id="13" creationId="{A72D06A1-BA08-4820-BBC8-B24DDB32A376}"/>
          </ac:picMkLst>
        </pc:picChg>
        <pc:picChg chg="add">
          <ac:chgData name="Khadija HUSEYNOVA" userId="S::khadija.huseynova@std.yildiz.edu.tr::bd04b5dc-552f-479b-86dd-8746fc3a00b7" providerId="AD" clId="Web-{9831C39A-A36E-4878-AB32-0334534D62CC}" dt="2022-10-28T23:50:19.096" v="637"/>
          <ac:picMkLst>
            <pc:docMk/>
            <pc:sldMk cId="1227109293" sldId="261"/>
            <ac:picMk id="15" creationId="{1295E665-0408-4072-94B3-49BA5ACBCBD3}"/>
          </ac:picMkLst>
        </pc:picChg>
      </pc:sldChg>
      <pc:sldMasterChg chg="add del addSldLayout delSldLayout">
        <pc:chgData name="Khadija HUSEYNOVA" userId="S::khadija.huseynova@std.yildiz.edu.tr::bd04b5dc-552f-479b-86dd-8746fc3a00b7" providerId="AD" clId="Web-{9831C39A-A36E-4878-AB32-0334534D62CC}" dt="2022-10-28T23:23:09.024" v="19"/>
        <pc:sldMasterMkLst>
          <pc:docMk/>
          <pc:sldMasterMk cId="3712468873" sldId="2147483648"/>
        </pc:sldMasterMkLst>
        <pc:sldLayoutChg chg="add del">
          <pc:chgData name="Khadija HUSEYNOVA" userId="S::khadija.huseynova@std.yildiz.edu.tr::bd04b5dc-552f-479b-86dd-8746fc3a00b7" providerId="AD" clId="Web-{9831C39A-A36E-4878-AB32-0334534D62CC}" dt="2022-10-28T23:23:09.024" v="19"/>
          <pc:sldLayoutMkLst>
            <pc:docMk/>
            <pc:sldMasterMk cId="3712468873" sldId="2147483648"/>
            <pc:sldLayoutMk cId="3440994769" sldId="2147483649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3:09.024" v="19"/>
          <pc:sldLayoutMkLst>
            <pc:docMk/>
            <pc:sldMasterMk cId="3712468873" sldId="2147483648"/>
            <pc:sldLayoutMk cId="3944319586" sldId="2147483650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3:09.024" v="19"/>
          <pc:sldLayoutMkLst>
            <pc:docMk/>
            <pc:sldMasterMk cId="3712468873" sldId="2147483648"/>
            <pc:sldLayoutMk cId="1196833356" sldId="2147483651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3:09.024" v="19"/>
          <pc:sldLayoutMkLst>
            <pc:docMk/>
            <pc:sldMasterMk cId="3712468873" sldId="2147483648"/>
            <pc:sldLayoutMk cId="3652797130" sldId="2147483652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3:09.024" v="19"/>
          <pc:sldLayoutMkLst>
            <pc:docMk/>
            <pc:sldMasterMk cId="3712468873" sldId="2147483648"/>
            <pc:sldLayoutMk cId="846744319" sldId="2147483653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3:09.024" v="19"/>
          <pc:sldLayoutMkLst>
            <pc:docMk/>
            <pc:sldMasterMk cId="3712468873" sldId="2147483648"/>
            <pc:sldLayoutMk cId="2861482750" sldId="2147483654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3:09.024" v="19"/>
          <pc:sldLayoutMkLst>
            <pc:docMk/>
            <pc:sldMasterMk cId="3712468873" sldId="2147483648"/>
            <pc:sldLayoutMk cId="4199817435" sldId="2147483655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3:09.024" v="19"/>
          <pc:sldLayoutMkLst>
            <pc:docMk/>
            <pc:sldMasterMk cId="3712468873" sldId="2147483648"/>
            <pc:sldLayoutMk cId="2700913065" sldId="2147483656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3:09.024" v="19"/>
          <pc:sldLayoutMkLst>
            <pc:docMk/>
            <pc:sldMasterMk cId="3712468873" sldId="2147483648"/>
            <pc:sldLayoutMk cId="818175020" sldId="2147483657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3:09.024" v="19"/>
          <pc:sldLayoutMkLst>
            <pc:docMk/>
            <pc:sldMasterMk cId="3712468873" sldId="2147483648"/>
            <pc:sldLayoutMk cId="847874827" sldId="2147483658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3:09.024" v="19"/>
          <pc:sldLayoutMkLst>
            <pc:docMk/>
            <pc:sldMasterMk cId="3712468873" sldId="2147483648"/>
            <pc:sldLayoutMk cId="804856651" sldId="2147483659"/>
          </pc:sldLayoutMkLst>
        </pc:sldLayoutChg>
      </pc:sldMasterChg>
      <pc:sldMasterChg chg="add del replId addSldLayout delSldLayout">
        <pc:chgData name="Khadija HUSEYNOVA" userId="S::khadija.huseynova@std.yildiz.edu.tr::bd04b5dc-552f-479b-86dd-8746fc3a00b7" providerId="AD" clId="Web-{9831C39A-A36E-4878-AB32-0334534D62CC}" dt="2022-10-28T23:23:08.915" v="18"/>
        <pc:sldMasterMkLst>
          <pc:docMk/>
          <pc:sldMasterMk cId="3625424581" sldId="2147483660"/>
        </pc:sldMasterMkLst>
        <pc:sldLayoutChg chg="add del">
          <pc:chgData name="Khadija HUSEYNOVA" userId="S::khadija.huseynova@std.yildiz.edu.tr::bd04b5dc-552f-479b-86dd-8746fc3a00b7" providerId="AD" clId="Web-{9831C39A-A36E-4878-AB32-0334534D62CC}" dt="2022-10-28T23:23:08.915" v="18"/>
          <pc:sldLayoutMkLst>
            <pc:docMk/>
            <pc:sldMasterMk cId="3625424581" sldId="2147483660"/>
            <pc:sldLayoutMk cId="2854883334" sldId="2147483661"/>
          </pc:sldLayoutMkLst>
        </pc:sldLayoutChg>
        <pc:sldLayoutChg chg="add del replId">
          <pc:chgData name="Khadija HUSEYNOVA" userId="S::khadija.huseynova@std.yildiz.edu.tr::bd04b5dc-552f-479b-86dd-8746fc3a00b7" providerId="AD" clId="Web-{9831C39A-A36E-4878-AB32-0334534D62CC}" dt="2022-10-28T23:23:08.915" v="18"/>
          <pc:sldLayoutMkLst>
            <pc:docMk/>
            <pc:sldMasterMk cId="3625424581" sldId="2147483660"/>
            <pc:sldLayoutMk cId="3912159480" sldId="2147483662"/>
          </pc:sldLayoutMkLst>
        </pc:sldLayoutChg>
        <pc:sldLayoutChg chg="add del replId">
          <pc:chgData name="Khadija HUSEYNOVA" userId="S::khadija.huseynova@std.yildiz.edu.tr::bd04b5dc-552f-479b-86dd-8746fc3a00b7" providerId="AD" clId="Web-{9831C39A-A36E-4878-AB32-0334534D62CC}" dt="2022-10-28T23:23:08.915" v="18"/>
          <pc:sldLayoutMkLst>
            <pc:docMk/>
            <pc:sldMasterMk cId="3625424581" sldId="2147483660"/>
            <pc:sldLayoutMk cId="1212825209" sldId="2147483663"/>
          </pc:sldLayoutMkLst>
        </pc:sldLayoutChg>
        <pc:sldLayoutChg chg="add del replId">
          <pc:chgData name="Khadija HUSEYNOVA" userId="S::khadija.huseynova@std.yildiz.edu.tr::bd04b5dc-552f-479b-86dd-8746fc3a00b7" providerId="AD" clId="Web-{9831C39A-A36E-4878-AB32-0334534D62CC}" dt="2022-10-28T23:23:08.915" v="18"/>
          <pc:sldLayoutMkLst>
            <pc:docMk/>
            <pc:sldMasterMk cId="3625424581" sldId="2147483660"/>
            <pc:sldLayoutMk cId="369580947" sldId="2147483664"/>
          </pc:sldLayoutMkLst>
        </pc:sldLayoutChg>
        <pc:sldLayoutChg chg="add del replId">
          <pc:chgData name="Khadija HUSEYNOVA" userId="S::khadija.huseynova@std.yildiz.edu.tr::bd04b5dc-552f-479b-86dd-8746fc3a00b7" providerId="AD" clId="Web-{9831C39A-A36E-4878-AB32-0334534D62CC}" dt="2022-10-28T23:23:08.915" v="18"/>
          <pc:sldLayoutMkLst>
            <pc:docMk/>
            <pc:sldMasterMk cId="3625424581" sldId="2147483660"/>
            <pc:sldLayoutMk cId="3827147570" sldId="2147483665"/>
          </pc:sldLayoutMkLst>
        </pc:sldLayoutChg>
        <pc:sldLayoutChg chg="add del replId">
          <pc:chgData name="Khadija HUSEYNOVA" userId="S::khadija.huseynova@std.yildiz.edu.tr::bd04b5dc-552f-479b-86dd-8746fc3a00b7" providerId="AD" clId="Web-{9831C39A-A36E-4878-AB32-0334534D62CC}" dt="2022-10-28T23:23:08.915" v="18"/>
          <pc:sldLayoutMkLst>
            <pc:docMk/>
            <pc:sldMasterMk cId="3625424581" sldId="2147483660"/>
            <pc:sldLayoutMk cId="4265190011" sldId="2147483666"/>
          </pc:sldLayoutMkLst>
        </pc:sldLayoutChg>
        <pc:sldLayoutChg chg="add del replId">
          <pc:chgData name="Khadija HUSEYNOVA" userId="S::khadija.huseynova@std.yildiz.edu.tr::bd04b5dc-552f-479b-86dd-8746fc3a00b7" providerId="AD" clId="Web-{9831C39A-A36E-4878-AB32-0334534D62CC}" dt="2022-10-28T23:23:08.915" v="18"/>
          <pc:sldLayoutMkLst>
            <pc:docMk/>
            <pc:sldMasterMk cId="3625424581" sldId="2147483660"/>
            <pc:sldLayoutMk cId="2864477049" sldId="2147483667"/>
          </pc:sldLayoutMkLst>
        </pc:sldLayoutChg>
        <pc:sldLayoutChg chg="add del replId">
          <pc:chgData name="Khadija HUSEYNOVA" userId="S::khadija.huseynova@std.yildiz.edu.tr::bd04b5dc-552f-479b-86dd-8746fc3a00b7" providerId="AD" clId="Web-{9831C39A-A36E-4878-AB32-0334534D62CC}" dt="2022-10-28T23:23:08.915" v="18"/>
          <pc:sldLayoutMkLst>
            <pc:docMk/>
            <pc:sldMasterMk cId="3625424581" sldId="2147483660"/>
            <pc:sldLayoutMk cId="783854771" sldId="2147483668"/>
          </pc:sldLayoutMkLst>
        </pc:sldLayoutChg>
        <pc:sldLayoutChg chg="add del replId">
          <pc:chgData name="Khadija HUSEYNOVA" userId="S::khadija.huseynova@std.yildiz.edu.tr::bd04b5dc-552f-479b-86dd-8746fc3a00b7" providerId="AD" clId="Web-{9831C39A-A36E-4878-AB32-0334534D62CC}" dt="2022-10-28T23:23:08.915" v="18"/>
          <pc:sldLayoutMkLst>
            <pc:docMk/>
            <pc:sldMasterMk cId="3625424581" sldId="2147483660"/>
            <pc:sldLayoutMk cId="3127294486" sldId="2147483669"/>
          </pc:sldLayoutMkLst>
        </pc:sldLayoutChg>
        <pc:sldLayoutChg chg="add del replId">
          <pc:chgData name="Khadija HUSEYNOVA" userId="S::khadija.huseynova@std.yildiz.edu.tr::bd04b5dc-552f-479b-86dd-8746fc3a00b7" providerId="AD" clId="Web-{9831C39A-A36E-4878-AB32-0334534D62CC}" dt="2022-10-28T23:23:08.915" v="18"/>
          <pc:sldLayoutMkLst>
            <pc:docMk/>
            <pc:sldMasterMk cId="3625424581" sldId="2147483660"/>
            <pc:sldLayoutMk cId="2353728085" sldId="2147483670"/>
          </pc:sldLayoutMkLst>
        </pc:sldLayoutChg>
        <pc:sldLayoutChg chg="add del replId">
          <pc:chgData name="Khadija HUSEYNOVA" userId="S::khadija.huseynova@std.yildiz.edu.tr::bd04b5dc-552f-479b-86dd-8746fc3a00b7" providerId="AD" clId="Web-{9831C39A-A36E-4878-AB32-0334534D62CC}" dt="2022-10-28T23:23:08.915" v="18"/>
          <pc:sldLayoutMkLst>
            <pc:docMk/>
            <pc:sldMasterMk cId="3625424581" sldId="2147483660"/>
            <pc:sldLayoutMk cId="351928730" sldId="2147483671"/>
          </pc:sldLayoutMkLst>
        </pc:sldLayoutChg>
      </pc:sldMasterChg>
      <pc:sldMasterChg chg="add del addSldLayout delSldLayout">
        <pc:chgData name="Khadija HUSEYNOVA" userId="S::khadija.huseynova@std.yildiz.edu.tr::bd04b5dc-552f-479b-86dd-8746fc3a00b7" providerId="AD" clId="Web-{9831C39A-A36E-4878-AB32-0334534D62CC}" dt="2022-10-28T23:24:26.417" v="39"/>
        <pc:sldMasterMkLst>
          <pc:docMk/>
          <pc:sldMasterMk cId="3893836833" sldId="2147483686"/>
        </pc:sldMasterMkLst>
        <pc:sldLayoutChg chg="add del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893836833" sldId="2147483686"/>
            <pc:sldLayoutMk cId="2378050174" sldId="2147483675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893836833" sldId="2147483686"/>
            <pc:sldLayoutMk cId="2308829820" sldId="2147483676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893836833" sldId="2147483686"/>
            <pc:sldLayoutMk cId="2978615548" sldId="2147483677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893836833" sldId="2147483686"/>
            <pc:sldLayoutMk cId="3994939354" sldId="2147483678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893836833" sldId="2147483686"/>
            <pc:sldLayoutMk cId="2366991451" sldId="2147483679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893836833" sldId="2147483686"/>
            <pc:sldLayoutMk cId="3894763786" sldId="2147483680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893836833" sldId="2147483686"/>
            <pc:sldLayoutMk cId="4140971063" sldId="2147483681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893836833" sldId="2147483686"/>
            <pc:sldLayoutMk cId="3874018061" sldId="2147483682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893836833" sldId="2147483686"/>
            <pc:sldLayoutMk cId="3450811086" sldId="2147483683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893836833" sldId="2147483686"/>
            <pc:sldLayoutMk cId="3818622083" sldId="2147483684"/>
          </pc:sldLayoutMkLst>
        </pc:sldLayoutChg>
        <pc:sldLayoutChg chg="add del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893836833" sldId="2147483686"/>
            <pc:sldLayoutMk cId="99585329" sldId="2147483685"/>
          </pc:sldLayoutMkLst>
        </pc:sldLayoutChg>
      </pc:sldMasterChg>
      <pc:sldMasterChg chg="add addSldLayout">
        <pc:chgData name="Khadija HUSEYNOVA" userId="S::khadija.huseynova@std.yildiz.edu.tr::bd04b5dc-552f-479b-86dd-8746fc3a00b7" providerId="AD" clId="Web-{9831C39A-A36E-4878-AB32-0334534D62CC}" dt="2022-10-28T23:24:26.417" v="39"/>
        <pc:sldMasterMkLst>
          <pc:docMk/>
          <pc:sldMasterMk cId="3606216072" sldId="2147483710"/>
        </pc:sldMasterMkLst>
        <pc:sldLayoutChg chg="add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606216072" sldId="2147483710"/>
            <pc:sldLayoutMk cId="161779936" sldId="2147483699"/>
          </pc:sldLayoutMkLst>
        </pc:sldLayoutChg>
        <pc:sldLayoutChg chg="add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606216072" sldId="2147483710"/>
            <pc:sldLayoutMk cId="3495590581" sldId="2147483700"/>
          </pc:sldLayoutMkLst>
        </pc:sldLayoutChg>
        <pc:sldLayoutChg chg="add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606216072" sldId="2147483710"/>
            <pc:sldLayoutMk cId="3396003619" sldId="2147483701"/>
          </pc:sldLayoutMkLst>
        </pc:sldLayoutChg>
        <pc:sldLayoutChg chg="add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606216072" sldId="2147483710"/>
            <pc:sldLayoutMk cId="1060254207" sldId="2147483702"/>
          </pc:sldLayoutMkLst>
        </pc:sldLayoutChg>
        <pc:sldLayoutChg chg="add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606216072" sldId="2147483710"/>
            <pc:sldLayoutMk cId="1736287212" sldId="2147483703"/>
          </pc:sldLayoutMkLst>
        </pc:sldLayoutChg>
        <pc:sldLayoutChg chg="add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606216072" sldId="2147483710"/>
            <pc:sldLayoutMk cId="4107894699" sldId="2147483704"/>
          </pc:sldLayoutMkLst>
        </pc:sldLayoutChg>
        <pc:sldLayoutChg chg="add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606216072" sldId="2147483710"/>
            <pc:sldLayoutMk cId="3589918792" sldId="2147483705"/>
          </pc:sldLayoutMkLst>
        </pc:sldLayoutChg>
        <pc:sldLayoutChg chg="add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606216072" sldId="2147483710"/>
            <pc:sldLayoutMk cId="1811489520" sldId="2147483706"/>
          </pc:sldLayoutMkLst>
        </pc:sldLayoutChg>
        <pc:sldLayoutChg chg="add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606216072" sldId="2147483710"/>
            <pc:sldLayoutMk cId="3388563373" sldId="2147483707"/>
          </pc:sldLayoutMkLst>
        </pc:sldLayoutChg>
        <pc:sldLayoutChg chg="add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606216072" sldId="2147483710"/>
            <pc:sldLayoutMk cId="1179192945" sldId="2147483708"/>
          </pc:sldLayoutMkLst>
        </pc:sldLayoutChg>
        <pc:sldLayoutChg chg="add">
          <pc:chgData name="Khadija HUSEYNOVA" userId="S::khadija.huseynova@std.yildiz.edu.tr::bd04b5dc-552f-479b-86dd-8746fc3a00b7" providerId="AD" clId="Web-{9831C39A-A36E-4878-AB32-0334534D62CC}" dt="2022-10-28T23:24:26.417" v="39"/>
          <pc:sldLayoutMkLst>
            <pc:docMk/>
            <pc:sldMasterMk cId="3606216072" sldId="2147483710"/>
            <pc:sldLayoutMk cId="1221940669" sldId="214748370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04CAF-05A4-40BE-94ED-04EB3119506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3A861D-5ABB-4F34-BD47-4DBA3635512F}">
      <dgm:prSet/>
      <dgm:spPr/>
      <dgm:t>
        <a:bodyPr/>
        <a:lstStyle/>
        <a:p>
          <a:r>
            <a:rPr lang="tr-TR" b="1" dirty="0" err="1"/>
            <a:t>Threat</a:t>
          </a:r>
          <a:r>
            <a:rPr lang="tr-TR" b="1" dirty="0"/>
            <a:t> </a:t>
          </a:r>
          <a:r>
            <a:rPr lang="tr-TR" b="1" dirty="0" err="1"/>
            <a:t>İntelligence</a:t>
          </a:r>
          <a:r>
            <a:rPr lang="tr-TR" b="1" dirty="0"/>
            <a:t>(Tehdit İstihbaratı) nedir?</a:t>
          </a:r>
          <a:endParaRPr lang="en-US" b="1" dirty="0"/>
        </a:p>
      </dgm:t>
    </dgm:pt>
    <dgm:pt modelId="{2941E0D2-CA12-4217-AB28-49A4AE23E12F}" type="parTrans" cxnId="{1D3EEC2B-556F-431F-8F34-0C3A05A2159D}">
      <dgm:prSet/>
      <dgm:spPr/>
      <dgm:t>
        <a:bodyPr/>
        <a:lstStyle/>
        <a:p>
          <a:endParaRPr lang="en-US"/>
        </a:p>
      </dgm:t>
    </dgm:pt>
    <dgm:pt modelId="{AFA1CFC1-ADEC-4BA6-9DE8-AB02F9DAB44B}" type="sibTrans" cxnId="{1D3EEC2B-556F-431F-8F34-0C3A05A2159D}">
      <dgm:prSet/>
      <dgm:spPr/>
      <dgm:t>
        <a:bodyPr/>
        <a:lstStyle/>
        <a:p>
          <a:endParaRPr lang="en-US"/>
        </a:p>
      </dgm:t>
    </dgm:pt>
    <dgm:pt modelId="{D8861891-EA00-4C35-AD92-FAD20796F577}">
      <dgm:prSet/>
      <dgm:spPr/>
      <dgm:t>
        <a:bodyPr/>
        <a:lstStyle/>
        <a:p>
          <a:r>
            <a:rPr lang="tr-TR" b="1" dirty="0" err="1"/>
            <a:t>Threat</a:t>
          </a:r>
          <a:r>
            <a:rPr lang="tr-TR" b="1" dirty="0"/>
            <a:t> </a:t>
          </a:r>
          <a:r>
            <a:rPr lang="tr-TR" b="1" dirty="0" err="1"/>
            <a:t>İntelligence</a:t>
          </a:r>
          <a:r>
            <a:rPr lang="tr-TR" b="1" dirty="0"/>
            <a:t> neden önemlidir?</a:t>
          </a:r>
          <a:endParaRPr lang="en-US" b="1" dirty="0"/>
        </a:p>
      </dgm:t>
    </dgm:pt>
    <dgm:pt modelId="{19F3A775-D1E4-4B5C-8EC5-D424B117D523}" type="parTrans" cxnId="{41A92DE0-75D8-4A74-96AF-D1E4C9DA2B0D}">
      <dgm:prSet/>
      <dgm:spPr/>
      <dgm:t>
        <a:bodyPr/>
        <a:lstStyle/>
        <a:p>
          <a:endParaRPr lang="en-US"/>
        </a:p>
      </dgm:t>
    </dgm:pt>
    <dgm:pt modelId="{5D9447E7-E634-4CDC-8148-9A23B25D594D}" type="sibTrans" cxnId="{41A92DE0-75D8-4A74-96AF-D1E4C9DA2B0D}">
      <dgm:prSet/>
      <dgm:spPr/>
      <dgm:t>
        <a:bodyPr/>
        <a:lstStyle/>
        <a:p>
          <a:endParaRPr lang="en-US"/>
        </a:p>
      </dgm:t>
    </dgm:pt>
    <dgm:pt modelId="{530D8DFA-C920-48BF-8C64-657B2D6BF2FA}">
      <dgm:prSet/>
      <dgm:spPr/>
      <dgm:t>
        <a:bodyPr/>
        <a:lstStyle/>
        <a:p>
          <a:r>
            <a:rPr lang="tr-TR" b="1" dirty="0" err="1"/>
            <a:t>Threat</a:t>
          </a:r>
          <a:r>
            <a:rPr lang="tr-TR" b="1" dirty="0"/>
            <a:t> </a:t>
          </a:r>
          <a:r>
            <a:rPr lang="tr-TR" b="1" dirty="0" err="1"/>
            <a:t>İntelligence</a:t>
          </a:r>
          <a:r>
            <a:rPr lang="tr-TR" b="1" dirty="0"/>
            <a:t> </a:t>
          </a:r>
          <a:r>
            <a:rPr lang="tr-TR" b="1" dirty="0" err="1"/>
            <a:t>Lifecycle</a:t>
          </a:r>
          <a:endParaRPr lang="en-US" b="1" dirty="0" err="1"/>
        </a:p>
      </dgm:t>
    </dgm:pt>
    <dgm:pt modelId="{23D0A0C2-AEE0-4FBD-937B-86B240ADE5D0}" type="parTrans" cxnId="{A9993688-74F1-492E-9E02-F5AAC53EADB1}">
      <dgm:prSet/>
      <dgm:spPr/>
      <dgm:t>
        <a:bodyPr/>
        <a:lstStyle/>
        <a:p>
          <a:endParaRPr lang="en-US"/>
        </a:p>
      </dgm:t>
    </dgm:pt>
    <dgm:pt modelId="{ADC9E92A-A3CB-4E89-A90C-4BAE76B3A013}" type="sibTrans" cxnId="{A9993688-74F1-492E-9E02-F5AAC53EADB1}">
      <dgm:prSet/>
      <dgm:spPr/>
      <dgm:t>
        <a:bodyPr/>
        <a:lstStyle/>
        <a:p>
          <a:endParaRPr lang="en-US"/>
        </a:p>
      </dgm:t>
    </dgm:pt>
    <dgm:pt modelId="{AD8C40D5-AB58-40C2-8C64-AA26395ABADF}">
      <dgm:prSet/>
      <dgm:spPr/>
      <dgm:t>
        <a:bodyPr/>
        <a:lstStyle/>
        <a:p>
          <a:r>
            <a:rPr lang="tr-TR" dirty="0" err="1"/>
            <a:t>Requirements</a:t>
          </a:r>
          <a:r>
            <a:rPr lang="tr-TR" dirty="0"/>
            <a:t>(Gereksinimler)</a:t>
          </a:r>
          <a:endParaRPr lang="en-US" dirty="0"/>
        </a:p>
      </dgm:t>
    </dgm:pt>
    <dgm:pt modelId="{7ACDC6D1-B333-40B3-888D-F6A56379063F}" type="parTrans" cxnId="{E9D9F7B3-8D4E-45F2-9AE9-57EEE6A35487}">
      <dgm:prSet/>
      <dgm:spPr/>
      <dgm:t>
        <a:bodyPr/>
        <a:lstStyle/>
        <a:p>
          <a:endParaRPr lang="en-US"/>
        </a:p>
      </dgm:t>
    </dgm:pt>
    <dgm:pt modelId="{0975336D-20E6-494E-86FF-5A4C7EE2C0E3}" type="sibTrans" cxnId="{E9D9F7B3-8D4E-45F2-9AE9-57EEE6A35487}">
      <dgm:prSet/>
      <dgm:spPr/>
      <dgm:t>
        <a:bodyPr/>
        <a:lstStyle/>
        <a:p>
          <a:endParaRPr lang="en-US"/>
        </a:p>
      </dgm:t>
    </dgm:pt>
    <dgm:pt modelId="{34BC9E05-7A8A-4618-97CA-21DDDBC20B32}">
      <dgm:prSet/>
      <dgm:spPr/>
      <dgm:t>
        <a:bodyPr/>
        <a:lstStyle/>
        <a:p>
          <a:r>
            <a:rPr lang="tr-TR" dirty="0"/>
            <a:t>Collection(Toplama)</a:t>
          </a:r>
          <a:endParaRPr lang="en-US" dirty="0"/>
        </a:p>
      </dgm:t>
    </dgm:pt>
    <dgm:pt modelId="{25806598-DE6F-4B2C-AF06-A4BD50516428}" type="parTrans" cxnId="{9AF736F6-7EA9-4D48-9DF4-69491C41F23C}">
      <dgm:prSet/>
      <dgm:spPr/>
      <dgm:t>
        <a:bodyPr/>
        <a:lstStyle/>
        <a:p>
          <a:endParaRPr lang="en-US"/>
        </a:p>
      </dgm:t>
    </dgm:pt>
    <dgm:pt modelId="{035CD365-A601-42F4-9BDE-7D832183D9D1}" type="sibTrans" cxnId="{9AF736F6-7EA9-4D48-9DF4-69491C41F23C}">
      <dgm:prSet/>
      <dgm:spPr/>
      <dgm:t>
        <a:bodyPr/>
        <a:lstStyle/>
        <a:p>
          <a:endParaRPr lang="en-US"/>
        </a:p>
      </dgm:t>
    </dgm:pt>
    <dgm:pt modelId="{DE4EC7B0-AE6B-43DD-91DF-1484AFA437EA}">
      <dgm:prSet/>
      <dgm:spPr/>
      <dgm:t>
        <a:bodyPr/>
        <a:lstStyle/>
        <a:p>
          <a:r>
            <a:rPr lang="tr-TR" dirty="0" err="1"/>
            <a:t>Processing</a:t>
          </a:r>
          <a:r>
            <a:rPr lang="tr-TR" dirty="0"/>
            <a:t>(İşleme)</a:t>
          </a:r>
          <a:endParaRPr lang="en-US" dirty="0"/>
        </a:p>
      </dgm:t>
    </dgm:pt>
    <dgm:pt modelId="{A9C05561-C6AE-4212-8FA9-CA5E56B5DBCB}" type="parTrans" cxnId="{408325F2-2802-42C3-A02A-D41A65047630}">
      <dgm:prSet/>
      <dgm:spPr/>
      <dgm:t>
        <a:bodyPr/>
        <a:lstStyle/>
        <a:p>
          <a:endParaRPr lang="en-US"/>
        </a:p>
      </dgm:t>
    </dgm:pt>
    <dgm:pt modelId="{6B241076-D8AC-4727-B610-7E30A92170FA}" type="sibTrans" cxnId="{408325F2-2802-42C3-A02A-D41A65047630}">
      <dgm:prSet/>
      <dgm:spPr/>
      <dgm:t>
        <a:bodyPr/>
        <a:lstStyle/>
        <a:p>
          <a:endParaRPr lang="en-US"/>
        </a:p>
      </dgm:t>
    </dgm:pt>
    <dgm:pt modelId="{E52FD1C0-53EB-4D78-8438-30487CE4FAC9}">
      <dgm:prSet/>
      <dgm:spPr/>
      <dgm:t>
        <a:bodyPr/>
        <a:lstStyle/>
        <a:p>
          <a:r>
            <a:rPr lang="tr-TR" dirty="0"/>
            <a:t>Analize(Analiz)</a:t>
          </a:r>
          <a:endParaRPr lang="en-US" dirty="0"/>
        </a:p>
      </dgm:t>
    </dgm:pt>
    <dgm:pt modelId="{351D26A0-8BBF-4522-8DD0-2371E81CAD1A}" type="parTrans" cxnId="{04655844-7E95-4CC8-8852-B43D6DC6D11D}">
      <dgm:prSet/>
      <dgm:spPr/>
      <dgm:t>
        <a:bodyPr/>
        <a:lstStyle/>
        <a:p>
          <a:endParaRPr lang="en-US"/>
        </a:p>
      </dgm:t>
    </dgm:pt>
    <dgm:pt modelId="{6920067C-5390-49BE-B6B9-8C95C65EA4CB}" type="sibTrans" cxnId="{04655844-7E95-4CC8-8852-B43D6DC6D11D}">
      <dgm:prSet/>
      <dgm:spPr/>
      <dgm:t>
        <a:bodyPr/>
        <a:lstStyle/>
        <a:p>
          <a:endParaRPr lang="en-US"/>
        </a:p>
      </dgm:t>
    </dgm:pt>
    <dgm:pt modelId="{C2936044-B1B3-434C-BB09-4293B831B027}">
      <dgm:prSet/>
      <dgm:spPr/>
      <dgm:t>
        <a:bodyPr/>
        <a:lstStyle/>
        <a:p>
          <a:r>
            <a:rPr lang="tr-TR" dirty="0" err="1"/>
            <a:t>Dissemination</a:t>
          </a:r>
          <a:r>
            <a:rPr lang="tr-TR" dirty="0"/>
            <a:t>(Yaygınlaştırma)</a:t>
          </a:r>
          <a:endParaRPr lang="en-US" dirty="0"/>
        </a:p>
      </dgm:t>
    </dgm:pt>
    <dgm:pt modelId="{4DA5EC07-E610-4497-AF38-BF2A2D37F7E9}" type="parTrans" cxnId="{4F1B30BD-59C1-47AD-A0D4-E20FA752242A}">
      <dgm:prSet/>
      <dgm:spPr/>
      <dgm:t>
        <a:bodyPr/>
        <a:lstStyle/>
        <a:p>
          <a:endParaRPr lang="en-US"/>
        </a:p>
      </dgm:t>
    </dgm:pt>
    <dgm:pt modelId="{A3909FE1-C610-473E-BBCA-6F3F23576BEA}" type="sibTrans" cxnId="{4F1B30BD-59C1-47AD-A0D4-E20FA752242A}">
      <dgm:prSet/>
      <dgm:spPr/>
      <dgm:t>
        <a:bodyPr/>
        <a:lstStyle/>
        <a:p>
          <a:endParaRPr lang="en-US"/>
        </a:p>
      </dgm:t>
    </dgm:pt>
    <dgm:pt modelId="{6288F1CC-9824-45D6-BB2E-7F44AD64950B}">
      <dgm:prSet/>
      <dgm:spPr/>
      <dgm:t>
        <a:bodyPr/>
        <a:lstStyle/>
        <a:p>
          <a:r>
            <a:rPr lang="tr-TR" dirty="0"/>
            <a:t>Feedback(Geribildirim)</a:t>
          </a:r>
          <a:endParaRPr lang="en-US" dirty="0"/>
        </a:p>
      </dgm:t>
    </dgm:pt>
    <dgm:pt modelId="{62BBB92C-57EE-4AC4-804B-035C88799E20}" type="parTrans" cxnId="{56AA5221-7B8D-436C-A5B3-EAADAB34E99F}">
      <dgm:prSet/>
      <dgm:spPr/>
      <dgm:t>
        <a:bodyPr/>
        <a:lstStyle/>
        <a:p>
          <a:endParaRPr lang="en-US"/>
        </a:p>
      </dgm:t>
    </dgm:pt>
    <dgm:pt modelId="{51BF3D59-F1B3-46A7-BA24-E7530C469BF4}" type="sibTrans" cxnId="{56AA5221-7B8D-436C-A5B3-EAADAB34E99F}">
      <dgm:prSet/>
      <dgm:spPr/>
      <dgm:t>
        <a:bodyPr/>
        <a:lstStyle/>
        <a:p>
          <a:endParaRPr lang="en-US"/>
        </a:p>
      </dgm:t>
    </dgm:pt>
    <dgm:pt modelId="{8763F199-2582-4967-BE75-6909311EEFC0}" type="pres">
      <dgm:prSet presAssocID="{B3204CAF-05A4-40BE-94ED-04EB31195068}" presName="diagram" presStyleCnt="0">
        <dgm:presLayoutVars>
          <dgm:dir/>
          <dgm:resizeHandles val="exact"/>
        </dgm:presLayoutVars>
      </dgm:prSet>
      <dgm:spPr/>
    </dgm:pt>
    <dgm:pt modelId="{980B9645-8E57-43E7-860B-29F56EE730C3}" type="pres">
      <dgm:prSet presAssocID="{6D3A861D-5ABB-4F34-BD47-4DBA3635512F}" presName="node" presStyleLbl="node1" presStyleIdx="0" presStyleCnt="3">
        <dgm:presLayoutVars>
          <dgm:bulletEnabled val="1"/>
        </dgm:presLayoutVars>
      </dgm:prSet>
      <dgm:spPr/>
    </dgm:pt>
    <dgm:pt modelId="{D3FFE14A-78C9-4C45-8497-E4AAFA0E1BAF}" type="pres">
      <dgm:prSet presAssocID="{AFA1CFC1-ADEC-4BA6-9DE8-AB02F9DAB44B}" presName="sibTrans" presStyleCnt="0"/>
      <dgm:spPr/>
    </dgm:pt>
    <dgm:pt modelId="{DEA119BD-AB94-48D7-B062-FFB8D52063A4}" type="pres">
      <dgm:prSet presAssocID="{D8861891-EA00-4C35-AD92-FAD20796F577}" presName="node" presStyleLbl="node1" presStyleIdx="1" presStyleCnt="3">
        <dgm:presLayoutVars>
          <dgm:bulletEnabled val="1"/>
        </dgm:presLayoutVars>
      </dgm:prSet>
      <dgm:spPr/>
    </dgm:pt>
    <dgm:pt modelId="{EC297813-DFFD-499A-8B93-F165CF7B892C}" type="pres">
      <dgm:prSet presAssocID="{5D9447E7-E634-4CDC-8148-9A23B25D594D}" presName="sibTrans" presStyleCnt="0"/>
      <dgm:spPr/>
    </dgm:pt>
    <dgm:pt modelId="{0B5E820A-7CD2-47B8-9CE9-FE1C7934EEC4}" type="pres">
      <dgm:prSet presAssocID="{530D8DFA-C920-48BF-8C64-657B2D6BF2FA}" presName="node" presStyleLbl="node1" presStyleIdx="2" presStyleCnt="3">
        <dgm:presLayoutVars>
          <dgm:bulletEnabled val="1"/>
        </dgm:presLayoutVars>
      </dgm:prSet>
      <dgm:spPr/>
    </dgm:pt>
  </dgm:ptLst>
  <dgm:cxnLst>
    <dgm:cxn modelId="{C5351802-E449-4549-8DEF-F16A97E75D82}" type="presOf" srcId="{AD8C40D5-AB58-40C2-8C64-AA26395ABADF}" destId="{0B5E820A-7CD2-47B8-9CE9-FE1C7934EEC4}" srcOrd="0" destOrd="1" presId="urn:microsoft.com/office/officeart/2005/8/layout/default"/>
    <dgm:cxn modelId="{4EC6A020-805A-41FE-9599-3B5CB424D86B}" type="presOf" srcId="{6D3A861D-5ABB-4F34-BD47-4DBA3635512F}" destId="{980B9645-8E57-43E7-860B-29F56EE730C3}" srcOrd="0" destOrd="0" presId="urn:microsoft.com/office/officeart/2005/8/layout/default"/>
    <dgm:cxn modelId="{56AA5221-7B8D-436C-A5B3-EAADAB34E99F}" srcId="{530D8DFA-C920-48BF-8C64-657B2D6BF2FA}" destId="{6288F1CC-9824-45D6-BB2E-7F44AD64950B}" srcOrd="5" destOrd="0" parTransId="{62BBB92C-57EE-4AC4-804B-035C88799E20}" sibTransId="{51BF3D59-F1B3-46A7-BA24-E7530C469BF4}"/>
    <dgm:cxn modelId="{366F7423-8D5C-4528-B26D-F5C8DE0D84F7}" type="presOf" srcId="{C2936044-B1B3-434C-BB09-4293B831B027}" destId="{0B5E820A-7CD2-47B8-9CE9-FE1C7934EEC4}" srcOrd="0" destOrd="5" presId="urn:microsoft.com/office/officeart/2005/8/layout/default"/>
    <dgm:cxn modelId="{1D3EEC2B-556F-431F-8F34-0C3A05A2159D}" srcId="{B3204CAF-05A4-40BE-94ED-04EB31195068}" destId="{6D3A861D-5ABB-4F34-BD47-4DBA3635512F}" srcOrd="0" destOrd="0" parTransId="{2941E0D2-CA12-4217-AB28-49A4AE23E12F}" sibTransId="{AFA1CFC1-ADEC-4BA6-9DE8-AB02F9DAB44B}"/>
    <dgm:cxn modelId="{A198872C-E11E-4EC6-8154-7F2CAE3EE975}" type="presOf" srcId="{34BC9E05-7A8A-4618-97CA-21DDDBC20B32}" destId="{0B5E820A-7CD2-47B8-9CE9-FE1C7934EEC4}" srcOrd="0" destOrd="2" presId="urn:microsoft.com/office/officeart/2005/8/layout/default"/>
    <dgm:cxn modelId="{88A6562F-6644-4D20-B30F-7570C951E025}" type="presOf" srcId="{530D8DFA-C920-48BF-8C64-657B2D6BF2FA}" destId="{0B5E820A-7CD2-47B8-9CE9-FE1C7934EEC4}" srcOrd="0" destOrd="0" presId="urn:microsoft.com/office/officeart/2005/8/layout/default"/>
    <dgm:cxn modelId="{04655844-7E95-4CC8-8852-B43D6DC6D11D}" srcId="{530D8DFA-C920-48BF-8C64-657B2D6BF2FA}" destId="{E52FD1C0-53EB-4D78-8438-30487CE4FAC9}" srcOrd="3" destOrd="0" parTransId="{351D26A0-8BBF-4522-8DD0-2371E81CAD1A}" sibTransId="{6920067C-5390-49BE-B6B9-8C95C65EA4CB}"/>
    <dgm:cxn modelId="{59BCC852-5D79-4DED-8DFA-333E70472A50}" type="presOf" srcId="{DE4EC7B0-AE6B-43DD-91DF-1484AFA437EA}" destId="{0B5E820A-7CD2-47B8-9CE9-FE1C7934EEC4}" srcOrd="0" destOrd="3" presId="urn:microsoft.com/office/officeart/2005/8/layout/default"/>
    <dgm:cxn modelId="{A9993688-74F1-492E-9E02-F5AAC53EADB1}" srcId="{B3204CAF-05A4-40BE-94ED-04EB31195068}" destId="{530D8DFA-C920-48BF-8C64-657B2D6BF2FA}" srcOrd="2" destOrd="0" parTransId="{23D0A0C2-AEE0-4FBD-937B-86B240ADE5D0}" sibTransId="{ADC9E92A-A3CB-4E89-A90C-4BAE76B3A013}"/>
    <dgm:cxn modelId="{2A261889-7A53-457A-A5A0-0A8590DAD5D9}" type="presOf" srcId="{D8861891-EA00-4C35-AD92-FAD20796F577}" destId="{DEA119BD-AB94-48D7-B062-FFB8D52063A4}" srcOrd="0" destOrd="0" presId="urn:microsoft.com/office/officeart/2005/8/layout/default"/>
    <dgm:cxn modelId="{0A7DF3B3-CEDD-40AD-8FE6-A537C16D4112}" type="presOf" srcId="{E52FD1C0-53EB-4D78-8438-30487CE4FAC9}" destId="{0B5E820A-7CD2-47B8-9CE9-FE1C7934EEC4}" srcOrd="0" destOrd="4" presId="urn:microsoft.com/office/officeart/2005/8/layout/default"/>
    <dgm:cxn modelId="{E9D9F7B3-8D4E-45F2-9AE9-57EEE6A35487}" srcId="{530D8DFA-C920-48BF-8C64-657B2D6BF2FA}" destId="{AD8C40D5-AB58-40C2-8C64-AA26395ABADF}" srcOrd="0" destOrd="0" parTransId="{7ACDC6D1-B333-40B3-888D-F6A56379063F}" sibTransId="{0975336D-20E6-494E-86FF-5A4C7EE2C0E3}"/>
    <dgm:cxn modelId="{4F1B30BD-59C1-47AD-A0D4-E20FA752242A}" srcId="{530D8DFA-C920-48BF-8C64-657B2D6BF2FA}" destId="{C2936044-B1B3-434C-BB09-4293B831B027}" srcOrd="4" destOrd="0" parTransId="{4DA5EC07-E610-4497-AF38-BF2A2D37F7E9}" sibTransId="{A3909FE1-C610-473E-BBCA-6F3F23576BEA}"/>
    <dgm:cxn modelId="{13CFCBCD-7F87-4591-899E-227E15B8FD9F}" type="presOf" srcId="{6288F1CC-9824-45D6-BB2E-7F44AD64950B}" destId="{0B5E820A-7CD2-47B8-9CE9-FE1C7934EEC4}" srcOrd="0" destOrd="6" presId="urn:microsoft.com/office/officeart/2005/8/layout/default"/>
    <dgm:cxn modelId="{41A92DE0-75D8-4A74-96AF-D1E4C9DA2B0D}" srcId="{B3204CAF-05A4-40BE-94ED-04EB31195068}" destId="{D8861891-EA00-4C35-AD92-FAD20796F577}" srcOrd="1" destOrd="0" parTransId="{19F3A775-D1E4-4B5C-8EC5-D424B117D523}" sibTransId="{5D9447E7-E634-4CDC-8148-9A23B25D594D}"/>
    <dgm:cxn modelId="{408325F2-2802-42C3-A02A-D41A65047630}" srcId="{530D8DFA-C920-48BF-8C64-657B2D6BF2FA}" destId="{DE4EC7B0-AE6B-43DD-91DF-1484AFA437EA}" srcOrd="2" destOrd="0" parTransId="{A9C05561-C6AE-4212-8FA9-CA5E56B5DBCB}" sibTransId="{6B241076-D8AC-4727-B610-7E30A92170FA}"/>
    <dgm:cxn modelId="{9AF736F6-7EA9-4D48-9DF4-69491C41F23C}" srcId="{530D8DFA-C920-48BF-8C64-657B2D6BF2FA}" destId="{34BC9E05-7A8A-4618-97CA-21DDDBC20B32}" srcOrd="1" destOrd="0" parTransId="{25806598-DE6F-4B2C-AF06-A4BD50516428}" sibTransId="{035CD365-A601-42F4-9BDE-7D832183D9D1}"/>
    <dgm:cxn modelId="{01698EF8-A850-4B8C-B7A8-32FC696FBAFD}" type="presOf" srcId="{B3204CAF-05A4-40BE-94ED-04EB31195068}" destId="{8763F199-2582-4967-BE75-6909311EEFC0}" srcOrd="0" destOrd="0" presId="urn:microsoft.com/office/officeart/2005/8/layout/default"/>
    <dgm:cxn modelId="{8A6443D0-48E2-448B-A836-E27215297DE5}" type="presParOf" srcId="{8763F199-2582-4967-BE75-6909311EEFC0}" destId="{980B9645-8E57-43E7-860B-29F56EE730C3}" srcOrd="0" destOrd="0" presId="urn:microsoft.com/office/officeart/2005/8/layout/default"/>
    <dgm:cxn modelId="{9162325B-98DA-42A1-A703-2CD4FB08F8F2}" type="presParOf" srcId="{8763F199-2582-4967-BE75-6909311EEFC0}" destId="{D3FFE14A-78C9-4C45-8497-E4AAFA0E1BAF}" srcOrd="1" destOrd="0" presId="urn:microsoft.com/office/officeart/2005/8/layout/default"/>
    <dgm:cxn modelId="{43E6E274-EBA8-49BE-9B73-4A96FBEFA1A1}" type="presParOf" srcId="{8763F199-2582-4967-BE75-6909311EEFC0}" destId="{DEA119BD-AB94-48D7-B062-FFB8D52063A4}" srcOrd="2" destOrd="0" presId="urn:microsoft.com/office/officeart/2005/8/layout/default"/>
    <dgm:cxn modelId="{DE27A0AD-7AB4-42F1-848C-FC3A3EF165B7}" type="presParOf" srcId="{8763F199-2582-4967-BE75-6909311EEFC0}" destId="{EC297813-DFFD-499A-8B93-F165CF7B892C}" srcOrd="3" destOrd="0" presId="urn:microsoft.com/office/officeart/2005/8/layout/default"/>
    <dgm:cxn modelId="{EB87F6AA-021D-4386-9BE1-C7725647AD54}" type="presParOf" srcId="{8763F199-2582-4967-BE75-6909311EEFC0}" destId="{0B5E820A-7CD2-47B8-9CE9-FE1C7934EEC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EDEF38-13B4-4B6E-A46E-EA97C67AFE8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EFC192-F81A-4AF3-828C-456D1B50F97C}">
      <dgm:prSet/>
      <dgm:spPr/>
      <dgm:t>
        <a:bodyPr/>
        <a:lstStyle/>
        <a:p>
          <a:r>
            <a:rPr lang="tr-TR" b="1" dirty="0" err="1"/>
            <a:t>Passive</a:t>
          </a:r>
          <a:r>
            <a:rPr lang="tr-TR" b="1" dirty="0"/>
            <a:t> </a:t>
          </a:r>
          <a:r>
            <a:rPr lang="tr-TR" b="1" dirty="0" err="1"/>
            <a:t>Reconnaissance</a:t>
          </a:r>
          <a:r>
            <a:rPr lang="tr-TR" b="1" dirty="0"/>
            <a:t>(Pasif Siber Keşif)</a:t>
          </a:r>
          <a:endParaRPr lang="en-US" b="1" dirty="0"/>
        </a:p>
      </dgm:t>
    </dgm:pt>
    <dgm:pt modelId="{95330486-F3F7-490F-A38C-C7D5A1E62594}" type="parTrans" cxnId="{3153D903-BB50-405D-A353-242F8847FE2E}">
      <dgm:prSet/>
      <dgm:spPr/>
      <dgm:t>
        <a:bodyPr/>
        <a:lstStyle/>
        <a:p>
          <a:endParaRPr lang="en-US"/>
        </a:p>
      </dgm:t>
    </dgm:pt>
    <dgm:pt modelId="{D34B2643-7AD5-4B1C-897F-719514E1FF6B}" type="sibTrans" cxnId="{3153D903-BB50-405D-A353-242F8847FE2E}">
      <dgm:prSet/>
      <dgm:spPr/>
      <dgm:t>
        <a:bodyPr/>
        <a:lstStyle/>
        <a:p>
          <a:endParaRPr lang="en-US"/>
        </a:p>
      </dgm:t>
    </dgm:pt>
    <dgm:pt modelId="{F4348B68-2E58-4A17-A1F4-9C96FA84D33D}">
      <dgm:prSet/>
      <dgm:spPr/>
      <dgm:t>
        <a:bodyPr/>
        <a:lstStyle/>
        <a:p>
          <a:r>
            <a:rPr lang="tr-TR" dirty="0"/>
            <a:t>Google Hacking</a:t>
          </a:r>
          <a:endParaRPr lang="en-US" dirty="0"/>
        </a:p>
      </dgm:t>
    </dgm:pt>
    <dgm:pt modelId="{9110A6A1-B74C-4D53-B55D-F1C4D92D2393}" type="parTrans" cxnId="{67CE3103-CD26-4D23-938A-88EB81AC64C2}">
      <dgm:prSet/>
      <dgm:spPr/>
      <dgm:t>
        <a:bodyPr/>
        <a:lstStyle/>
        <a:p>
          <a:endParaRPr lang="en-US"/>
        </a:p>
      </dgm:t>
    </dgm:pt>
    <dgm:pt modelId="{27669BF2-407C-41D4-A9A1-0B6FF6D66E18}" type="sibTrans" cxnId="{67CE3103-CD26-4D23-938A-88EB81AC64C2}">
      <dgm:prSet/>
      <dgm:spPr/>
      <dgm:t>
        <a:bodyPr/>
        <a:lstStyle/>
        <a:p>
          <a:endParaRPr lang="en-US"/>
        </a:p>
      </dgm:t>
    </dgm:pt>
    <dgm:pt modelId="{CF66CE81-5FAC-4381-B580-D7DCF66A254F}">
      <dgm:prSet/>
      <dgm:spPr/>
      <dgm:t>
        <a:bodyPr/>
        <a:lstStyle/>
        <a:p>
          <a:r>
            <a:rPr lang="tr-TR" dirty="0" err="1"/>
            <a:t>Netcraft</a:t>
          </a:r>
          <a:endParaRPr lang="en-US" dirty="0" err="1"/>
        </a:p>
      </dgm:t>
    </dgm:pt>
    <dgm:pt modelId="{0A974FBC-ED40-48B2-80DB-FA457AFA2C58}" type="parTrans" cxnId="{FCE70969-5BCA-4422-923A-707CE2173E49}">
      <dgm:prSet/>
      <dgm:spPr/>
      <dgm:t>
        <a:bodyPr/>
        <a:lstStyle/>
        <a:p>
          <a:endParaRPr lang="en-US"/>
        </a:p>
      </dgm:t>
    </dgm:pt>
    <dgm:pt modelId="{F7ADCF43-0030-4027-9AC7-B5C4D3E02CF1}" type="sibTrans" cxnId="{FCE70969-5BCA-4422-923A-707CE2173E49}">
      <dgm:prSet/>
      <dgm:spPr/>
      <dgm:t>
        <a:bodyPr/>
        <a:lstStyle/>
        <a:p>
          <a:endParaRPr lang="en-US"/>
        </a:p>
      </dgm:t>
    </dgm:pt>
    <dgm:pt modelId="{F36F260E-881E-42FE-9FE2-9525ABFD1741}">
      <dgm:prSet/>
      <dgm:spPr/>
      <dgm:t>
        <a:bodyPr/>
        <a:lstStyle/>
        <a:p>
          <a:r>
            <a:rPr lang="tr-TR" dirty="0" err="1"/>
            <a:t>Shodan</a:t>
          </a:r>
          <a:endParaRPr lang="en-US" dirty="0" err="1"/>
        </a:p>
      </dgm:t>
    </dgm:pt>
    <dgm:pt modelId="{2432A3A5-0C80-4D33-8399-1B4E0C02C554}" type="parTrans" cxnId="{7246A4FB-BCF6-4BB9-A496-A301DAE91A04}">
      <dgm:prSet/>
      <dgm:spPr/>
      <dgm:t>
        <a:bodyPr/>
        <a:lstStyle/>
        <a:p>
          <a:endParaRPr lang="en-US"/>
        </a:p>
      </dgm:t>
    </dgm:pt>
    <dgm:pt modelId="{A0BB346F-FAF2-4C0B-A662-116217C1175E}" type="sibTrans" cxnId="{7246A4FB-BCF6-4BB9-A496-A301DAE91A04}">
      <dgm:prSet/>
      <dgm:spPr/>
      <dgm:t>
        <a:bodyPr/>
        <a:lstStyle/>
        <a:p>
          <a:endParaRPr lang="en-US"/>
        </a:p>
      </dgm:t>
    </dgm:pt>
    <dgm:pt modelId="{C0FB69B3-537A-41F5-9444-E8373C92F9BC}">
      <dgm:prSet/>
      <dgm:spPr/>
      <dgm:t>
        <a:bodyPr/>
        <a:lstStyle/>
        <a:p>
          <a:r>
            <a:rPr lang="tr-TR" b="1" dirty="0"/>
            <a:t>Active </a:t>
          </a:r>
          <a:r>
            <a:rPr lang="tr-TR" b="1" dirty="0" err="1"/>
            <a:t>Reconnaissance</a:t>
          </a:r>
          <a:r>
            <a:rPr lang="tr-TR" b="1" dirty="0"/>
            <a:t>(Aktif Siber Keşif)</a:t>
          </a:r>
          <a:endParaRPr lang="en-US" b="1" dirty="0"/>
        </a:p>
      </dgm:t>
    </dgm:pt>
    <dgm:pt modelId="{AFACC561-4E71-4CAF-98FB-DA01C440C678}" type="parTrans" cxnId="{FB024558-4830-4FE3-A94C-E3FB03048AEA}">
      <dgm:prSet/>
      <dgm:spPr/>
      <dgm:t>
        <a:bodyPr/>
        <a:lstStyle/>
        <a:p>
          <a:endParaRPr lang="en-US"/>
        </a:p>
      </dgm:t>
    </dgm:pt>
    <dgm:pt modelId="{506542AC-D659-47E6-99B6-8C30865B6619}" type="sibTrans" cxnId="{FB024558-4830-4FE3-A94C-E3FB03048AEA}">
      <dgm:prSet/>
      <dgm:spPr/>
      <dgm:t>
        <a:bodyPr/>
        <a:lstStyle/>
        <a:p>
          <a:endParaRPr lang="en-US"/>
        </a:p>
      </dgm:t>
    </dgm:pt>
    <dgm:pt modelId="{C8FC31C0-A7EA-46CD-BE4E-088685504EEE}">
      <dgm:prSet/>
      <dgm:spPr/>
      <dgm:t>
        <a:bodyPr/>
        <a:lstStyle/>
        <a:p>
          <a:r>
            <a:rPr lang="tr-TR" dirty="0" err="1"/>
            <a:t>Nmap</a:t>
          </a:r>
          <a:endParaRPr lang="en-US" dirty="0" err="1"/>
        </a:p>
      </dgm:t>
    </dgm:pt>
    <dgm:pt modelId="{C5D2E118-343D-44F3-98D6-C151CDC1A7D7}" type="parTrans" cxnId="{2BF149FA-FF25-4CE5-B85B-C739A8E914F9}">
      <dgm:prSet/>
      <dgm:spPr/>
      <dgm:t>
        <a:bodyPr/>
        <a:lstStyle/>
        <a:p>
          <a:endParaRPr lang="en-US"/>
        </a:p>
      </dgm:t>
    </dgm:pt>
    <dgm:pt modelId="{81B51582-ACBC-4A1E-BB46-39A15F382842}" type="sibTrans" cxnId="{2BF149FA-FF25-4CE5-B85B-C739A8E914F9}">
      <dgm:prSet/>
      <dgm:spPr/>
      <dgm:t>
        <a:bodyPr/>
        <a:lstStyle/>
        <a:p>
          <a:endParaRPr lang="en-US"/>
        </a:p>
      </dgm:t>
    </dgm:pt>
    <dgm:pt modelId="{96137494-2EC7-4DD8-908E-9762EC9329F4}">
      <dgm:prSet/>
      <dgm:spPr/>
      <dgm:t>
        <a:bodyPr/>
        <a:lstStyle/>
        <a:p>
          <a:r>
            <a:rPr lang="tr-TR" dirty="0" err="1"/>
            <a:t>Nessus</a:t>
          </a:r>
          <a:endParaRPr lang="en-US" dirty="0" err="1"/>
        </a:p>
      </dgm:t>
    </dgm:pt>
    <dgm:pt modelId="{5B6CF4C7-099B-4F0B-9F25-54C47D8C21D0}" type="parTrans" cxnId="{95A40BCD-4353-4B50-AA7C-5430B099A2D4}">
      <dgm:prSet/>
      <dgm:spPr/>
      <dgm:t>
        <a:bodyPr/>
        <a:lstStyle/>
        <a:p>
          <a:endParaRPr lang="en-US"/>
        </a:p>
      </dgm:t>
    </dgm:pt>
    <dgm:pt modelId="{03E405B9-7329-4B17-8BFF-367524572FEE}" type="sibTrans" cxnId="{95A40BCD-4353-4B50-AA7C-5430B099A2D4}">
      <dgm:prSet/>
      <dgm:spPr/>
      <dgm:t>
        <a:bodyPr/>
        <a:lstStyle/>
        <a:p>
          <a:endParaRPr lang="en-US"/>
        </a:p>
      </dgm:t>
    </dgm:pt>
    <dgm:pt modelId="{3290E2D9-E349-46B0-AC6B-D690CA286AA5}">
      <dgm:prSet/>
      <dgm:spPr/>
      <dgm:t>
        <a:bodyPr/>
        <a:lstStyle/>
        <a:p>
          <a:r>
            <a:rPr lang="tr-TR" b="1" dirty="0"/>
            <a:t>Aktif ve Pasif Keşif arasında fark</a:t>
          </a:r>
          <a:endParaRPr lang="en-US" b="1" dirty="0"/>
        </a:p>
      </dgm:t>
    </dgm:pt>
    <dgm:pt modelId="{92A0FBCD-B17B-40AA-8BFF-D5653B79F1FC}" type="parTrans" cxnId="{58F68174-D20F-49DF-8AC1-6B5E9B133E4A}">
      <dgm:prSet/>
      <dgm:spPr/>
      <dgm:t>
        <a:bodyPr/>
        <a:lstStyle/>
        <a:p>
          <a:endParaRPr lang="en-US"/>
        </a:p>
      </dgm:t>
    </dgm:pt>
    <dgm:pt modelId="{1B4CC5C8-9ABD-4022-8949-717093F19C7C}" type="sibTrans" cxnId="{58F68174-D20F-49DF-8AC1-6B5E9B133E4A}">
      <dgm:prSet/>
      <dgm:spPr/>
      <dgm:t>
        <a:bodyPr/>
        <a:lstStyle/>
        <a:p>
          <a:endParaRPr lang="en-US"/>
        </a:p>
      </dgm:t>
    </dgm:pt>
    <dgm:pt modelId="{C3DB5A98-FDB4-4E64-94FA-188591DA75B9}" type="pres">
      <dgm:prSet presAssocID="{52EDEF38-13B4-4B6E-A46E-EA97C67AFE8E}" presName="diagram" presStyleCnt="0">
        <dgm:presLayoutVars>
          <dgm:dir/>
          <dgm:resizeHandles val="exact"/>
        </dgm:presLayoutVars>
      </dgm:prSet>
      <dgm:spPr/>
    </dgm:pt>
    <dgm:pt modelId="{785C01EE-F92F-46CD-AEB0-710E23874A73}" type="pres">
      <dgm:prSet presAssocID="{83EFC192-F81A-4AF3-828C-456D1B50F97C}" presName="node" presStyleLbl="node1" presStyleIdx="0" presStyleCnt="3">
        <dgm:presLayoutVars>
          <dgm:bulletEnabled val="1"/>
        </dgm:presLayoutVars>
      </dgm:prSet>
      <dgm:spPr/>
    </dgm:pt>
    <dgm:pt modelId="{5A18EF0E-CB9D-40C6-9DCC-9CE72551556C}" type="pres">
      <dgm:prSet presAssocID="{D34B2643-7AD5-4B1C-897F-719514E1FF6B}" presName="sibTrans" presStyleCnt="0"/>
      <dgm:spPr/>
    </dgm:pt>
    <dgm:pt modelId="{E72C4B0D-8C04-4E35-9841-F294C95D8DFF}" type="pres">
      <dgm:prSet presAssocID="{C0FB69B3-537A-41F5-9444-E8373C92F9BC}" presName="node" presStyleLbl="node1" presStyleIdx="1" presStyleCnt="3">
        <dgm:presLayoutVars>
          <dgm:bulletEnabled val="1"/>
        </dgm:presLayoutVars>
      </dgm:prSet>
      <dgm:spPr/>
    </dgm:pt>
    <dgm:pt modelId="{BC7C8FA4-2A19-4A19-8BFA-6DB13FDA774C}" type="pres">
      <dgm:prSet presAssocID="{506542AC-D659-47E6-99B6-8C30865B6619}" presName="sibTrans" presStyleCnt="0"/>
      <dgm:spPr/>
    </dgm:pt>
    <dgm:pt modelId="{D8714CE9-0E79-4FFB-9673-7C731E2DFEF5}" type="pres">
      <dgm:prSet presAssocID="{3290E2D9-E349-46B0-AC6B-D690CA286AA5}" presName="node" presStyleLbl="node1" presStyleIdx="2" presStyleCnt="3">
        <dgm:presLayoutVars>
          <dgm:bulletEnabled val="1"/>
        </dgm:presLayoutVars>
      </dgm:prSet>
      <dgm:spPr/>
    </dgm:pt>
  </dgm:ptLst>
  <dgm:cxnLst>
    <dgm:cxn modelId="{67CE3103-CD26-4D23-938A-88EB81AC64C2}" srcId="{83EFC192-F81A-4AF3-828C-456D1B50F97C}" destId="{F4348B68-2E58-4A17-A1F4-9C96FA84D33D}" srcOrd="0" destOrd="0" parTransId="{9110A6A1-B74C-4D53-B55D-F1C4D92D2393}" sibTransId="{27669BF2-407C-41D4-A9A1-0B6FF6D66E18}"/>
    <dgm:cxn modelId="{3153D903-BB50-405D-A353-242F8847FE2E}" srcId="{52EDEF38-13B4-4B6E-A46E-EA97C67AFE8E}" destId="{83EFC192-F81A-4AF3-828C-456D1B50F97C}" srcOrd="0" destOrd="0" parTransId="{95330486-F3F7-490F-A38C-C7D5A1E62594}" sibTransId="{D34B2643-7AD5-4B1C-897F-719514E1FF6B}"/>
    <dgm:cxn modelId="{BD49AF05-0F17-4E40-91E7-CE09FA387204}" type="presOf" srcId="{C8FC31C0-A7EA-46CD-BE4E-088685504EEE}" destId="{E72C4B0D-8C04-4E35-9841-F294C95D8DFF}" srcOrd="0" destOrd="1" presId="urn:microsoft.com/office/officeart/2005/8/layout/default"/>
    <dgm:cxn modelId="{9582E91B-2889-4371-B705-1052698ECE83}" type="presOf" srcId="{F36F260E-881E-42FE-9FE2-9525ABFD1741}" destId="{785C01EE-F92F-46CD-AEB0-710E23874A73}" srcOrd="0" destOrd="3" presId="urn:microsoft.com/office/officeart/2005/8/layout/default"/>
    <dgm:cxn modelId="{FAD4BC60-1695-4EAC-B135-9ED0F6C3CECE}" type="presOf" srcId="{CF66CE81-5FAC-4381-B580-D7DCF66A254F}" destId="{785C01EE-F92F-46CD-AEB0-710E23874A73}" srcOrd="0" destOrd="2" presId="urn:microsoft.com/office/officeart/2005/8/layout/default"/>
    <dgm:cxn modelId="{17B26642-04F1-44EE-901B-BEF378E07403}" type="presOf" srcId="{96137494-2EC7-4DD8-908E-9762EC9329F4}" destId="{E72C4B0D-8C04-4E35-9841-F294C95D8DFF}" srcOrd="0" destOrd="2" presId="urn:microsoft.com/office/officeart/2005/8/layout/default"/>
    <dgm:cxn modelId="{85A6F442-1EE2-4B45-91B9-78CDCCBA90E3}" type="presOf" srcId="{C0FB69B3-537A-41F5-9444-E8373C92F9BC}" destId="{E72C4B0D-8C04-4E35-9841-F294C95D8DFF}" srcOrd="0" destOrd="0" presId="urn:microsoft.com/office/officeart/2005/8/layout/default"/>
    <dgm:cxn modelId="{FCE70969-5BCA-4422-923A-707CE2173E49}" srcId="{83EFC192-F81A-4AF3-828C-456D1B50F97C}" destId="{CF66CE81-5FAC-4381-B580-D7DCF66A254F}" srcOrd="1" destOrd="0" parTransId="{0A974FBC-ED40-48B2-80DB-FA457AFA2C58}" sibTransId="{F7ADCF43-0030-4027-9AC7-B5C4D3E02CF1}"/>
    <dgm:cxn modelId="{7A921B4F-5E44-436F-B4A2-779F81E4496A}" type="presOf" srcId="{F4348B68-2E58-4A17-A1F4-9C96FA84D33D}" destId="{785C01EE-F92F-46CD-AEB0-710E23874A73}" srcOrd="0" destOrd="1" presId="urn:microsoft.com/office/officeart/2005/8/layout/default"/>
    <dgm:cxn modelId="{8C0FEA50-02D1-4C0F-B864-E80AA78F8C1C}" type="presOf" srcId="{52EDEF38-13B4-4B6E-A46E-EA97C67AFE8E}" destId="{C3DB5A98-FDB4-4E64-94FA-188591DA75B9}" srcOrd="0" destOrd="0" presId="urn:microsoft.com/office/officeart/2005/8/layout/default"/>
    <dgm:cxn modelId="{58F68174-D20F-49DF-8AC1-6B5E9B133E4A}" srcId="{52EDEF38-13B4-4B6E-A46E-EA97C67AFE8E}" destId="{3290E2D9-E349-46B0-AC6B-D690CA286AA5}" srcOrd="2" destOrd="0" parTransId="{92A0FBCD-B17B-40AA-8BFF-D5653B79F1FC}" sibTransId="{1B4CC5C8-9ABD-4022-8949-717093F19C7C}"/>
    <dgm:cxn modelId="{FB024558-4830-4FE3-A94C-E3FB03048AEA}" srcId="{52EDEF38-13B4-4B6E-A46E-EA97C67AFE8E}" destId="{C0FB69B3-537A-41F5-9444-E8373C92F9BC}" srcOrd="1" destOrd="0" parTransId="{AFACC561-4E71-4CAF-98FB-DA01C440C678}" sibTransId="{506542AC-D659-47E6-99B6-8C30865B6619}"/>
    <dgm:cxn modelId="{83D5E979-4376-4965-BD4B-1FE7D4DD113E}" type="presOf" srcId="{83EFC192-F81A-4AF3-828C-456D1B50F97C}" destId="{785C01EE-F92F-46CD-AEB0-710E23874A73}" srcOrd="0" destOrd="0" presId="urn:microsoft.com/office/officeart/2005/8/layout/default"/>
    <dgm:cxn modelId="{95A40BCD-4353-4B50-AA7C-5430B099A2D4}" srcId="{C0FB69B3-537A-41F5-9444-E8373C92F9BC}" destId="{96137494-2EC7-4DD8-908E-9762EC9329F4}" srcOrd="1" destOrd="0" parTransId="{5B6CF4C7-099B-4F0B-9F25-54C47D8C21D0}" sibTransId="{03E405B9-7329-4B17-8BFF-367524572FEE}"/>
    <dgm:cxn modelId="{980568D4-C340-4E1D-AFA4-2522911BE7F1}" type="presOf" srcId="{3290E2D9-E349-46B0-AC6B-D690CA286AA5}" destId="{D8714CE9-0E79-4FFB-9673-7C731E2DFEF5}" srcOrd="0" destOrd="0" presId="urn:microsoft.com/office/officeart/2005/8/layout/default"/>
    <dgm:cxn modelId="{2BF149FA-FF25-4CE5-B85B-C739A8E914F9}" srcId="{C0FB69B3-537A-41F5-9444-E8373C92F9BC}" destId="{C8FC31C0-A7EA-46CD-BE4E-088685504EEE}" srcOrd="0" destOrd="0" parTransId="{C5D2E118-343D-44F3-98D6-C151CDC1A7D7}" sibTransId="{81B51582-ACBC-4A1E-BB46-39A15F382842}"/>
    <dgm:cxn modelId="{7246A4FB-BCF6-4BB9-A496-A301DAE91A04}" srcId="{83EFC192-F81A-4AF3-828C-456D1B50F97C}" destId="{F36F260E-881E-42FE-9FE2-9525ABFD1741}" srcOrd="2" destOrd="0" parTransId="{2432A3A5-0C80-4D33-8399-1B4E0C02C554}" sibTransId="{A0BB346F-FAF2-4C0B-A662-116217C1175E}"/>
    <dgm:cxn modelId="{3424AF13-1A72-4170-AD93-F90C44674802}" type="presParOf" srcId="{C3DB5A98-FDB4-4E64-94FA-188591DA75B9}" destId="{785C01EE-F92F-46CD-AEB0-710E23874A73}" srcOrd="0" destOrd="0" presId="urn:microsoft.com/office/officeart/2005/8/layout/default"/>
    <dgm:cxn modelId="{B3DA3DC9-447D-4C2C-9AF0-54C9E78A7FC4}" type="presParOf" srcId="{C3DB5A98-FDB4-4E64-94FA-188591DA75B9}" destId="{5A18EF0E-CB9D-40C6-9DCC-9CE72551556C}" srcOrd="1" destOrd="0" presId="urn:microsoft.com/office/officeart/2005/8/layout/default"/>
    <dgm:cxn modelId="{57922C3E-AFCC-4E39-BE3D-FAD4F396097F}" type="presParOf" srcId="{C3DB5A98-FDB4-4E64-94FA-188591DA75B9}" destId="{E72C4B0D-8C04-4E35-9841-F294C95D8DFF}" srcOrd="2" destOrd="0" presId="urn:microsoft.com/office/officeart/2005/8/layout/default"/>
    <dgm:cxn modelId="{A599CFED-2B66-4EF9-9258-A58AFC913388}" type="presParOf" srcId="{C3DB5A98-FDB4-4E64-94FA-188591DA75B9}" destId="{BC7C8FA4-2A19-4A19-8BFA-6DB13FDA774C}" srcOrd="3" destOrd="0" presId="urn:microsoft.com/office/officeart/2005/8/layout/default"/>
    <dgm:cxn modelId="{3F70CA23-6079-4A2C-8C6C-9C4F80BD58FC}" type="presParOf" srcId="{C3DB5A98-FDB4-4E64-94FA-188591DA75B9}" destId="{D8714CE9-0E79-4FFB-9673-7C731E2DFEF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4500E7-3515-483C-8757-A1AA8669AA0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67283A-56E3-47FF-80A8-0B96F47F2ABB}">
      <dgm:prSet/>
      <dgm:spPr/>
      <dgm:t>
        <a:bodyPr/>
        <a:lstStyle/>
        <a:p>
          <a:r>
            <a:rPr lang="tr-TR" b="1" dirty="0"/>
            <a:t>OSINT nedir?</a:t>
          </a:r>
          <a:endParaRPr lang="en-US" b="1" dirty="0"/>
        </a:p>
      </dgm:t>
    </dgm:pt>
    <dgm:pt modelId="{21F1D7E5-280E-4C56-A04C-C71C82E91360}" type="parTrans" cxnId="{9364908C-DA2B-449B-81ED-1AE93B2EAC2F}">
      <dgm:prSet/>
      <dgm:spPr/>
      <dgm:t>
        <a:bodyPr/>
        <a:lstStyle/>
        <a:p>
          <a:endParaRPr lang="en-US"/>
        </a:p>
      </dgm:t>
    </dgm:pt>
    <dgm:pt modelId="{86AB4455-EB54-418F-92B5-F7AECC6F6ECE}" type="sibTrans" cxnId="{9364908C-DA2B-449B-81ED-1AE93B2EAC2F}">
      <dgm:prSet/>
      <dgm:spPr/>
      <dgm:t>
        <a:bodyPr/>
        <a:lstStyle/>
        <a:p>
          <a:endParaRPr lang="en-US"/>
        </a:p>
      </dgm:t>
    </dgm:pt>
    <dgm:pt modelId="{09A4CE98-BC18-48C7-96BC-F4525BF71AAC}">
      <dgm:prSet/>
      <dgm:spPr/>
      <dgm:t>
        <a:bodyPr/>
        <a:lstStyle/>
        <a:p>
          <a:r>
            <a:rPr lang="tr-TR" b="1" dirty="0"/>
            <a:t>OSINT Teknikleri</a:t>
          </a:r>
          <a:endParaRPr lang="en-US" b="1" dirty="0"/>
        </a:p>
      </dgm:t>
    </dgm:pt>
    <dgm:pt modelId="{2A2C8A5F-FECB-49C3-8BB1-F4199193D0C0}" type="parTrans" cxnId="{CD7A8408-9F1A-4726-8B17-2C6C857A5C52}">
      <dgm:prSet/>
      <dgm:spPr/>
      <dgm:t>
        <a:bodyPr/>
        <a:lstStyle/>
        <a:p>
          <a:endParaRPr lang="en-US"/>
        </a:p>
      </dgm:t>
    </dgm:pt>
    <dgm:pt modelId="{0513C55F-F714-4D4E-B7BF-036672F9501A}" type="sibTrans" cxnId="{CD7A8408-9F1A-4726-8B17-2C6C857A5C52}">
      <dgm:prSet/>
      <dgm:spPr/>
      <dgm:t>
        <a:bodyPr/>
        <a:lstStyle/>
        <a:p>
          <a:endParaRPr lang="en-US"/>
        </a:p>
      </dgm:t>
    </dgm:pt>
    <dgm:pt modelId="{6E6B8499-E564-4F23-BD0E-DED41C80E37B}">
      <dgm:prSet/>
      <dgm:spPr/>
      <dgm:t>
        <a:bodyPr/>
        <a:lstStyle/>
        <a:p>
          <a:r>
            <a:rPr lang="tr-TR" b="1" dirty="0"/>
            <a:t>OSİNT riskleri</a:t>
          </a:r>
          <a:endParaRPr lang="en-US" b="1" dirty="0"/>
        </a:p>
      </dgm:t>
    </dgm:pt>
    <dgm:pt modelId="{53502209-E346-41CD-BDA6-C1F1649C58C0}" type="parTrans" cxnId="{D6EBCED0-DF40-4500-B40F-06AF0E3B5628}">
      <dgm:prSet/>
      <dgm:spPr/>
      <dgm:t>
        <a:bodyPr/>
        <a:lstStyle/>
        <a:p>
          <a:endParaRPr lang="en-US"/>
        </a:p>
      </dgm:t>
    </dgm:pt>
    <dgm:pt modelId="{6551B76A-EDAC-4FF4-90BE-BB6E1A73B225}" type="sibTrans" cxnId="{D6EBCED0-DF40-4500-B40F-06AF0E3B5628}">
      <dgm:prSet/>
      <dgm:spPr/>
      <dgm:t>
        <a:bodyPr/>
        <a:lstStyle/>
        <a:p>
          <a:endParaRPr lang="en-US"/>
        </a:p>
      </dgm:t>
    </dgm:pt>
    <dgm:pt modelId="{575A47DB-2879-4208-8CA1-CAE4EE1794BF}">
      <dgm:prSet/>
      <dgm:spPr/>
      <dgm:t>
        <a:bodyPr/>
        <a:lstStyle/>
        <a:p>
          <a:r>
            <a:rPr lang="tr-TR" dirty="0"/>
            <a:t>Tespit Edilme Riski</a:t>
          </a:r>
          <a:endParaRPr lang="en-US" dirty="0"/>
        </a:p>
      </dgm:t>
    </dgm:pt>
    <dgm:pt modelId="{CE477E92-9BC8-43DF-8577-30845C7E23AC}" type="parTrans" cxnId="{8E1E3779-AB6D-4449-81CB-3E95A78D8346}">
      <dgm:prSet/>
      <dgm:spPr/>
      <dgm:t>
        <a:bodyPr/>
        <a:lstStyle/>
        <a:p>
          <a:endParaRPr lang="en-US"/>
        </a:p>
      </dgm:t>
    </dgm:pt>
    <dgm:pt modelId="{9B991034-8F94-4DA3-8977-E0BC714F36E6}" type="sibTrans" cxnId="{8E1E3779-AB6D-4449-81CB-3E95A78D8346}">
      <dgm:prSet/>
      <dgm:spPr/>
      <dgm:t>
        <a:bodyPr/>
        <a:lstStyle/>
        <a:p>
          <a:endParaRPr lang="en-US"/>
        </a:p>
      </dgm:t>
    </dgm:pt>
    <dgm:pt modelId="{BB101361-70EE-491E-8A94-106EE7D1FDAD}">
      <dgm:prSet/>
      <dgm:spPr/>
      <dgm:t>
        <a:bodyPr/>
        <a:lstStyle/>
        <a:p>
          <a:r>
            <a:rPr lang="tr-TR" dirty="0"/>
            <a:t>Erişim Kaybetme Riski</a:t>
          </a:r>
          <a:endParaRPr lang="en-US" dirty="0"/>
        </a:p>
      </dgm:t>
    </dgm:pt>
    <dgm:pt modelId="{B5675204-843D-4EE7-BCC6-9068118A1006}" type="parTrans" cxnId="{9EE4D6D0-FD83-4DC7-ACD7-D4E03BDCE6D9}">
      <dgm:prSet/>
      <dgm:spPr/>
      <dgm:t>
        <a:bodyPr/>
        <a:lstStyle/>
        <a:p>
          <a:endParaRPr lang="en-US"/>
        </a:p>
      </dgm:t>
    </dgm:pt>
    <dgm:pt modelId="{B9A8138E-FD98-4C77-996A-4CED2B8A5792}" type="sibTrans" cxnId="{9EE4D6D0-FD83-4DC7-ACD7-D4E03BDCE6D9}">
      <dgm:prSet/>
      <dgm:spPr/>
      <dgm:t>
        <a:bodyPr/>
        <a:lstStyle/>
        <a:p>
          <a:endParaRPr lang="en-US"/>
        </a:p>
      </dgm:t>
    </dgm:pt>
    <dgm:pt modelId="{DCE8BBDA-95F6-4591-A1C4-4CE41DC308E3}">
      <dgm:prSet/>
      <dgm:spPr/>
      <dgm:t>
        <a:bodyPr/>
        <a:lstStyle/>
        <a:p>
          <a:r>
            <a:rPr lang="tr-TR" dirty="0"/>
            <a:t>Mağdur Olma Riski</a:t>
          </a:r>
          <a:endParaRPr lang="en-US" dirty="0"/>
        </a:p>
      </dgm:t>
    </dgm:pt>
    <dgm:pt modelId="{DD2FAF64-2DB5-4C6F-A4AE-C21B24C886BB}" type="parTrans" cxnId="{05C7B020-A124-43C6-9C0A-348874F7F393}">
      <dgm:prSet/>
      <dgm:spPr/>
      <dgm:t>
        <a:bodyPr/>
        <a:lstStyle/>
        <a:p>
          <a:endParaRPr lang="en-US"/>
        </a:p>
      </dgm:t>
    </dgm:pt>
    <dgm:pt modelId="{3C2910D2-C5D1-4137-B8A7-71F33BFEDA3F}" type="sibTrans" cxnId="{05C7B020-A124-43C6-9C0A-348874F7F393}">
      <dgm:prSet/>
      <dgm:spPr/>
      <dgm:t>
        <a:bodyPr/>
        <a:lstStyle/>
        <a:p>
          <a:endParaRPr lang="en-US"/>
        </a:p>
      </dgm:t>
    </dgm:pt>
    <dgm:pt modelId="{4380DFFD-DCD1-4BC9-BF0C-4EAD64ADF3D3}" type="pres">
      <dgm:prSet presAssocID="{654500E7-3515-483C-8757-A1AA8669AA0A}" presName="diagram" presStyleCnt="0">
        <dgm:presLayoutVars>
          <dgm:dir/>
          <dgm:resizeHandles val="exact"/>
        </dgm:presLayoutVars>
      </dgm:prSet>
      <dgm:spPr/>
    </dgm:pt>
    <dgm:pt modelId="{3F85A5DA-F97B-4519-A154-67871456F657}" type="pres">
      <dgm:prSet presAssocID="{2767283A-56E3-47FF-80A8-0B96F47F2ABB}" presName="node" presStyleLbl="node1" presStyleIdx="0" presStyleCnt="3">
        <dgm:presLayoutVars>
          <dgm:bulletEnabled val="1"/>
        </dgm:presLayoutVars>
      </dgm:prSet>
      <dgm:spPr/>
    </dgm:pt>
    <dgm:pt modelId="{67B1506B-4423-43DD-9884-AD2E63B93143}" type="pres">
      <dgm:prSet presAssocID="{86AB4455-EB54-418F-92B5-F7AECC6F6ECE}" presName="sibTrans" presStyleCnt="0"/>
      <dgm:spPr/>
    </dgm:pt>
    <dgm:pt modelId="{0582591E-CACB-4E0E-9FFD-5E89AA143D97}" type="pres">
      <dgm:prSet presAssocID="{09A4CE98-BC18-48C7-96BC-F4525BF71AAC}" presName="node" presStyleLbl="node1" presStyleIdx="1" presStyleCnt="3">
        <dgm:presLayoutVars>
          <dgm:bulletEnabled val="1"/>
        </dgm:presLayoutVars>
      </dgm:prSet>
      <dgm:spPr/>
    </dgm:pt>
    <dgm:pt modelId="{1CCFFE41-5660-43FE-A7C0-EA38604FA52E}" type="pres">
      <dgm:prSet presAssocID="{0513C55F-F714-4D4E-B7BF-036672F9501A}" presName="sibTrans" presStyleCnt="0"/>
      <dgm:spPr/>
    </dgm:pt>
    <dgm:pt modelId="{A8E6DA22-0D82-44D9-8B3C-1B674F91C99F}" type="pres">
      <dgm:prSet presAssocID="{6E6B8499-E564-4F23-BD0E-DED41C80E37B}" presName="node" presStyleLbl="node1" presStyleIdx="2" presStyleCnt="3">
        <dgm:presLayoutVars>
          <dgm:bulletEnabled val="1"/>
        </dgm:presLayoutVars>
      </dgm:prSet>
      <dgm:spPr/>
    </dgm:pt>
  </dgm:ptLst>
  <dgm:cxnLst>
    <dgm:cxn modelId="{CD7A8408-9F1A-4726-8B17-2C6C857A5C52}" srcId="{654500E7-3515-483C-8757-A1AA8669AA0A}" destId="{09A4CE98-BC18-48C7-96BC-F4525BF71AAC}" srcOrd="1" destOrd="0" parTransId="{2A2C8A5F-FECB-49C3-8BB1-F4199193D0C0}" sibTransId="{0513C55F-F714-4D4E-B7BF-036672F9501A}"/>
    <dgm:cxn modelId="{832A851B-2251-4358-9406-8A42A9F296F3}" type="presOf" srcId="{6E6B8499-E564-4F23-BD0E-DED41C80E37B}" destId="{A8E6DA22-0D82-44D9-8B3C-1B674F91C99F}" srcOrd="0" destOrd="0" presId="urn:microsoft.com/office/officeart/2005/8/layout/default"/>
    <dgm:cxn modelId="{05C7B020-A124-43C6-9C0A-348874F7F393}" srcId="{6E6B8499-E564-4F23-BD0E-DED41C80E37B}" destId="{DCE8BBDA-95F6-4591-A1C4-4CE41DC308E3}" srcOrd="2" destOrd="0" parTransId="{DD2FAF64-2DB5-4C6F-A4AE-C21B24C886BB}" sibTransId="{3C2910D2-C5D1-4137-B8A7-71F33BFEDA3F}"/>
    <dgm:cxn modelId="{8E1E3779-AB6D-4449-81CB-3E95A78D8346}" srcId="{6E6B8499-E564-4F23-BD0E-DED41C80E37B}" destId="{575A47DB-2879-4208-8CA1-CAE4EE1794BF}" srcOrd="0" destOrd="0" parTransId="{CE477E92-9BC8-43DF-8577-30845C7E23AC}" sibTransId="{9B991034-8F94-4DA3-8977-E0BC714F36E6}"/>
    <dgm:cxn modelId="{CF0EC582-848B-4927-9182-D2ED4DDEF8DD}" type="presOf" srcId="{BB101361-70EE-491E-8A94-106EE7D1FDAD}" destId="{A8E6DA22-0D82-44D9-8B3C-1B674F91C99F}" srcOrd="0" destOrd="2" presId="urn:microsoft.com/office/officeart/2005/8/layout/default"/>
    <dgm:cxn modelId="{9364908C-DA2B-449B-81ED-1AE93B2EAC2F}" srcId="{654500E7-3515-483C-8757-A1AA8669AA0A}" destId="{2767283A-56E3-47FF-80A8-0B96F47F2ABB}" srcOrd="0" destOrd="0" parTransId="{21F1D7E5-280E-4C56-A04C-C71C82E91360}" sibTransId="{86AB4455-EB54-418F-92B5-F7AECC6F6ECE}"/>
    <dgm:cxn modelId="{EE579993-3442-4672-A971-C61379481979}" type="presOf" srcId="{DCE8BBDA-95F6-4591-A1C4-4CE41DC308E3}" destId="{A8E6DA22-0D82-44D9-8B3C-1B674F91C99F}" srcOrd="0" destOrd="3" presId="urn:microsoft.com/office/officeart/2005/8/layout/default"/>
    <dgm:cxn modelId="{5A1914AB-D1B6-45E3-9129-F23D72D66038}" type="presOf" srcId="{09A4CE98-BC18-48C7-96BC-F4525BF71AAC}" destId="{0582591E-CACB-4E0E-9FFD-5E89AA143D97}" srcOrd="0" destOrd="0" presId="urn:microsoft.com/office/officeart/2005/8/layout/default"/>
    <dgm:cxn modelId="{F52F6AAC-FE8B-48BC-9F4F-34E7A8B1D549}" type="presOf" srcId="{2767283A-56E3-47FF-80A8-0B96F47F2ABB}" destId="{3F85A5DA-F97B-4519-A154-67871456F657}" srcOrd="0" destOrd="0" presId="urn:microsoft.com/office/officeart/2005/8/layout/default"/>
    <dgm:cxn modelId="{702599B1-DF5E-4F5A-82DA-CC41C655F58A}" type="presOf" srcId="{654500E7-3515-483C-8757-A1AA8669AA0A}" destId="{4380DFFD-DCD1-4BC9-BF0C-4EAD64ADF3D3}" srcOrd="0" destOrd="0" presId="urn:microsoft.com/office/officeart/2005/8/layout/default"/>
    <dgm:cxn modelId="{D6EBCED0-DF40-4500-B40F-06AF0E3B5628}" srcId="{654500E7-3515-483C-8757-A1AA8669AA0A}" destId="{6E6B8499-E564-4F23-BD0E-DED41C80E37B}" srcOrd="2" destOrd="0" parTransId="{53502209-E346-41CD-BDA6-C1F1649C58C0}" sibTransId="{6551B76A-EDAC-4FF4-90BE-BB6E1A73B225}"/>
    <dgm:cxn modelId="{9EE4D6D0-FD83-4DC7-ACD7-D4E03BDCE6D9}" srcId="{6E6B8499-E564-4F23-BD0E-DED41C80E37B}" destId="{BB101361-70EE-491E-8A94-106EE7D1FDAD}" srcOrd="1" destOrd="0" parTransId="{B5675204-843D-4EE7-BCC6-9068118A1006}" sibTransId="{B9A8138E-FD98-4C77-996A-4CED2B8A5792}"/>
    <dgm:cxn modelId="{904E6DEE-2AAD-453F-ADBF-A862AE7D5111}" type="presOf" srcId="{575A47DB-2879-4208-8CA1-CAE4EE1794BF}" destId="{A8E6DA22-0D82-44D9-8B3C-1B674F91C99F}" srcOrd="0" destOrd="1" presId="urn:microsoft.com/office/officeart/2005/8/layout/default"/>
    <dgm:cxn modelId="{8ACF63CB-AC97-4139-BE2C-1979B4166741}" type="presParOf" srcId="{4380DFFD-DCD1-4BC9-BF0C-4EAD64ADF3D3}" destId="{3F85A5DA-F97B-4519-A154-67871456F657}" srcOrd="0" destOrd="0" presId="urn:microsoft.com/office/officeart/2005/8/layout/default"/>
    <dgm:cxn modelId="{B3EF61BA-AEFA-4DFA-AF6D-EA960D01AB95}" type="presParOf" srcId="{4380DFFD-DCD1-4BC9-BF0C-4EAD64ADF3D3}" destId="{67B1506B-4423-43DD-9884-AD2E63B93143}" srcOrd="1" destOrd="0" presId="urn:microsoft.com/office/officeart/2005/8/layout/default"/>
    <dgm:cxn modelId="{86180183-F050-463D-9DA9-8BC89B91E709}" type="presParOf" srcId="{4380DFFD-DCD1-4BC9-BF0C-4EAD64ADF3D3}" destId="{0582591E-CACB-4E0E-9FFD-5E89AA143D97}" srcOrd="2" destOrd="0" presId="urn:microsoft.com/office/officeart/2005/8/layout/default"/>
    <dgm:cxn modelId="{1D5C5D38-83A7-4EA4-80B0-344482661FC7}" type="presParOf" srcId="{4380DFFD-DCD1-4BC9-BF0C-4EAD64ADF3D3}" destId="{1CCFFE41-5660-43FE-A7C0-EA38604FA52E}" srcOrd="3" destOrd="0" presId="urn:microsoft.com/office/officeart/2005/8/layout/default"/>
    <dgm:cxn modelId="{CE32AC51-38C8-4CBF-B2E4-669687ECDD97}" type="presParOf" srcId="{4380DFFD-DCD1-4BC9-BF0C-4EAD64ADF3D3}" destId="{A8E6DA22-0D82-44D9-8B3C-1B674F91C99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B9645-8E57-43E7-860B-29F56EE730C3}">
      <dsp:nvSpPr>
        <dsp:cNvPr id="0" name=""/>
        <dsp:cNvSpPr/>
      </dsp:nvSpPr>
      <dsp:spPr>
        <a:xfrm>
          <a:off x="1579023" y="641"/>
          <a:ext cx="3332611" cy="19995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1" kern="1200" dirty="0" err="1"/>
            <a:t>Threat</a:t>
          </a:r>
          <a:r>
            <a:rPr lang="tr-TR" sz="1900" b="1" kern="1200" dirty="0"/>
            <a:t> </a:t>
          </a:r>
          <a:r>
            <a:rPr lang="tr-TR" sz="1900" b="1" kern="1200" dirty="0" err="1"/>
            <a:t>İntelligence</a:t>
          </a:r>
          <a:r>
            <a:rPr lang="tr-TR" sz="1900" b="1" kern="1200" dirty="0"/>
            <a:t>(Tehdit İstihbaratı) nedir?</a:t>
          </a:r>
          <a:endParaRPr lang="en-US" sz="1900" b="1" kern="1200" dirty="0"/>
        </a:p>
      </dsp:txBody>
      <dsp:txXfrm>
        <a:off x="1579023" y="641"/>
        <a:ext cx="3332611" cy="1999567"/>
      </dsp:txXfrm>
    </dsp:sp>
    <dsp:sp modelId="{DEA119BD-AB94-48D7-B062-FFB8D52063A4}">
      <dsp:nvSpPr>
        <dsp:cNvPr id="0" name=""/>
        <dsp:cNvSpPr/>
      </dsp:nvSpPr>
      <dsp:spPr>
        <a:xfrm>
          <a:off x="5244896" y="641"/>
          <a:ext cx="3332611" cy="1999567"/>
        </a:xfrm>
        <a:prstGeom prst="rect">
          <a:avLst/>
        </a:prstGeom>
        <a:solidFill>
          <a:schemeClr val="accent2">
            <a:hueOff val="725282"/>
            <a:satOff val="88"/>
            <a:lumOff val="3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1" kern="1200" dirty="0" err="1"/>
            <a:t>Threat</a:t>
          </a:r>
          <a:r>
            <a:rPr lang="tr-TR" sz="1900" b="1" kern="1200" dirty="0"/>
            <a:t> </a:t>
          </a:r>
          <a:r>
            <a:rPr lang="tr-TR" sz="1900" b="1" kern="1200" dirty="0" err="1"/>
            <a:t>İntelligence</a:t>
          </a:r>
          <a:r>
            <a:rPr lang="tr-TR" sz="1900" b="1" kern="1200" dirty="0"/>
            <a:t> neden önemlidir?</a:t>
          </a:r>
          <a:endParaRPr lang="en-US" sz="1900" b="1" kern="1200" dirty="0"/>
        </a:p>
      </dsp:txBody>
      <dsp:txXfrm>
        <a:off x="5244896" y="641"/>
        <a:ext cx="3332611" cy="1999567"/>
      </dsp:txXfrm>
    </dsp:sp>
    <dsp:sp modelId="{0B5E820A-7CD2-47B8-9CE9-FE1C7934EEC4}">
      <dsp:nvSpPr>
        <dsp:cNvPr id="0" name=""/>
        <dsp:cNvSpPr/>
      </dsp:nvSpPr>
      <dsp:spPr>
        <a:xfrm>
          <a:off x="3411959" y="2333470"/>
          <a:ext cx="3332611" cy="1999567"/>
        </a:xfrm>
        <a:prstGeom prst="rect">
          <a:avLst/>
        </a:prstGeom>
        <a:solidFill>
          <a:schemeClr val="accent2">
            <a:hueOff val="1450563"/>
            <a:satOff val="177"/>
            <a:lumOff val="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1" kern="1200" dirty="0" err="1"/>
            <a:t>Threat</a:t>
          </a:r>
          <a:r>
            <a:rPr lang="tr-TR" sz="1900" b="1" kern="1200" dirty="0"/>
            <a:t> </a:t>
          </a:r>
          <a:r>
            <a:rPr lang="tr-TR" sz="1900" b="1" kern="1200" dirty="0" err="1"/>
            <a:t>İntelligence</a:t>
          </a:r>
          <a:r>
            <a:rPr lang="tr-TR" sz="1900" b="1" kern="1200" dirty="0"/>
            <a:t> </a:t>
          </a:r>
          <a:r>
            <a:rPr lang="tr-TR" sz="1900" b="1" kern="1200" dirty="0" err="1"/>
            <a:t>Lifecycle</a:t>
          </a:r>
          <a:endParaRPr lang="en-US" sz="1900" b="1" kern="1200" dirty="0" err="1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 dirty="0" err="1"/>
            <a:t>Requirements</a:t>
          </a:r>
          <a:r>
            <a:rPr lang="tr-TR" sz="1500" kern="1200" dirty="0"/>
            <a:t>(Gereksinimler)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 dirty="0"/>
            <a:t>Collection(Toplama)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 dirty="0" err="1"/>
            <a:t>Processing</a:t>
          </a:r>
          <a:r>
            <a:rPr lang="tr-TR" sz="1500" kern="1200" dirty="0"/>
            <a:t>(İşleme)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 dirty="0"/>
            <a:t>Analize(Analiz)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 dirty="0" err="1"/>
            <a:t>Dissemination</a:t>
          </a:r>
          <a:r>
            <a:rPr lang="tr-TR" sz="1500" kern="1200" dirty="0"/>
            <a:t>(Yaygınlaştırma)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 dirty="0"/>
            <a:t>Feedback(Geribildirim)</a:t>
          </a:r>
          <a:endParaRPr lang="en-US" sz="1500" kern="1200" dirty="0"/>
        </a:p>
      </dsp:txBody>
      <dsp:txXfrm>
        <a:off x="3411959" y="2333470"/>
        <a:ext cx="3332611" cy="1999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C01EE-F92F-46CD-AEB0-710E23874A73}">
      <dsp:nvSpPr>
        <dsp:cNvPr id="0" name=""/>
        <dsp:cNvSpPr/>
      </dsp:nvSpPr>
      <dsp:spPr>
        <a:xfrm>
          <a:off x="1579023" y="641"/>
          <a:ext cx="3332611" cy="19995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 dirty="0" err="1"/>
            <a:t>Passive</a:t>
          </a:r>
          <a:r>
            <a:rPr lang="tr-TR" sz="2200" b="1" kern="1200" dirty="0"/>
            <a:t> </a:t>
          </a:r>
          <a:r>
            <a:rPr lang="tr-TR" sz="2200" b="1" kern="1200" dirty="0" err="1"/>
            <a:t>Reconnaissance</a:t>
          </a:r>
          <a:r>
            <a:rPr lang="tr-TR" sz="2200" b="1" kern="1200" dirty="0"/>
            <a:t>(Pasif Siber Keşif)</a:t>
          </a:r>
          <a:endParaRPr lang="en-US" sz="22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 dirty="0"/>
            <a:t>Google Hacking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 dirty="0" err="1"/>
            <a:t>Netcraft</a:t>
          </a:r>
          <a:endParaRPr lang="en-US" sz="1700" kern="1200" dirty="0" err="1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 dirty="0" err="1"/>
            <a:t>Shodan</a:t>
          </a:r>
          <a:endParaRPr lang="en-US" sz="1700" kern="1200" dirty="0" err="1"/>
        </a:p>
      </dsp:txBody>
      <dsp:txXfrm>
        <a:off x="1579023" y="641"/>
        <a:ext cx="3332611" cy="1999567"/>
      </dsp:txXfrm>
    </dsp:sp>
    <dsp:sp modelId="{E72C4B0D-8C04-4E35-9841-F294C95D8DFF}">
      <dsp:nvSpPr>
        <dsp:cNvPr id="0" name=""/>
        <dsp:cNvSpPr/>
      </dsp:nvSpPr>
      <dsp:spPr>
        <a:xfrm>
          <a:off x="5244896" y="641"/>
          <a:ext cx="3332611" cy="1999567"/>
        </a:xfrm>
        <a:prstGeom prst="rect">
          <a:avLst/>
        </a:prstGeom>
        <a:solidFill>
          <a:schemeClr val="accent2">
            <a:hueOff val="725282"/>
            <a:satOff val="88"/>
            <a:lumOff val="3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 dirty="0"/>
            <a:t>Active </a:t>
          </a:r>
          <a:r>
            <a:rPr lang="tr-TR" sz="2200" b="1" kern="1200" dirty="0" err="1"/>
            <a:t>Reconnaissance</a:t>
          </a:r>
          <a:r>
            <a:rPr lang="tr-TR" sz="2200" b="1" kern="1200" dirty="0"/>
            <a:t>(Aktif Siber Keşif)</a:t>
          </a:r>
          <a:endParaRPr lang="en-US" sz="22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 dirty="0" err="1"/>
            <a:t>Nmap</a:t>
          </a:r>
          <a:endParaRPr lang="en-US" sz="1700" kern="1200" dirty="0" err="1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 dirty="0" err="1"/>
            <a:t>Nessus</a:t>
          </a:r>
          <a:endParaRPr lang="en-US" sz="1700" kern="1200" dirty="0" err="1"/>
        </a:p>
      </dsp:txBody>
      <dsp:txXfrm>
        <a:off x="5244896" y="641"/>
        <a:ext cx="3332611" cy="1999567"/>
      </dsp:txXfrm>
    </dsp:sp>
    <dsp:sp modelId="{D8714CE9-0E79-4FFB-9673-7C731E2DFEF5}">
      <dsp:nvSpPr>
        <dsp:cNvPr id="0" name=""/>
        <dsp:cNvSpPr/>
      </dsp:nvSpPr>
      <dsp:spPr>
        <a:xfrm>
          <a:off x="3411959" y="2333470"/>
          <a:ext cx="3332611" cy="1999567"/>
        </a:xfrm>
        <a:prstGeom prst="rect">
          <a:avLst/>
        </a:prstGeom>
        <a:solidFill>
          <a:schemeClr val="accent2">
            <a:hueOff val="1450563"/>
            <a:satOff val="177"/>
            <a:lumOff val="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 dirty="0"/>
            <a:t>Aktif ve Pasif Keşif arasında fark</a:t>
          </a:r>
          <a:endParaRPr lang="en-US" sz="2200" b="1" kern="1200" dirty="0"/>
        </a:p>
      </dsp:txBody>
      <dsp:txXfrm>
        <a:off x="3411959" y="2333470"/>
        <a:ext cx="3332611" cy="19995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5A5DA-F97B-4519-A154-67871456F657}">
      <dsp:nvSpPr>
        <dsp:cNvPr id="0" name=""/>
        <dsp:cNvSpPr/>
      </dsp:nvSpPr>
      <dsp:spPr>
        <a:xfrm>
          <a:off x="1579023" y="641"/>
          <a:ext cx="3332611" cy="19995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/>
            <a:t>OSINT nedir?</a:t>
          </a:r>
          <a:endParaRPr lang="en-US" sz="2800" b="1" kern="1200" dirty="0"/>
        </a:p>
      </dsp:txBody>
      <dsp:txXfrm>
        <a:off x="1579023" y="641"/>
        <a:ext cx="3332611" cy="1999567"/>
      </dsp:txXfrm>
    </dsp:sp>
    <dsp:sp modelId="{0582591E-CACB-4E0E-9FFD-5E89AA143D97}">
      <dsp:nvSpPr>
        <dsp:cNvPr id="0" name=""/>
        <dsp:cNvSpPr/>
      </dsp:nvSpPr>
      <dsp:spPr>
        <a:xfrm>
          <a:off x="5244896" y="641"/>
          <a:ext cx="3332611" cy="1999567"/>
        </a:xfrm>
        <a:prstGeom prst="rect">
          <a:avLst/>
        </a:prstGeom>
        <a:solidFill>
          <a:schemeClr val="accent2">
            <a:hueOff val="725282"/>
            <a:satOff val="88"/>
            <a:lumOff val="3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/>
            <a:t>OSINT Teknikleri</a:t>
          </a:r>
          <a:endParaRPr lang="en-US" sz="2800" b="1" kern="1200" dirty="0"/>
        </a:p>
      </dsp:txBody>
      <dsp:txXfrm>
        <a:off x="5244896" y="641"/>
        <a:ext cx="3332611" cy="1999567"/>
      </dsp:txXfrm>
    </dsp:sp>
    <dsp:sp modelId="{A8E6DA22-0D82-44D9-8B3C-1B674F91C99F}">
      <dsp:nvSpPr>
        <dsp:cNvPr id="0" name=""/>
        <dsp:cNvSpPr/>
      </dsp:nvSpPr>
      <dsp:spPr>
        <a:xfrm>
          <a:off x="3411959" y="2333470"/>
          <a:ext cx="3332611" cy="1999567"/>
        </a:xfrm>
        <a:prstGeom prst="rect">
          <a:avLst/>
        </a:prstGeom>
        <a:solidFill>
          <a:schemeClr val="accent2">
            <a:hueOff val="1450563"/>
            <a:satOff val="177"/>
            <a:lumOff val="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/>
            <a:t>OSİNT riskleri</a:t>
          </a:r>
          <a:endParaRPr lang="en-US" sz="2800" b="1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Tespit Edilme Riski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Erişim Kaybetme Riski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Mağdur Olma Riski</a:t>
          </a:r>
          <a:endParaRPr lang="en-US" sz="2200" kern="1200" dirty="0"/>
        </a:p>
      </dsp:txBody>
      <dsp:txXfrm>
        <a:off x="3411959" y="2333470"/>
        <a:ext cx="3332611" cy="1999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4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9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0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8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9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8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2CDDB6-F030-4807-B21E-5D78CA31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A2CCDB-461D-45E4-9EDC-83C5335CB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3241CAA-F0AB-492F-AE42-D83A6A38B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1066800"/>
            <a:ext cx="5367527" cy="2833528"/>
          </a:xfrm>
        </p:spPr>
        <p:txBody>
          <a:bodyPr anchor="b">
            <a:normAutofit/>
          </a:bodyPr>
          <a:lstStyle/>
          <a:p>
            <a:pPr algn="l"/>
            <a:r>
              <a:rPr lang="tr-TR" dirty="0">
                <a:solidFill>
                  <a:schemeClr val="tx2"/>
                </a:solidFill>
              </a:rPr>
              <a:t>CTI 1.HAFTA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AFE55DC-0BDB-AD48-6C86-885FEC3C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0" y="4074784"/>
            <a:ext cx="5367526" cy="1640216"/>
          </a:xfrm>
        </p:spPr>
        <p:txBody>
          <a:bodyPr anchor="t">
            <a:normAutofit/>
          </a:bodyPr>
          <a:lstStyle/>
          <a:p>
            <a:pPr algn="l"/>
            <a:r>
              <a:rPr lang="tr-TR" sz="2200" dirty="0">
                <a:solidFill>
                  <a:schemeClr val="tx2"/>
                </a:solidFill>
              </a:rPr>
              <a:t>SKY-SEC </a:t>
            </a:r>
            <a:r>
              <a:rPr lang="tr-TR" sz="2200">
                <a:solidFill>
                  <a:schemeClr val="tx2"/>
                </a:solidFill>
              </a:rPr>
              <a:t>Bootcamp</a:t>
            </a:r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0F0EF94A-5AF3-1979-FB83-11F053D83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1014101"/>
            <a:ext cx="2090573" cy="2322860"/>
          </a:xfrm>
          <a:prstGeom prst="rect">
            <a:avLst/>
          </a:prstGeom>
        </p:spPr>
      </p:pic>
      <p:pic>
        <p:nvPicPr>
          <p:cNvPr id="5" name="Resim 5" descr="gece göğü içeren bir resim&#10;&#10;Açıklama otomatik olarak oluşturuldu">
            <a:extLst>
              <a:ext uri="{FF2B5EF4-FFF2-40B4-BE49-F238E27FC236}">
                <a16:creationId xmlns:a16="http://schemas.microsoft.com/office/drawing/2014/main" id="{039A26C5-5880-DE0B-694F-35CAC7219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278" y="3514855"/>
            <a:ext cx="2322860" cy="23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4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Picture 16" descr="Makine çalışan robot">
            <a:extLst>
              <a:ext uri="{FF2B5EF4-FFF2-40B4-BE49-F238E27FC236}">
                <a16:creationId xmlns:a16="http://schemas.microsoft.com/office/drawing/2014/main" id="{012B3565-107B-20BD-F629-382042A4A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2944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4B9908B-DE5C-CBC6-37D1-5B283C21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tr-TR" dirty="0"/>
              <a:t>1.Hafta Konuları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6D78B3-AF12-7079-6048-944B480D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1800">
                <a:solidFill>
                  <a:schemeClr val="tx2"/>
                </a:solidFill>
              </a:rPr>
              <a:t>İstihbarat nedir?</a:t>
            </a:r>
          </a:p>
          <a:p>
            <a:r>
              <a:rPr lang="tr-TR" sz="1800">
                <a:solidFill>
                  <a:schemeClr val="tx2"/>
                </a:solidFill>
              </a:rPr>
              <a:t>Pasif ve Aktif Keşif</a:t>
            </a:r>
          </a:p>
          <a:p>
            <a:r>
              <a:rPr lang="tr-TR" sz="1800">
                <a:solidFill>
                  <a:schemeClr val="tx2"/>
                </a:solidFill>
              </a:rPr>
              <a:t>OSINT nedir?</a:t>
            </a:r>
          </a:p>
          <a:p>
            <a:r>
              <a:rPr lang="tr-TR" sz="1800">
                <a:solidFill>
                  <a:schemeClr val="tx2"/>
                </a:solidFill>
              </a:rPr>
              <a:t>OSINT kaynakları</a:t>
            </a:r>
          </a:p>
        </p:txBody>
      </p:sp>
    </p:spTree>
    <p:extLst>
      <p:ext uri="{BB962C8B-B14F-4D97-AF65-F5344CB8AC3E}">
        <p14:creationId xmlns:p14="http://schemas.microsoft.com/office/powerpoint/2010/main" val="72682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9F5CAA5-CE80-ABC6-5EF3-FA43AF6B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tr-TR">
                <a:solidFill>
                  <a:schemeClr val="tx2"/>
                </a:solidFill>
              </a:rPr>
              <a:t>İstihbarat nedir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48" name="İçerik Yer Tutucusu 2">
            <a:extLst>
              <a:ext uri="{FF2B5EF4-FFF2-40B4-BE49-F238E27FC236}">
                <a16:creationId xmlns:a16="http://schemas.microsoft.com/office/drawing/2014/main" id="{2E58AE2C-49E9-99E3-E2C6-93BA9160D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930801"/>
              </p:ext>
            </p:extLst>
          </p:nvPr>
        </p:nvGraphicFramePr>
        <p:xfrm>
          <a:off x="1040693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159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C8BEDED-7313-30E6-2B21-CF62661B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tr-TR">
                <a:solidFill>
                  <a:schemeClr val="tx2"/>
                </a:solidFill>
              </a:rPr>
              <a:t>Pasif ve Aktif Keşif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16" name="İçerik Yer Tutucusu 2">
            <a:extLst>
              <a:ext uri="{FF2B5EF4-FFF2-40B4-BE49-F238E27FC236}">
                <a16:creationId xmlns:a16="http://schemas.microsoft.com/office/drawing/2014/main" id="{F843915F-FDD7-4470-AEFE-9C55A1DA59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308188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5898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FDAE072-0BDB-8B4A-98F1-52E5CE76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tr-TR">
                <a:solidFill>
                  <a:schemeClr val="tx2"/>
                </a:solidFill>
              </a:rPr>
              <a:t>OSINT nedir?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6FEA2E8-03CD-ED38-C017-C263BE309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794462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710929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2E3"/>
      </a:lt2>
      <a:accent1>
        <a:srgbClr val="80A9A3"/>
      </a:accent1>
      <a:accent2>
        <a:srgbClr val="7DA8B9"/>
      </a:accent2>
      <a:accent3>
        <a:srgbClr val="91A1C4"/>
      </a:accent3>
      <a:accent4>
        <a:srgbClr val="857FBA"/>
      </a:accent4>
      <a:accent5>
        <a:srgbClr val="AF96C6"/>
      </a:accent5>
      <a:accent6>
        <a:srgbClr val="B67FBA"/>
      </a:accent6>
      <a:hlink>
        <a:srgbClr val="AE6973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BlockprintVTI</vt:lpstr>
      <vt:lpstr>CTI 1.HAFTA</vt:lpstr>
      <vt:lpstr>1.Hafta Konuları</vt:lpstr>
      <vt:lpstr>İstihbarat nedir</vt:lpstr>
      <vt:lpstr>Pasif ve Aktif Keşif</vt:lpstr>
      <vt:lpstr>OSINT nedir?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181</cp:revision>
  <dcterms:created xsi:type="dcterms:W3CDTF">2022-10-28T23:22:18Z</dcterms:created>
  <dcterms:modified xsi:type="dcterms:W3CDTF">2022-10-28T23:53:26Z</dcterms:modified>
</cp:coreProperties>
</file>