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DB6B8C-ED8F-2834-6030-57367EEC75F4}" v="65" dt="2022-11-16T11:37:01.272"/>
    <p1510:client id="{B0B02247-0A78-4B7F-AF73-A292E53E35DA}" v="1114" dt="2022-11-16T10:58:34.0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dija HUSEYNOVA" userId="S::khadija.huseynova@std.yildiz.edu.tr::bd04b5dc-552f-479b-86dd-8746fc3a00b7" providerId="AD" clId="Web-{B0B02247-0A78-4B7F-AF73-A292E53E35DA}"/>
    <pc:docChg chg="addSld modSld">
      <pc:chgData name="Khadija HUSEYNOVA" userId="S::khadija.huseynova@std.yildiz.edu.tr::bd04b5dc-552f-479b-86dd-8746fc3a00b7" providerId="AD" clId="Web-{B0B02247-0A78-4B7F-AF73-A292E53E35DA}" dt="2022-11-16T10:58:43.172" v="1159"/>
      <pc:docMkLst>
        <pc:docMk/>
      </pc:docMkLst>
      <pc:sldChg chg="addSp delSp modSp mod setBg">
        <pc:chgData name="Khadija HUSEYNOVA" userId="S::khadija.huseynova@std.yildiz.edu.tr::bd04b5dc-552f-479b-86dd-8746fc3a00b7" providerId="AD" clId="Web-{B0B02247-0A78-4B7F-AF73-A292E53E35DA}" dt="2022-11-16T08:07:41.696" v="44"/>
        <pc:sldMkLst>
          <pc:docMk/>
          <pc:sldMk cId="1674425800" sldId="256"/>
        </pc:sldMkLst>
        <pc:spChg chg="mod">
          <ac:chgData name="Khadija HUSEYNOVA" userId="S::khadija.huseynova@std.yildiz.edu.tr::bd04b5dc-552f-479b-86dd-8746fc3a00b7" providerId="AD" clId="Web-{B0B02247-0A78-4B7F-AF73-A292E53E35DA}" dt="2022-11-16T08:07:41.696" v="44"/>
          <ac:spMkLst>
            <pc:docMk/>
            <pc:sldMk cId="1674425800" sldId="256"/>
            <ac:spMk id="2" creationId="{00000000-0000-0000-0000-000000000000}"/>
          </ac:spMkLst>
        </pc:spChg>
        <pc:spChg chg="mod">
          <ac:chgData name="Khadija HUSEYNOVA" userId="S::khadija.huseynova@std.yildiz.edu.tr::bd04b5dc-552f-479b-86dd-8746fc3a00b7" providerId="AD" clId="Web-{B0B02247-0A78-4B7F-AF73-A292E53E35DA}" dt="2022-11-16T08:07:41.696" v="44"/>
          <ac:spMkLst>
            <pc:docMk/>
            <pc:sldMk cId="1674425800" sldId="256"/>
            <ac:spMk id="3" creationId="{00000000-0000-0000-0000-000000000000}"/>
          </ac:spMkLst>
        </pc:spChg>
        <pc:spChg chg="add">
          <ac:chgData name="Khadija HUSEYNOVA" userId="S::khadija.huseynova@std.yildiz.edu.tr::bd04b5dc-552f-479b-86dd-8746fc3a00b7" providerId="AD" clId="Web-{B0B02247-0A78-4B7F-AF73-A292E53E35DA}" dt="2022-11-16T08:07:41.696" v="44"/>
          <ac:spMkLst>
            <pc:docMk/>
            <pc:sldMk cId="1674425800" sldId="256"/>
            <ac:spMk id="12" creationId="{1ED8053C-AF28-403A-90F2-67A100EDECE4}"/>
          </ac:spMkLst>
        </pc:spChg>
        <pc:spChg chg="add">
          <ac:chgData name="Khadija HUSEYNOVA" userId="S::khadija.huseynova@std.yildiz.edu.tr::bd04b5dc-552f-479b-86dd-8746fc3a00b7" providerId="AD" clId="Web-{B0B02247-0A78-4B7F-AF73-A292E53E35DA}" dt="2022-11-16T08:07:41.696" v="44"/>
          <ac:spMkLst>
            <pc:docMk/>
            <pc:sldMk cId="1674425800" sldId="256"/>
            <ac:spMk id="14" creationId="{10BCDCE7-03A4-438B-9B4A-0F5E37C4C1AF}"/>
          </ac:spMkLst>
        </pc:spChg>
        <pc:picChg chg="add del mod">
          <ac:chgData name="Khadija HUSEYNOVA" userId="S::khadija.huseynova@std.yildiz.edu.tr::bd04b5dc-552f-479b-86dd-8746fc3a00b7" providerId="AD" clId="Web-{B0B02247-0A78-4B7F-AF73-A292E53E35DA}" dt="2022-11-16T08:05:48.849" v="33"/>
          <ac:picMkLst>
            <pc:docMk/>
            <pc:sldMk cId="1674425800" sldId="256"/>
            <ac:picMk id="4" creationId="{C2A165E5-5860-97BC-7457-71EBD4828765}"/>
          </ac:picMkLst>
        </pc:picChg>
        <pc:picChg chg="add del mod">
          <ac:chgData name="Khadija HUSEYNOVA" userId="S::khadija.huseynova@std.yildiz.edu.tr::bd04b5dc-552f-479b-86dd-8746fc3a00b7" providerId="AD" clId="Web-{B0B02247-0A78-4B7F-AF73-A292E53E35DA}" dt="2022-11-16T08:07:16.179" v="40"/>
          <ac:picMkLst>
            <pc:docMk/>
            <pc:sldMk cId="1674425800" sldId="256"/>
            <ac:picMk id="5" creationId="{F734FA96-4A99-F99E-4EE8-16DDB5891C20}"/>
          </ac:picMkLst>
        </pc:picChg>
        <pc:picChg chg="add mod">
          <ac:chgData name="Khadija HUSEYNOVA" userId="S::khadija.huseynova@std.yildiz.edu.tr::bd04b5dc-552f-479b-86dd-8746fc3a00b7" providerId="AD" clId="Web-{B0B02247-0A78-4B7F-AF73-A292E53E35DA}" dt="2022-11-16T08:07:41.696" v="44"/>
          <ac:picMkLst>
            <pc:docMk/>
            <pc:sldMk cId="1674425800" sldId="256"/>
            <ac:picMk id="6" creationId="{589AF968-B82D-593B-99C3-EE623EEFEE6E}"/>
          </ac:picMkLst>
        </pc:picChg>
        <pc:picChg chg="add mod">
          <ac:chgData name="Khadija HUSEYNOVA" userId="S::khadija.huseynova@std.yildiz.edu.tr::bd04b5dc-552f-479b-86dd-8746fc3a00b7" providerId="AD" clId="Web-{B0B02247-0A78-4B7F-AF73-A292E53E35DA}" dt="2022-11-16T08:07:41.696" v="44"/>
          <ac:picMkLst>
            <pc:docMk/>
            <pc:sldMk cId="1674425800" sldId="256"/>
            <ac:picMk id="7" creationId="{EAC11B6F-32D3-B945-AC44-4E498DAF200C}"/>
          </ac:picMkLst>
        </pc:picChg>
      </pc:sldChg>
      <pc:sldChg chg="addSp delSp modSp new mod setBg">
        <pc:chgData name="Khadija HUSEYNOVA" userId="S::khadija.huseynova@std.yildiz.edu.tr::bd04b5dc-552f-479b-86dd-8746fc3a00b7" providerId="AD" clId="Web-{B0B02247-0A78-4B7F-AF73-A292E53E35DA}" dt="2022-11-16T08:10:46.903" v="108" actId="20577"/>
        <pc:sldMkLst>
          <pc:docMk/>
          <pc:sldMk cId="2450965924" sldId="257"/>
        </pc:sldMkLst>
        <pc:spChg chg="mod">
          <ac:chgData name="Khadija HUSEYNOVA" userId="S::khadija.huseynova@std.yildiz.edu.tr::bd04b5dc-552f-479b-86dd-8746fc3a00b7" providerId="AD" clId="Web-{B0B02247-0A78-4B7F-AF73-A292E53E35DA}" dt="2022-11-16T08:10:46.903" v="108" actId="20577"/>
          <ac:spMkLst>
            <pc:docMk/>
            <pc:sldMk cId="2450965924" sldId="257"/>
            <ac:spMk id="2" creationId="{EF8F6445-D4BA-1F38-E8D5-A2B5C5683580}"/>
          </ac:spMkLst>
        </pc:spChg>
        <pc:spChg chg="mod">
          <ac:chgData name="Khadija HUSEYNOVA" userId="S::khadija.huseynova@std.yildiz.edu.tr::bd04b5dc-552f-479b-86dd-8746fc3a00b7" providerId="AD" clId="Web-{B0B02247-0A78-4B7F-AF73-A292E53E35DA}" dt="2022-11-16T08:09:51.527" v="105" actId="20577"/>
          <ac:spMkLst>
            <pc:docMk/>
            <pc:sldMk cId="2450965924" sldId="257"/>
            <ac:spMk id="3" creationId="{7569B3BB-64EB-3185-EBF6-E57EC3B80BD7}"/>
          </ac:spMkLst>
        </pc:spChg>
        <pc:spChg chg="add">
          <ac:chgData name="Khadija HUSEYNOVA" userId="S::khadija.huseynova@std.yildiz.edu.tr::bd04b5dc-552f-479b-86dd-8746fc3a00b7" providerId="AD" clId="Web-{B0B02247-0A78-4B7F-AF73-A292E53E35DA}" dt="2022-11-16T08:09:42.480" v="102"/>
          <ac:spMkLst>
            <pc:docMk/>
            <pc:sldMk cId="2450965924" sldId="257"/>
            <ac:spMk id="5" creationId="{33CD251C-A887-4D2F-925B-FC097198538B}"/>
          </ac:spMkLst>
        </pc:spChg>
        <pc:spChg chg="add del">
          <ac:chgData name="Khadija HUSEYNOVA" userId="S::khadija.huseynova@std.yildiz.edu.tr::bd04b5dc-552f-479b-86dd-8746fc3a00b7" providerId="AD" clId="Web-{B0B02247-0A78-4B7F-AF73-A292E53E35DA}" dt="2022-11-16T08:09:42.449" v="101"/>
          <ac:spMkLst>
            <pc:docMk/>
            <pc:sldMk cId="2450965924" sldId="257"/>
            <ac:spMk id="8" creationId="{777A147A-9ED8-46B4-8660-1B3C2AA880B5}"/>
          </ac:spMkLst>
        </pc:spChg>
        <pc:spChg chg="add del">
          <ac:chgData name="Khadija HUSEYNOVA" userId="S::khadija.huseynova@std.yildiz.edu.tr::bd04b5dc-552f-479b-86dd-8746fc3a00b7" providerId="AD" clId="Web-{B0B02247-0A78-4B7F-AF73-A292E53E35DA}" dt="2022-11-16T08:09:42.449" v="101"/>
          <ac:spMkLst>
            <pc:docMk/>
            <pc:sldMk cId="2450965924" sldId="257"/>
            <ac:spMk id="10" creationId="{5D6C15A0-C087-4593-8414-2B4EC1CDC3DE}"/>
          </ac:spMkLst>
        </pc:spChg>
        <pc:spChg chg="add">
          <ac:chgData name="Khadija HUSEYNOVA" userId="S::khadija.huseynova@std.yildiz.edu.tr::bd04b5dc-552f-479b-86dd-8746fc3a00b7" providerId="AD" clId="Web-{B0B02247-0A78-4B7F-AF73-A292E53E35DA}" dt="2022-11-16T08:09:42.480" v="102"/>
          <ac:spMkLst>
            <pc:docMk/>
            <pc:sldMk cId="2450965924" sldId="257"/>
            <ac:spMk id="14" creationId="{662A3FAA-D056-4098-8115-EA61EAF068CF}"/>
          </ac:spMkLst>
        </pc:spChg>
        <pc:grpChg chg="add">
          <ac:chgData name="Khadija HUSEYNOVA" userId="S::khadija.huseynova@std.yildiz.edu.tr::bd04b5dc-552f-479b-86dd-8746fc3a00b7" providerId="AD" clId="Web-{B0B02247-0A78-4B7F-AF73-A292E53E35DA}" dt="2022-11-16T08:09:42.480" v="102"/>
          <ac:grpSpMkLst>
            <pc:docMk/>
            <pc:sldMk cId="2450965924" sldId="257"/>
            <ac:grpSpMk id="6" creationId="{2C3846A5-A498-4C9E-B4DC-13532657D717}"/>
          </ac:grpSpMkLst>
        </pc:grpChg>
      </pc:sldChg>
      <pc:sldChg chg="addSp delSp modSp new mod setBg">
        <pc:chgData name="Khadija HUSEYNOVA" userId="S::khadija.huseynova@std.yildiz.edu.tr::bd04b5dc-552f-479b-86dd-8746fc3a00b7" providerId="AD" clId="Web-{B0B02247-0A78-4B7F-AF73-A292E53E35DA}" dt="2022-11-16T08:22:30.078" v="213"/>
        <pc:sldMkLst>
          <pc:docMk/>
          <pc:sldMk cId="3476355762" sldId="258"/>
        </pc:sldMkLst>
        <pc:spChg chg="mod">
          <ac:chgData name="Khadija HUSEYNOVA" userId="S::khadija.huseynova@std.yildiz.edu.tr::bd04b5dc-552f-479b-86dd-8746fc3a00b7" providerId="AD" clId="Web-{B0B02247-0A78-4B7F-AF73-A292E53E35DA}" dt="2022-11-16T08:22:30.078" v="213"/>
          <ac:spMkLst>
            <pc:docMk/>
            <pc:sldMk cId="3476355762" sldId="258"/>
            <ac:spMk id="2" creationId="{140EAA94-0509-AC13-895F-2B6A1B23BA1D}"/>
          </ac:spMkLst>
        </pc:spChg>
        <pc:spChg chg="mod">
          <ac:chgData name="Khadija HUSEYNOVA" userId="S::khadija.huseynova@std.yildiz.edu.tr::bd04b5dc-552f-479b-86dd-8746fc3a00b7" providerId="AD" clId="Web-{B0B02247-0A78-4B7F-AF73-A292E53E35DA}" dt="2022-11-16T08:22:30.078" v="213"/>
          <ac:spMkLst>
            <pc:docMk/>
            <pc:sldMk cId="3476355762" sldId="258"/>
            <ac:spMk id="3" creationId="{B9434D52-E57C-492D-EE82-325339DE6575}"/>
          </ac:spMkLst>
        </pc:spChg>
        <pc:spChg chg="add">
          <ac:chgData name="Khadija HUSEYNOVA" userId="S::khadija.huseynova@std.yildiz.edu.tr::bd04b5dc-552f-479b-86dd-8746fc3a00b7" providerId="AD" clId="Web-{B0B02247-0A78-4B7F-AF73-A292E53E35DA}" dt="2022-11-16T08:22:30.078" v="213"/>
          <ac:spMkLst>
            <pc:docMk/>
            <pc:sldMk cId="3476355762" sldId="258"/>
            <ac:spMk id="5" creationId="{C7FA33FF-088D-4F16-95A2-2C64D353DEA8}"/>
          </ac:spMkLst>
        </pc:spChg>
        <pc:spChg chg="add">
          <ac:chgData name="Khadija HUSEYNOVA" userId="S::khadija.huseynova@std.yildiz.edu.tr::bd04b5dc-552f-479b-86dd-8746fc3a00b7" providerId="AD" clId="Web-{B0B02247-0A78-4B7F-AF73-A292E53E35DA}" dt="2022-11-16T08:22:30.078" v="213"/>
          <ac:spMkLst>
            <pc:docMk/>
            <pc:sldMk cId="3476355762" sldId="258"/>
            <ac:spMk id="6" creationId="{A376EFB1-01CF-419F-ABF1-2AF02BBFCBD1}"/>
          </ac:spMkLst>
        </pc:spChg>
        <pc:spChg chg="add del">
          <ac:chgData name="Khadija HUSEYNOVA" userId="S::khadija.huseynova@std.yildiz.edu.tr::bd04b5dc-552f-479b-86dd-8746fc3a00b7" providerId="AD" clId="Web-{B0B02247-0A78-4B7F-AF73-A292E53E35DA}" dt="2022-11-16T08:22:30.046" v="212"/>
          <ac:spMkLst>
            <pc:docMk/>
            <pc:sldMk cId="3476355762" sldId="258"/>
            <ac:spMk id="8" creationId="{777A147A-9ED8-46B4-8660-1B3C2AA880B5}"/>
          </ac:spMkLst>
        </pc:spChg>
        <pc:spChg chg="add del">
          <ac:chgData name="Khadija HUSEYNOVA" userId="S::khadija.huseynova@std.yildiz.edu.tr::bd04b5dc-552f-479b-86dd-8746fc3a00b7" providerId="AD" clId="Web-{B0B02247-0A78-4B7F-AF73-A292E53E35DA}" dt="2022-11-16T08:22:30.046" v="212"/>
          <ac:spMkLst>
            <pc:docMk/>
            <pc:sldMk cId="3476355762" sldId="258"/>
            <ac:spMk id="10" creationId="{5D6C15A0-C087-4593-8414-2B4EC1CDC3DE}"/>
          </ac:spMkLst>
        </pc:spChg>
        <pc:spChg chg="add">
          <ac:chgData name="Khadija HUSEYNOVA" userId="S::khadija.huseynova@std.yildiz.edu.tr::bd04b5dc-552f-479b-86dd-8746fc3a00b7" providerId="AD" clId="Web-{B0B02247-0A78-4B7F-AF73-A292E53E35DA}" dt="2022-11-16T08:22:30.078" v="213"/>
          <ac:spMkLst>
            <pc:docMk/>
            <pc:sldMk cId="3476355762" sldId="258"/>
            <ac:spMk id="12" creationId="{FF9DEA15-78BD-4750-AA18-B9F28A6D5AB8}"/>
          </ac:spMkLst>
        </pc:spChg>
      </pc:sldChg>
      <pc:sldChg chg="addSp modSp new mod setBg">
        <pc:chgData name="Khadija HUSEYNOVA" userId="S::khadija.huseynova@std.yildiz.edu.tr::bd04b5dc-552f-479b-86dd-8746fc3a00b7" providerId="AD" clId="Web-{B0B02247-0A78-4B7F-AF73-A292E53E35DA}" dt="2022-11-16T09:26:35.396" v="423" actId="20577"/>
        <pc:sldMkLst>
          <pc:docMk/>
          <pc:sldMk cId="873975620" sldId="259"/>
        </pc:sldMkLst>
        <pc:spChg chg="mod">
          <ac:chgData name="Khadija HUSEYNOVA" userId="S::khadija.huseynova@std.yildiz.edu.tr::bd04b5dc-552f-479b-86dd-8746fc3a00b7" providerId="AD" clId="Web-{B0B02247-0A78-4B7F-AF73-A292E53E35DA}" dt="2022-11-16T09:26:35.396" v="423" actId="20577"/>
          <ac:spMkLst>
            <pc:docMk/>
            <pc:sldMk cId="873975620" sldId="259"/>
            <ac:spMk id="2" creationId="{0099947E-5E0A-947B-DCA4-1D15928B72B3}"/>
          </ac:spMkLst>
        </pc:spChg>
        <pc:spChg chg="mod">
          <ac:chgData name="Khadija HUSEYNOVA" userId="S::khadija.huseynova@std.yildiz.edu.tr::bd04b5dc-552f-479b-86dd-8746fc3a00b7" providerId="AD" clId="Web-{B0B02247-0A78-4B7F-AF73-A292E53E35DA}" dt="2022-11-16T09:21:23.277" v="373" actId="20577"/>
          <ac:spMkLst>
            <pc:docMk/>
            <pc:sldMk cId="873975620" sldId="259"/>
            <ac:spMk id="3" creationId="{2F112B9D-5A91-59DC-D8F6-258BAEBA10BE}"/>
          </ac:spMkLst>
        </pc:spChg>
        <pc:spChg chg="add">
          <ac:chgData name="Khadija HUSEYNOVA" userId="S::khadija.huseynova@std.yildiz.edu.tr::bd04b5dc-552f-479b-86dd-8746fc3a00b7" providerId="AD" clId="Web-{B0B02247-0A78-4B7F-AF73-A292E53E35DA}" dt="2022-11-16T08:28:56.931" v="275"/>
          <ac:spMkLst>
            <pc:docMk/>
            <pc:sldMk cId="873975620" sldId="259"/>
            <ac:spMk id="8" creationId="{70DFC902-7D23-471A-B557-B6B6917D7A0D}"/>
          </ac:spMkLst>
        </pc:spChg>
        <pc:spChg chg="add">
          <ac:chgData name="Khadija HUSEYNOVA" userId="S::khadija.huseynova@std.yildiz.edu.tr::bd04b5dc-552f-479b-86dd-8746fc3a00b7" providerId="AD" clId="Web-{B0B02247-0A78-4B7F-AF73-A292E53E35DA}" dt="2022-11-16T08:28:56.931" v="275"/>
          <ac:spMkLst>
            <pc:docMk/>
            <pc:sldMk cId="873975620" sldId="259"/>
            <ac:spMk id="10" creationId="{A55D5633-D557-4DCA-982C-FF36EB7A1C00}"/>
          </ac:spMkLst>
        </pc:spChg>
        <pc:spChg chg="add">
          <ac:chgData name="Khadija HUSEYNOVA" userId="S::khadija.huseynova@std.yildiz.edu.tr::bd04b5dc-552f-479b-86dd-8746fc3a00b7" providerId="AD" clId="Web-{B0B02247-0A78-4B7F-AF73-A292E53E35DA}" dt="2022-11-16T08:28:56.931" v="275"/>
          <ac:spMkLst>
            <pc:docMk/>
            <pc:sldMk cId="873975620" sldId="259"/>
            <ac:spMk id="12" creationId="{450D3AD2-FA80-415F-A9CE-54D884561CD7}"/>
          </ac:spMkLst>
        </pc:spChg>
      </pc:sldChg>
      <pc:sldChg chg="addSp modSp new mod setBg">
        <pc:chgData name="Khadija HUSEYNOVA" userId="S::khadija.huseynova@std.yildiz.edu.tr::bd04b5dc-552f-479b-86dd-8746fc3a00b7" providerId="AD" clId="Web-{B0B02247-0A78-4B7F-AF73-A292E53E35DA}" dt="2022-11-16T09:26:39.849" v="425" actId="20577"/>
        <pc:sldMkLst>
          <pc:docMk/>
          <pc:sldMk cId="2913510983" sldId="260"/>
        </pc:sldMkLst>
        <pc:spChg chg="mod">
          <ac:chgData name="Khadija HUSEYNOVA" userId="S::khadija.huseynova@std.yildiz.edu.tr::bd04b5dc-552f-479b-86dd-8746fc3a00b7" providerId="AD" clId="Web-{B0B02247-0A78-4B7F-AF73-A292E53E35DA}" dt="2022-11-16T09:26:39.849" v="425" actId="20577"/>
          <ac:spMkLst>
            <pc:docMk/>
            <pc:sldMk cId="2913510983" sldId="260"/>
            <ac:spMk id="2" creationId="{7C948186-1FF1-1B21-44DF-56767D4A23C3}"/>
          </ac:spMkLst>
        </pc:spChg>
        <pc:spChg chg="mod">
          <ac:chgData name="Khadija HUSEYNOVA" userId="S::khadija.huseynova@std.yildiz.edu.tr::bd04b5dc-552f-479b-86dd-8746fc3a00b7" providerId="AD" clId="Web-{B0B02247-0A78-4B7F-AF73-A292E53E35DA}" dt="2022-11-16T09:23:12.874" v="403"/>
          <ac:spMkLst>
            <pc:docMk/>
            <pc:sldMk cId="2913510983" sldId="260"/>
            <ac:spMk id="3" creationId="{A7332224-7D59-89AF-2A08-9CE71FBBC3BB}"/>
          </ac:spMkLst>
        </pc:spChg>
        <pc:spChg chg="add">
          <ac:chgData name="Khadija HUSEYNOVA" userId="S::khadija.huseynova@std.yildiz.edu.tr::bd04b5dc-552f-479b-86dd-8746fc3a00b7" providerId="AD" clId="Web-{B0B02247-0A78-4B7F-AF73-A292E53E35DA}" dt="2022-11-16T09:23:12.874" v="403"/>
          <ac:spMkLst>
            <pc:docMk/>
            <pc:sldMk cId="2913510983" sldId="260"/>
            <ac:spMk id="8" creationId="{70DFC902-7D23-471A-B557-B6B6917D7A0D}"/>
          </ac:spMkLst>
        </pc:spChg>
        <pc:spChg chg="add">
          <ac:chgData name="Khadija HUSEYNOVA" userId="S::khadija.huseynova@std.yildiz.edu.tr::bd04b5dc-552f-479b-86dd-8746fc3a00b7" providerId="AD" clId="Web-{B0B02247-0A78-4B7F-AF73-A292E53E35DA}" dt="2022-11-16T09:23:12.874" v="403"/>
          <ac:spMkLst>
            <pc:docMk/>
            <pc:sldMk cId="2913510983" sldId="260"/>
            <ac:spMk id="10" creationId="{A55D5633-D557-4DCA-982C-FF36EB7A1C00}"/>
          </ac:spMkLst>
        </pc:spChg>
        <pc:spChg chg="add">
          <ac:chgData name="Khadija HUSEYNOVA" userId="S::khadija.huseynova@std.yildiz.edu.tr::bd04b5dc-552f-479b-86dd-8746fc3a00b7" providerId="AD" clId="Web-{B0B02247-0A78-4B7F-AF73-A292E53E35DA}" dt="2022-11-16T09:23:12.874" v="403"/>
          <ac:spMkLst>
            <pc:docMk/>
            <pc:sldMk cId="2913510983" sldId="260"/>
            <ac:spMk id="12" creationId="{450D3AD2-FA80-415F-A9CE-54D884561CD7}"/>
          </ac:spMkLst>
        </pc:spChg>
      </pc:sldChg>
      <pc:sldChg chg="addSp modSp new mod setBg">
        <pc:chgData name="Khadija HUSEYNOVA" userId="S::khadija.huseynova@std.yildiz.edu.tr::bd04b5dc-552f-479b-86dd-8746fc3a00b7" providerId="AD" clId="Web-{B0B02247-0A78-4B7F-AF73-A292E53E35DA}" dt="2022-11-16T09:43:32.193" v="454"/>
        <pc:sldMkLst>
          <pc:docMk/>
          <pc:sldMk cId="4232054356" sldId="261"/>
        </pc:sldMkLst>
        <pc:spChg chg="mod">
          <ac:chgData name="Khadija HUSEYNOVA" userId="S::khadija.huseynova@std.yildiz.edu.tr::bd04b5dc-552f-479b-86dd-8746fc3a00b7" providerId="AD" clId="Web-{B0B02247-0A78-4B7F-AF73-A292E53E35DA}" dt="2022-11-16T09:43:32.193" v="454"/>
          <ac:spMkLst>
            <pc:docMk/>
            <pc:sldMk cId="4232054356" sldId="261"/>
            <ac:spMk id="2" creationId="{31A4783A-99EE-BD30-2FD7-4C14D28327DE}"/>
          </ac:spMkLst>
        </pc:spChg>
        <pc:spChg chg="mod">
          <ac:chgData name="Khadija HUSEYNOVA" userId="S::khadija.huseynova@std.yildiz.edu.tr::bd04b5dc-552f-479b-86dd-8746fc3a00b7" providerId="AD" clId="Web-{B0B02247-0A78-4B7F-AF73-A292E53E35DA}" dt="2022-11-16T09:43:32.193" v="454"/>
          <ac:spMkLst>
            <pc:docMk/>
            <pc:sldMk cId="4232054356" sldId="261"/>
            <ac:spMk id="3" creationId="{E2737F3C-86A6-B7ED-ACA5-D830852BEDA6}"/>
          </ac:spMkLst>
        </pc:spChg>
        <pc:spChg chg="add">
          <ac:chgData name="Khadija HUSEYNOVA" userId="S::khadija.huseynova@std.yildiz.edu.tr::bd04b5dc-552f-479b-86dd-8746fc3a00b7" providerId="AD" clId="Web-{B0B02247-0A78-4B7F-AF73-A292E53E35DA}" dt="2022-11-16T09:43:32.193" v="454"/>
          <ac:spMkLst>
            <pc:docMk/>
            <pc:sldMk cId="4232054356" sldId="261"/>
            <ac:spMk id="8" creationId="{C7FA33FF-088D-4F16-95A2-2C64D353DEA8}"/>
          </ac:spMkLst>
        </pc:spChg>
        <pc:spChg chg="add">
          <ac:chgData name="Khadija HUSEYNOVA" userId="S::khadija.huseynova@std.yildiz.edu.tr::bd04b5dc-552f-479b-86dd-8746fc3a00b7" providerId="AD" clId="Web-{B0B02247-0A78-4B7F-AF73-A292E53E35DA}" dt="2022-11-16T09:43:32.193" v="454"/>
          <ac:spMkLst>
            <pc:docMk/>
            <pc:sldMk cId="4232054356" sldId="261"/>
            <ac:spMk id="10" creationId="{A376EFB1-01CF-419F-ABF1-2AF02BBFCBD1}"/>
          </ac:spMkLst>
        </pc:spChg>
        <pc:spChg chg="add">
          <ac:chgData name="Khadija HUSEYNOVA" userId="S::khadija.huseynova@std.yildiz.edu.tr::bd04b5dc-552f-479b-86dd-8746fc3a00b7" providerId="AD" clId="Web-{B0B02247-0A78-4B7F-AF73-A292E53E35DA}" dt="2022-11-16T09:43:32.193" v="454"/>
          <ac:spMkLst>
            <pc:docMk/>
            <pc:sldMk cId="4232054356" sldId="261"/>
            <ac:spMk id="12" creationId="{FF9DEA15-78BD-4750-AA18-B9F28A6D5AB8}"/>
          </ac:spMkLst>
        </pc:spChg>
      </pc:sldChg>
      <pc:sldChg chg="addSp modSp new mod setBg">
        <pc:chgData name="Khadija HUSEYNOVA" userId="S::khadija.huseynova@std.yildiz.edu.tr::bd04b5dc-552f-479b-86dd-8746fc3a00b7" providerId="AD" clId="Web-{B0B02247-0A78-4B7F-AF73-A292E53E35DA}" dt="2022-11-16T10:06:18.192" v="547" actId="20577"/>
        <pc:sldMkLst>
          <pc:docMk/>
          <pc:sldMk cId="1058525428" sldId="262"/>
        </pc:sldMkLst>
        <pc:spChg chg="mod">
          <ac:chgData name="Khadija HUSEYNOVA" userId="S::khadija.huseynova@std.yildiz.edu.tr::bd04b5dc-552f-479b-86dd-8746fc3a00b7" providerId="AD" clId="Web-{B0B02247-0A78-4B7F-AF73-A292E53E35DA}" dt="2022-11-16T10:06:18.192" v="547" actId="20577"/>
          <ac:spMkLst>
            <pc:docMk/>
            <pc:sldMk cId="1058525428" sldId="262"/>
            <ac:spMk id="2" creationId="{065B6609-7D2B-765B-F6A1-BDBBB671A422}"/>
          </ac:spMkLst>
        </pc:spChg>
        <pc:spChg chg="mod">
          <ac:chgData name="Khadija HUSEYNOVA" userId="S::khadija.huseynova@std.yildiz.edu.tr::bd04b5dc-552f-479b-86dd-8746fc3a00b7" providerId="AD" clId="Web-{B0B02247-0A78-4B7F-AF73-A292E53E35DA}" dt="2022-11-16T10:06:06.177" v="545" actId="1076"/>
          <ac:spMkLst>
            <pc:docMk/>
            <pc:sldMk cId="1058525428" sldId="262"/>
            <ac:spMk id="3" creationId="{CE220410-DF5F-22F5-C2CC-7D3529041CCA}"/>
          </ac:spMkLst>
        </pc:spChg>
        <pc:spChg chg="add">
          <ac:chgData name="Khadija HUSEYNOVA" userId="S::khadija.huseynova@std.yildiz.edu.tr::bd04b5dc-552f-479b-86dd-8746fc3a00b7" providerId="AD" clId="Web-{B0B02247-0A78-4B7F-AF73-A292E53E35DA}" dt="2022-11-16T10:05:48.520" v="540"/>
          <ac:spMkLst>
            <pc:docMk/>
            <pc:sldMk cId="1058525428" sldId="262"/>
            <ac:spMk id="8" creationId="{C7FA33FF-088D-4F16-95A2-2C64D353DEA8}"/>
          </ac:spMkLst>
        </pc:spChg>
        <pc:spChg chg="add">
          <ac:chgData name="Khadija HUSEYNOVA" userId="S::khadija.huseynova@std.yildiz.edu.tr::bd04b5dc-552f-479b-86dd-8746fc3a00b7" providerId="AD" clId="Web-{B0B02247-0A78-4B7F-AF73-A292E53E35DA}" dt="2022-11-16T10:05:48.520" v="540"/>
          <ac:spMkLst>
            <pc:docMk/>
            <pc:sldMk cId="1058525428" sldId="262"/>
            <ac:spMk id="10" creationId="{A376EFB1-01CF-419F-ABF1-2AF02BBFCBD1}"/>
          </ac:spMkLst>
        </pc:spChg>
        <pc:spChg chg="add">
          <ac:chgData name="Khadija HUSEYNOVA" userId="S::khadija.huseynova@std.yildiz.edu.tr::bd04b5dc-552f-479b-86dd-8746fc3a00b7" providerId="AD" clId="Web-{B0B02247-0A78-4B7F-AF73-A292E53E35DA}" dt="2022-11-16T10:05:48.520" v="540"/>
          <ac:spMkLst>
            <pc:docMk/>
            <pc:sldMk cId="1058525428" sldId="262"/>
            <ac:spMk id="12" creationId="{FF9DEA15-78BD-4750-AA18-B9F28A6D5AB8}"/>
          </ac:spMkLst>
        </pc:spChg>
      </pc:sldChg>
      <pc:sldChg chg="addSp delSp modSp new mod setBg setClrOvrMap">
        <pc:chgData name="Khadija HUSEYNOVA" userId="S::khadija.huseynova@std.yildiz.edu.tr::bd04b5dc-552f-479b-86dd-8746fc3a00b7" providerId="AD" clId="Web-{B0B02247-0A78-4B7F-AF73-A292E53E35DA}" dt="2022-11-16T10:24:13.108" v="635" actId="20577"/>
        <pc:sldMkLst>
          <pc:docMk/>
          <pc:sldMk cId="1420010607" sldId="263"/>
        </pc:sldMkLst>
        <pc:spChg chg="mod">
          <ac:chgData name="Khadija HUSEYNOVA" userId="S::khadija.huseynova@std.yildiz.edu.tr::bd04b5dc-552f-479b-86dd-8746fc3a00b7" providerId="AD" clId="Web-{B0B02247-0A78-4B7F-AF73-A292E53E35DA}" dt="2022-11-16T10:24:13.108" v="635" actId="20577"/>
          <ac:spMkLst>
            <pc:docMk/>
            <pc:sldMk cId="1420010607" sldId="263"/>
            <ac:spMk id="2" creationId="{FC6E8BF8-C114-3788-FE8B-1728FB9608C3}"/>
          </ac:spMkLst>
        </pc:spChg>
        <pc:spChg chg="mod">
          <ac:chgData name="Khadija HUSEYNOVA" userId="S::khadija.huseynova@std.yildiz.edu.tr::bd04b5dc-552f-479b-86dd-8746fc3a00b7" providerId="AD" clId="Web-{B0B02247-0A78-4B7F-AF73-A292E53E35DA}" dt="2022-11-16T10:24:06.499" v="634"/>
          <ac:spMkLst>
            <pc:docMk/>
            <pc:sldMk cId="1420010607" sldId="263"/>
            <ac:spMk id="3" creationId="{80467029-7DA9-2603-825A-0D5A82CE315C}"/>
          </ac:spMkLst>
        </pc:spChg>
        <pc:spChg chg="add">
          <ac:chgData name="Khadija HUSEYNOVA" userId="S::khadija.huseynova@std.yildiz.edu.tr::bd04b5dc-552f-479b-86dd-8746fc3a00b7" providerId="AD" clId="Web-{B0B02247-0A78-4B7F-AF73-A292E53E35DA}" dt="2022-11-16T10:23:27.841" v="621"/>
          <ac:spMkLst>
            <pc:docMk/>
            <pc:sldMk cId="1420010607" sldId="263"/>
            <ac:spMk id="8" creationId="{EA67B5B4-3A24-436E-B663-1B2EBFF8A0CD}"/>
          </ac:spMkLst>
        </pc:spChg>
        <pc:spChg chg="add">
          <ac:chgData name="Khadija HUSEYNOVA" userId="S::khadija.huseynova@std.yildiz.edu.tr::bd04b5dc-552f-479b-86dd-8746fc3a00b7" providerId="AD" clId="Web-{B0B02247-0A78-4B7F-AF73-A292E53E35DA}" dt="2022-11-16T10:23:27.841" v="621"/>
          <ac:spMkLst>
            <pc:docMk/>
            <pc:sldMk cId="1420010607" sldId="263"/>
            <ac:spMk id="10" creationId="{987FDF89-C993-41F4-A1B8-DBAFF16008A9}"/>
          </ac:spMkLst>
        </pc:spChg>
        <pc:spChg chg="add">
          <ac:chgData name="Khadija HUSEYNOVA" userId="S::khadija.huseynova@std.yildiz.edu.tr::bd04b5dc-552f-479b-86dd-8746fc3a00b7" providerId="AD" clId="Web-{B0B02247-0A78-4B7F-AF73-A292E53E35DA}" dt="2022-11-16T10:23:27.841" v="621"/>
          <ac:spMkLst>
            <pc:docMk/>
            <pc:sldMk cId="1420010607" sldId="263"/>
            <ac:spMk id="12" creationId="{64E585EA-75FD-4025-8270-F66A58A15CDA}"/>
          </ac:spMkLst>
        </pc:spChg>
        <pc:spChg chg="add del">
          <ac:chgData name="Khadija HUSEYNOVA" userId="S::khadija.huseynova@std.yildiz.edu.tr::bd04b5dc-552f-479b-86dd-8746fc3a00b7" providerId="AD" clId="Web-{B0B02247-0A78-4B7F-AF73-A292E53E35DA}" dt="2022-11-16T10:23:57.530" v="629"/>
          <ac:spMkLst>
            <pc:docMk/>
            <pc:sldMk cId="1420010607" sldId="263"/>
            <ac:spMk id="14" creationId="{7264F718-7FAC-4056-9FA9-A603EC682FE7}"/>
          </ac:spMkLst>
        </pc:spChg>
        <pc:spChg chg="add del">
          <ac:chgData name="Khadija HUSEYNOVA" userId="S::khadija.huseynova@std.yildiz.edu.tr::bd04b5dc-552f-479b-86dd-8746fc3a00b7" providerId="AD" clId="Web-{B0B02247-0A78-4B7F-AF73-A292E53E35DA}" dt="2022-11-16T10:23:57.530" v="629"/>
          <ac:spMkLst>
            <pc:docMk/>
            <pc:sldMk cId="1420010607" sldId="263"/>
            <ac:spMk id="15" creationId="{F74639F7-E3C7-4165-A83E-6386A86BA1DA}"/>
          </ac:spMkLst>
        </pc:spChg>
        <pc:spChg chg="add del">
          <ac:chgData name="Khadija HUSEYNOVA" userId="S::khadija.huseynova@std.yildiz.edu.tr::bd04b5dc-552f-479b-86dd-8746fc3a00b7" providerId="AD" clId="Web-{B0B02247-0A78-4B7F-AF73-A292E53E35DA}" dt="2022-11-16T10:23:57.530" v="629"/>
          <ac:spMkLst>
            <pc:docMk/>
            <pc:sldMk cId="1420010607" sldId="263"/>
            <ac:spMk id="16" creationId="{8B3AF0F1-707A-463E-B5EE-33C63A40CFC9}"/>
          </ac:spMkLst>
        </pc:spChg>
        <pc:spChg chg="add del">
          <ac:chgData name="Khadija HUSEYNOVA" userId="S::khadija.huseynova@std.yildiz.edu.tr::bd04b5dc-552f-479b-86dd-8746fc3a00b7" providerId="AD" clId="Web-{B0B02247-0A78-4B7F-AF73-A292E53E35DA}" dt="2022-11-16T10:23:59.936" v="631"/>
          <ac:spMkLst>
            <pc:docMk/>
            <pc:sldMk cId="1420010607" sldId="263"/>
            <ac:spMk id="17" creationId="{EA67B5B4-3A24-436E-B663-1B2EBFF8A0CD}"/>
          </ac:spMkLst>
        </pc:spChg>
        <pc:spChg chg="add del">
          <ac:chgData name="Khadija HUSEYNOVA" userId="S::khadija.huseynova@std.yildiz.edu.tr::bd04b5dc-552f-479b-86dd-8746fc3a00b7" providerId="AD" clId="Web-{B0B02247-0A78-4B7F-AF73-A292E53E35DA}" dt="2022-11-16T10:23:59.936" v="631"/>
          <ac:spMkLst>
            <pc:docMk/>
            <pc:sldMk cId="1420010607" sldId="263"/>
            <ac:spMk id="18" creationId="{987FDF89-C993-41F4-A1B8-DBAFF16008A9}"/>
          </ac:spMkLst>
        </pc:spChg>
        <pc:spChg chg="add del">
          <ac:chgData name="Khadija HUSEYNOVA" userId="S::khadija.huseynova@std.yildiz.edu.tr::bd04b5dc-552f-479b-86dd-8746fc3a00b7" providerId="AD" clId="Web-{B0B02247-0A78-4B7F-AF73-A292E53E35DA}" dt="2022-11-16T10:23:59.936" v="631"/>
          <ac:spMkLst>
            <pc:docMk/>
            <pc:sldMk cId="1420010607" sldId="263"/>
            <ac:spMk id="19" creationId="{9FA64B84-CE2D-4179-B018-A71AC174C71C}"/>
          </ac:spMkLst>
        </pc:spChg>
        <pc:spChg chg="add del">
          <ac:chgData name="Khadija HUSEYNOVA" userId="S::khadija.huseynova@std.yildiz.edu.tr::bd04b5dc-552f-479b-86dd-8746fc3a00b7" providerId="AD" clId="Web-{B0B02247-0A78-4B7F-AF73-A292E53E35DA}" dt="2022-11-16T10:23:59.936" v="631"/>
          <ac:spMkLst>
            <pc:docMk/>
            <pc:sldMk cId="1420010607" sldId="263"/>
            <ac:spMk id="20" creationId="{4795A2E2-224B-4FA0-B323-9E61AD30697F}"/>
          </ac:spMkLst>
        </pc:spChg>
        <pc:spChg chg="add del">
          <ac:chgData name="Khadija HUSEYNOVA" userId="S::khadija.huseynova@std.yildiz.edu.tr::bd04b5dc-552f-479b-86dd-8746fc3a00b7" providerId="AD" clId="Web-{B0B02247-0A78-4B7F-AF73-A292E53E35DA}" dt="2022-11-16T10:24:06.467" v="633"/>
          <ac:spMkLst>
            <pc:docMk/>
            <pc:sldMk cId="1420010607" sldId="263"/>
            <ac:spMk id="21" creationId="{7264F718-7FAC-4056-9FA9-A603EC682FE7}"/>
          </ac:spMkLst>
        </pc:spChg>
        <pc:spChg chg="add del">
          <ac:chgData name="Khadija HUSEYNOVA" userId="S::khadija.huseynova@std.yildiz.edu.tr::bd04b5dc-552f-479b-86dd-8746fc3a00b7" providerId="AD" clId="Web-{B0B02247-0A78-4B7F-AF73-A292E53E35DA}" dt="2022-11-16T10:24:06.467" v="633"/>
          <ac:spMkLst>
            <pc:docMk/>
            <pc:sldMk cId="1420010607" sldId="263"/>
            <ac:spMk id="22" creationId="{F74639F7-E3C7-4165-A83E-6386A86BA1DA}"/>
          </ac:spMkLst>
        </pc:spChg>
        <pc:spChg chg="add del">
          <ac:chgData name="Khadija HUSEYNOVA" userId="S::khadija.huseynova@std.yildiz.edu.tr::bd04b5dc-552f-479b-86dd-8746fc3a00b7" providerId="AD" clId="Web-{B0B02247-0A78-4B7F-AF73-A292E53E35DA}" dt="2022-11-16T10:24:06.467" v="633"/>
          <ac:spMkLst>
            <pc:docMk/>
            <pc:sldMk cId="1420010607" sldId="263"/>
            <ac:spMk id="23" creationId="{8B3AF0F1-707A-463E-B5EE-33C63A40CFC9}"/>
          </ac:spMkLst>
        </pc:spChg>
        <pc:spChg chg="add">
          <ac:chgData name="Khadija HUSEYNOVA" userId="S::khadija.huseynova@std.yildiz.edu.tr::bd04b5dc-552f-479b-86dd-8746fc3a00b7" providerId="AD" clId="Web-{B0B02247-0A78-4B7F-AF73-A292E53E35DA}" dt="2022-11-16T10:24:06.499" v="634"/>
          <ac:spMkLst>
            <pc:docMk/>
            <pc:sldMk cId="1420010607" sldId="263"/>
            <ac:spMk id="24" creationId="{A9CB0874-88B8-43D3-B0B6-C32F790F790D}"/>
          </ac:spMkLst>
        </pc:spChg>
        <pc:grpChg chg="add">
          <ac:chgData name="Khadija HUSEYNOVA" userId="S::khadija.huseynova@std.yildiz.edu.tr::bd04b5dc-552f-479b-86dd-8746fc3a00b7" providerId="AD" clId="Web-{B0B02247-0A78-4B7F-AF73-A292E53E35DA}" dt="2022-11-16T10:24:06.499" v="634"/>
          <ac:grpSpMkLst>
            <pc:docMk/>
            <pc:sldMk cId="1420010607" sldId="263"/>
            <ac:grpSpMk id="25" creationId="{4BFD067A-52BE-40EE-B7CA-391830B9A265}"/>
          </ac:grpSpMkLst>
        </pc:grpChg>
        <pc:grpChg chg="add">
          <ac:chgData name="Khadija HUSEYNOVA" userId="S::khadija.huseynova@std.yildiz.edu.tr::bd04b5dc-552f-479b-86dd-8746fc3a00b7" providerId="AD" clId="Web-{B0B02247-0A78-4B7F-AF73-A292E53E35DA}" dt="2022-11-16T10:24:06.499" v="634"/>
          <ac:grpSpMkLst>
            <pc:docMk/>
            <pc:sldMk cId="1420010607" sldId="263"/>
            <ac:grpSpMk id="27" creationId="{C15B8CC4-8CCE-428F-AE7E-28D178984CEC}"/>
          </ac:grpSpMkLst>
        </pc:grpChg>
      </pc:sldChg>
      <pc:sldChg chg="addSp delSp modSp new mod setBg setClrOvrMap">
        <pc:chgData name="Khadija HUSEYNOVA" userId="S::khadija.huseynova@std.yildiz.edu.tr::bd04b5dc-552f-479b-86dd-8746fc3a00b7" providerId="AD" clId="Web-{B0B02247-0A78-4B7F-AF73-A292E53E35DA}" dt="2022-11-16T10:43:03.853" v="921"/>
        <pc:sldMkLst>
          <pc:docMk/>
          <pc:sldMk cId="1534474782" sldId="264"/>
        </pc:sldMkLst>
        <pc:spChg chg="mod">
          <ac:chgData name="Khadija HUSEYNOVA" userId="S::khadija.huseynova@std.yildiz.edu.tr::bd04b5dc-552f-479b-86dd-8746fc3a00b7" providerId="AD" clId="Web-{B0B02247-0A78-4B7F-AF73-A292E53E35DA}" dt="2022-11-16T10:43:03.853" v="921"/>
          <ac:spMkLst>
            <pc:docMk/>
            <pc:sldMk cId="1534474782" sldId="264"/>
            <ac:spMk id="2" creationId="{553026C5-550C-91BE-F70F-934ED76A69E6}"/>
          </ac:spMkLst>
        </pc:spChg>
        <pc:spChg chg="mod">
          <ac:chgData name="Khadija HUSEYNOVA" userId="S::khadija.huseynova@std.yildiz.edu.tr::bd04b5dc-552f-479b-86dd-8746fc3a00b7" providerId="AD" clId="Web-{B0B02247-0A78-4B7F-AF73-A292E53E35DA}" dt="2022-11-16T10:43:03.853" v="921"/>
          <ac:spMkLst>
            <pc:docMk/>
            <pc:sldMk cId="1534474782" sldId="264"/>
            <ac:spMk id="3" creationId="{E72EA74D-C3A1-C075-CCBB-DA393656CA12}"/>
          </ac:spMkLst>
        </pc:spChg>
        <pc:spChg chg="add">
          <ac:chgData name="Khadija HUSEYNOVA" userId="S::khadija.huseynova@std.yildiz.edu.tr::bd04b5dc-552f-479b-86dd-8746fc3a00b7" providerId="AD" clId="Web-{B0B02247-0A78-4B7F-AF73-A292E53E35DA}" dt="2022-11-16T10:43:03.853" v="921"/>
          <ac:spMkLst>
            <pc:docMk/>
            <pc:sldMk cId="1534474782" sldId="264"/>
            <ac:spMk id="8" creationId="{7264F718-7FAC-4056-9FA9-A603EC682FE7}"/>
          </ac:spMkLst>
        </pc:spChg>
        <pc:spChg chg="add del">
          <ac:chgData name="Khadija HUSEYNOVA" userId="S::khadija.huseynova@std.yildiz.edu.tr::bd04b5dc-552f-479b-86dd-8746fc3a00b7" providerId="AD" clId="Web-{B0B02247-0A78-4B7F-AF73-A292E53E35DA}" dt="2022-11-16T10:43:03.853" v="920"/>
          <ac:spMkLst>
            <pc:docMk/>
            <pc:sldMk cId="1534474782" sldId="264"/>
            <ac:spMk id="9" creationId="{C5E6CFF1-2F42-4E10-9A97-F116F46F53FE}"/>
          </ac:spMkLst>
        </pc:spChg>
        <pc:spChg chg="add">
          <ac:chgData name="Khadija HUSEYNOVA" userId="S::khadija.huseynova@std.yildiz.edu.tr::bd04b5dc-552f-479b-86dd-8746fc3a00b7" providerId="AD" clId="Web-{B0B02247-0A78-4B7F-AF73-A292E53E35DA}" dt="2022-11-16T10:43:03.853" v="921"/>
          <ac:spMkLst>
            <pc:docMk/>
            <pc:sldMk cId="1534474782" sldId="264"/>
            <ac:spMk id="10" creationId="{F74639F7-E3C7-4165-A83E-6386A86BA1DA}"/>
          </ac:spMkLst>
        </pc:spChg>
        <pc:spChg chg="add">
          <ac:chgData name="Khadija HUSEYNOVA" userId="S::khadija.huseynova@std.yildiz.edu.tr::bd04b5dc-552f-479b-86dd-8746fc3a00b7" providerId="AD" clId="Web-{B0B02247-0A78-4B7F-AF73-A292E53E35DA}" dt="2022-11-16T10:43:03.853" v="921"/>
          <ac:spMkLst>
            <pc:docMk/>
            <pc:sldMk cId="1534474782" sldId="264"/>
            <ac:spMk id="12" creationId="{8B3AF0F1-707A-463E-B5EE-33C63A40CFC9}"/>
          </ac:spMkLst>
        </pc:spChg>
        <pc:picChg chg="add del">
          <ac:chgData name="Khadija HUSEYNOVA" userId="S::khadija.huseynova@std.yildiz.edu.tr::bd04b5dc-552f-479b-86dd-8746fc3a00b7" providerId="AD" clId="Web-{B0B02247-0A78-4B7F-AF73-A292E53E35DA}" dt="2022-11-16T10:43:03.853" v="920"/>
          <ac:picMkLst>
            <pc:docMk/>
            <pc:sldMk cId="1534474782" sldId="264"/>
            <ac:picMk id="5" creationId="{D2BBB159-F74A-9CDB-384B-4DCA37E4C8F2}"/>
          </ac:picMkLst>
        </pc:picChg>
        <pc:cxnChg chg="add del">
          <ac:chgData name="Khadija HUSEYNOVA" userId="S::khadija.huseynova@std.yildiz.edu.tr::bd04b5dc-552f-479b-86dd-8746fc3a00b7" providerId="AD" clId="Web-{B0B02247-0A78-4B7F-AF73-A292E53E35DA}" dt="2022-11-16T10:43:03.853" v="920"/>
          <ac:cxnSpMkLst>
            <pc:docMk/>
            <pc:sldMk cId="1534474782" sldId="264"/>
            <ac:cxnSpMk id="11" creationId="{67182200-4859-4C8D-BCBB-55B245C28BA3}"/>
          </ac:cxnSpMkLst>
        </pc:cxnChg>
      </pc:sldChg>
      <pc:sldChg chg="addSp modSp new mod setBg setClrOvrMap">
        <pc:chgData name="Khadija HUSEYNOVA" userId="S::khadija.huseynova@std.yildiz.edu.tr::bd04b5dc-552f-479b-86dd-8746fc3a00b7" providerId="AD" clId="Web-{B0B02247-0A78-4B7F-AF73-A292E53E35DA}" dt="2022-11-16T10:56:29.388" v="1118" actId="20577"/>
        <pc:sldMkLst>
          <pc:docMk/>
          <pc:sldMk cId="516309359" sldId="265"/>
        </pc:sldMkLst>
        <pc:spChg chg="mod">
          <ac:chgData name="Khadija HUSEYNOVA" userId="S::khadija.huseynova@std.yildiz.edu.tr::bd04b5dc-552f-479b-86dd-8746fc3a00b7" providerId="AD" clId="Web-{B0B02247-0A78-4B7F-AF73-A292E53E35DA}" dt="2022-11-16T10:56:29.388" v="1118" actId="20577"/>
          <ac:spMkLst>
            <pc:docMk/>
            <pc:sldMk cId="516309359" sldId="265"/>
            <ac:spMk id="2" creationId="{9220A2D5-5FC7-D01B-7C7E-0A3BE1BC9E54}"/>
          </ac:spMkLst>
        </pc:spChg>
        <pc:spChg chg="mod">
          <ac:chgData name="Khadija HUSEYNOVA" userId="S::khadija.huseynova@std.yildiz.edu.tr::bd04b5dc-552f-479b-86dd-8746fc3a00b7" providerId="AD" clId="Web-{B0B02247-0A78-4B7F-AF73-A292E53E35DA}" dt="2022-11-16T10:49:33.378" v="1105" actId="1076"/>
          <ac:spMkLst>
            <pc:docMk/>
            <pc:sldMk cId="516309359" sldId="265"/>
            <ac:spMk id="3" creationId="{63828B00-DDBA-D806-6953-D7D960C9A6A0}"/>
          </ac:spMkLst>
        </pc:spChg>
        <pc:spChg chg="add">
          <ac:chgData name="Khadija HUSEYNOVA" userId="S::khadija.huseynova@std.yildiz.edu.tr::bd04b5dc-552f-479b-86dd-8746fc3a00b7" providerId="AD" clId="Web-{B0B02247-0A78-4B7F-AF73-A292E53E35DA}" dt="2022-11-16T10:49:21.721" v="1102"/>
          <ac:spMkLst>
            <pc:docMk/>
            <pc:sldMk cId="516309359" sldId="265"/>
            <ac:spMk id="8" creationId="{EA67B5B4-3A24-436E-B663-1B2EBFF8A0CD}"/>
          </ac:spMkLst>
        </pc:spChg>
        <pc:spChg chg="add">
          <ac:chgData name="Khadija HUSEYNOVA" userId="S::khadija.huseynova@std.yildiz.edu.tr::bd04b5dc-552f-479b-86dd-8746fc3a00b7" providerId="AD" clId="Web-{B0B02247-0A78-4B7F-AF73-A292E53E35DA}" dt="2022-11-16T10:49:21.721" v="1102"/>
          <ac:spMkLst>
            <pc:docMk/>
            <pc:sldMk cId="516309359" sldId="265"/>
            <ac:spMk id="10" creationId="{987FDF89-C993-41F4-A1B8-DBAFF16008A9}"/>
          </ac:spMkLst>
        </pc:spChg>
        <pc:spChg chg="add">
          <ac:chgData name="Khadija HUSEYNOVA" userId="S::khadija.huseynova@std.yildiz.edu.tr::bd04b5dc-552f-479b-86dd-8746fc3a00b7" providerId="AD" clId="Web-{B0B02247-0A78-4B7F-AF73-A292E53E35DA}" dt="2022-11-16T10:49:21.721" v="1102"/>
          <ac:spMkLst>
            <pc:docMk/>
            <pc:sldMk cId="516309359" sldId="265"/>
            <ac:spMk id="12" creationId="{D1D7179B-FF7C-482F-B3D9-2BE9ED1139F9}"/>
          </ac:spMkLst>
        </pc:spChg>
      </pc:sldChg>
      <pc:sldChg chg="addSp delSp modSp new mod setBg setClrOvrMap">
        <pc:chgData name="Khadija HUSEYNOVA" userId="S::khadija.huseynova@std.yildiz.edu.tr::bd04b5dc-552f-479b-86dd-8746fc3a00b7" providerId="AD" clId="Web-{B0B02247-0A78-4B7F-AF73-A292E53E35DA}" dt="2022-11-16T10:58:43.172" v="1159"/>
        <pc:sldMkLst>
          <pc:docMk/>
          <pc:sldMk cId="3039410139" sldId="266"/>
        </pc:sldMkLst>
        <pc:spChg chg="mod">
          <ac:chgData name="Khadija HUSEYNOVA" userId="S::khadija.huseynova@std.yildiz.edu.tr::bd04b5dc-552f-479b-86dd-8746fc3a00b7" providerId="AD" clId="Web-{B0B02247-0A78-4B7F-AF73-A292E53E35DA}" dt="2022-11-16T10:58:43.172" v="1159"/>
          <ac:spMkLst>
            <pc:docMk/>
            <pc:sldMk cId="3039410139" sldId="266"/>
            <ac:spMk id="2" creationId="{D4302E5B-34FC-3018-DCD0-09AA15C89359}"/>
          </ac:spMkLst>
        </pc:spChg>
        <pc:spChg chg="mod">
          <ac:chgData name="Khadija HUSEYNOVA" userId="S::khadija.huseynova@std.yildiz.edu.tr::bd04b5dc-552f-479b-86dd-8746fc3a00b7" providerId="AD" clId="Web-{B0B02247-0A78-4B7F-AF73-A292E53E35DA}" dt="2022-11-16T10:58:43.172" v="1159"/>
          <ac:spMkLst>
            <pc:docMk/>
            <pc:sldMk cId="3039410139" sldId="266"/>
            <ac:spMk id="3" creationId="{B3C05B8C-12A6-0B2D-D0D2-B56D20F99728}"/>
          </ac:spMkLst>
        </pc:spChg>
        <pc:spChg chg="add">
          <ac:chgData name="Khadija HUSEYNOVA" userId="S::khadija.huseynova@std.yildiz.edu.tr::bd04b5dc-552f-479b-86dd-8746fc3a00b7" providerId="AD" clId="Web-{B0B02247-0A78-4B7F-AF73-A292E53E35DA}" dt="2022-11-16T10:58:26.797" v="1151"/>
          <ac:spMkLst>
            <pc:docMk/>
            <pc:sldMk cId="3039410139" sldId="266"/>
            <ac:spMk id="8" creationId="{025E2AA9-10C9-4A14-BEA3-064CD0131100}"/>
          </ac:spMkLst>
        </pc:spChg>
        <pc:spChg chg="add">
          <ac:chgData name="Khadija HUSEYNOVA" userId="S::khadija.huseynova@std.yildiz.edu.tr::bd04b5dc-552f-479b-86dd-8746fc3a00b7" providerId="AD" clId="Web-{B0B02247-0A78-4B7F-AF73-A292E53E35DA}" dt="2022-11-16T10:58:26.797" v="1151"/>
          <ac:spMkLst>
            <pc:docMk/>
            <pc:sldMk cId="3039410139" sldId="266"/>
            <ac:spMk id="10" creationId="{F076F371-EE61-49EA-AA2A-3582C3AC9BCD}"/>
          </ac:spMkLst>
        </pc:spChg>
        <pc:spChg chg="add del">
          <ac:chgData name="Khadija HUSEYNOVA" userId="S::khadija.huseynova@std.yildiz.edu.tr::bd04b5dc-552f-479b-86dd-8746fc3a00b7" providerId="AD" clId="Web-{B0B02247-0A78-4B7F-AF73-A292E53E35DA}" dt="2022-11-16T10:58:43.125" v="1158"/>
          <ac:spMkLst>
            <pc:docMk/>
            <pc:sldMk cId="3039410139" sldId="266"/>
            <ac:spMk id="12" creationId="{025E2AA9-10C9-4A14-BEA3-064CD0131100}"/>
          </ac:spMkLst>
        </pc:spChg>
        <pc:spChg chg="add del">
          <ac:chgData name="Khadija HUSEYNOVA" userId="S::khadija.huseynova@std.yildiz.edu.tr::bd04b5dc-552f-479b-86dd-8746fc3a00b7" providerId="AD" clId="Web-{B0B02247-0A78-4B7F-AF73-A292E53E35DA}" dt="2022-11-16T10:58:40.859" v="1156"/>
          <ac:spMkLst>
            <pc:docMk/>
            <pc:sldMk cId="3039410139" sldId="266"/>
            <ac:spMk id="13" creationId="{5FEF463D-EE6B-46FF-B7C7-74B09A96C8AB}"/>
          </ac:spMkLst>
        </pc:spChg>
        <pc:spChg chg="add del">
          <ac:chgData name="Khadija HUSEYNOVA" userId="S::khadija.huseynova@std.yildiz.edu.tr::bd04b5dc-552f-479b-86dd-8746fc3a00b7" providerId="AD" clId="Web-{B0B02247-0A78-4B7F-AF73-A292E53E35DA}" dt="2022-11-16T10:58:40.859" v="1156"/>
          <ac:spMkLst>
            <pc:docMk/>
            <pc:sldMk cId="3039410139" sldId="266"/>
            <ac:spMk id="14" creationId="{30B5ED20-499B-41E7-95BE-8BBD3131456F}"/>
          </ac:spMkLst>
        </pc:spChg>
        <pc:spChg chg="add del">
          <ac:chgData name="Khadija HUSEYNOVA" userId="S::khadija.huseynova@std.yildiz.edu.tr::bd04b5dc-552f-479b-86dd-8746fc3a00b7" providerId="AD" clId="Web-{B0B02247-0A78-4B7F-AF73-A292E53E35DA}" dt="2022-11-16T10:58:40.859" v="1156"/>
          <ac:spMkLst>
            <pc:docMk/>
            <pc:sldMk cId="3039410139" sldId="266"/>
            <ac:spMk id="16" creationId="{35A51D22-76EA-4C70-B5C9-ED3946924CB7}"/>
          </ac:spMkLst>
        </pc:spChg>
        <pc:spChg chg="add del">
          <ac:chgData name="Khadija HUSEYNOVA" userId="S::khadija.huseynova@std.yildiz.edu.tr::bd04b5dc-552f-479b-86dd-8746fc3a00b7" providerId="AD" clId="Web-{B0B02247-0A78-4B7F-AF73-A292E53E35DA}" dt="2022-11-16T10:58:43.125" v="1158"/>
          <ac:spMkLst>
            <pc:docMk/>
            <pc:sldMk cId="3039410139" sldId="266"/>
            <ac:spMk id="17" creationId="{F076F371-EE61-49EA-AA2A-3582C3AC9BCD}"/>
          </ac:spMkLst>
        </pc:spChg>
        <pc:spChg chg="add">
          <ac:chgData name="Khadija HUSEYNOVA" userId="S::khadija.huseynova@std.yildiz.edu.tr::bd04b5dc-552f-479b-86dd-8746fc3a00b7" providerId="AD" clId="Web-{B0B02247-0A78-4B7F-AF73-A292E53E35DA}" dt="2022-11-16T10:58:43.172" v="1159"/>
          <ac:spMkLst>
            <pc:docMk/>
            <pc:sldMk cId="3039410139" sldId="266"/>
            <ac:spMk id="18" creationId="{5FEF463D-EE6B-46FF-B7C7-74B09A96C8AB}"/>
          </ac:spMkLst>
        </pc:spChg>
        <pc:spChg chg="add">
          <ac:chgData name="Khadija HUSEYNOVA" userId="S::khadija.huseynova@std.yildiz.edu.tr::bd04b5dc-552f-479b-86dd-8746fc3a00b7" providerId="AD" clId="Web-{B0B02247-0A78-4B7F-AF73-A292E53E35DA}" dt="2022-11-16T10:58:43.172" v="1159"/>
          <ac:spMkLst>
            <pc:docMk/>
            <pc:sldMk cId="3039410139" sldId="266"/>
            <ac:spMk id="21" creationId="{30B5ED20-499B-41E7-95BE-8BBD3131456F}"/>
          </ac:spMkLst>
        </pc:spChg>
        <pc:spChg chg="add">
          <ac:chgData name="Khadija HUSEYNOVA" userId="S::khadija.huseynova@std.yildiz.edu.tr::bd04b5dc-552f-479b-86dd-8746fc3a00b7" providerId="AD" clId="Web-{B0B02247-0A78-4B7F-AF73-A292E53E35DA}" dt="2022-11-16T10:58:43.172" v="1159"/>
          <ac:spMkLst>
            <pc:docMk/>
            <pc:sldMk cId="3039410139" sldId="266"/>
            <ac:spMk id="22" creationId="{35A51D22-76EA-4C70-B5C9-ED3946924CB7}"/>
          </ac:spMkLst>
        </pc:spChg>
        <pc:grpChg chg="add del">
          <ac:chgData name="Khadija HUSEYNOVA" userId="S::khadija.huseynova@std.yildiz.edu.tr::bd04b5dc-552f-479b-86dd-8746fc3a00b7" providerId="AD" clId="Web-{B0B02247-0A78-4B7F-AF73-A292E53E35DA}" dt="2022-11-16T10:58:40.859" v="1156"/>
          <ac:grpSpMkLst>
            <pc:docMk/>
            <pc:sldMk cId="3039410139" sldId="266"/>
            <ac:grpSpMk id="15" creationId="{11A27B3A-460C-4100-99B5-817F25979F6C}"/>
          </ac:grpSpMkLst>
        </pc:grpChg>
        <pc:grpChg chg="add">
          <ac:chgData name="Khadija HUSEYNOVA" userId="S::khadija.huseynova@std.yildiz.edu.tr::bd04b5dc-552f-479b-86dd-8746fc3a00b7" providerId="AD" clId="Web-{B0B02247-0A78-4B7F-AF73-A292E53E35DA}" dt="2022-11-16T10:58:43.172" v="1159"/>
          <ac:grpSpMkLst>
            <pc:docMk/>
            <pc:sldMk cId="3039410139" sldId="266"/>
            <ac:grpSpMk id="19" creationId="{11A27B3A-460C-4100-99B5-817F25979F6C}"/>
          </ac:grpSpMkLst>
        </pc:grpChg>
      </pc:sldChg>
    </pc:docChg>
  </pc:docChgLst>
  <pc:docChgLst>
    <pc:chgData name="Khadija HUSEYNOVA" userId="S::khadija.huseynova@std.yildiz.edu.tr::bd04b5dc-552f-479b-86dd-8746fc3a00b7" providerId="AD" clId="Web-{60DB6B8C-ED8F-2834-6030-57367EEC75F4}"/>
    <pc:docChg chg="addSld delSld modSld">
      <pc:chgData name="Khadija HUSEYNOVA" userId="S::khadija.huseynova@std.yildiz.edu.tr::bd04b5dc-552f-479b-86dd-8746fc3a00b7" providerId="AD" clId="Web-{60DB6B8C-ED8F-2834-6030-57367EEC75F4}" dt="2022-11-16T11:37:01.272" v="68"/>
      <pc:docMkLst>
        <pc:docMk/>
      </pc:docMkLst>
      <pc:sldChg chg="addSp delSp modSp mod setClrOvrMap">
        <pc:chgData name="Khadija HUSEYNOVA" userId="S::khadija.huseynova@std.yildiz.edu.tr::bd04b5dc-552f-479b-86dd-8746fc3a00b7" providerId="AD" clId="Web-{60DB6B8C-ED8F-2834-6030-57367EEC75F4}" dt="2022-11-16T10:59:07.186" v="2"/>
        <pc:sldMkLst>
          <pc:docMk/>
          <pc:sldMk cId="3039410139" sldId="266"/>
        </pc:sldMkLst>
        <pc:spChg chg="mod">
          <ac:chgData name="Khadija HUSEYNOVA" userId="S::khadija.huseynova@std.yildiz.edu.tr::bd04b5dc-552f-479b-86dd-8746fc3a00b7" providerId="AD" clId="Web-{60DB6B8C-ED8F-2834-6030-57367EEC75F4}" dt="2022-11-16T10:59:07.139" v="1"/>
          <ac:spMkLst>
            <pc:docMk/>
            <pc:sldMk cId="3039410139" sldId="266"/>
            <ac:spMk id="2" creationId="{D4302E5B-34FC-3018-DCD0-09AA15C89359}"/>
          </ac:spMkLst>
        </pc:spChg>
        <pc:spChg chg="mod">
          <ac:chgData name="Khadija HUSEYNOVA" userId="S::khadija.huseynova@std.yildiz.edu.tr::bd04b5dc-552f-479b-86dd-8746fc3a00b7" providerId="AD" clId="Web-{60DB6B8C-ED8F-2834-6030-57367EEC75F4}" dt="2022-11-16T10:59:07.186" v="2"/>
          <ac:spMkLst>
            <pc:docMk/>
            <pc:sldMk cId="3039410139" sldId="266"/>
            <ac:spMk id="3" creationId="{B3C05B8C-12A6-0B2D-D0D2-B56D20F99728}"/>
          </ac:spMkLst>
        </pc:spChg>
        <pc:spChg chg="add del">
          <ac:chgData name="Khadija HUSEYNOVA" userId="S::khadija.huseynova@std.yildiz.edu.tr::bd04b5dc-552f-479b-86dd-8746fc3a00b7" providerId="AD" clId="Web-{60DB6B8C-ED8F-2834-6030-57367EEC75F4}" dt="2022-11-16T10:59:07.186" v="2"/>
          <ac:spMkLst>
            <pc:docMk/>
            <pc:sldMk cId="3039410139" sldId="266"/>
            <ac:spMk id="8" creationId="{025E2AA9-10C9-4A14-BEA3-064CD0131100}"/>
          </ac:spMkLst>
        </pc:spChg>
        <pc:spChg chg="add del">
          <ac:chgData name="Khadija HUSEYNOVA" userId="S::khadija.huseynova@std.yildiz.edu.tr::bd04b5dc-552f-479b-86dd-8746fc3a00b7" providerId="AD" clId="Web-{60DB6B8C-ED8F-2834-6030-57367EEC75F4}" dt="2022-11-16T10:59:07.186" v="2"/>
          <ac:spMkLst>
            <pc:docMk/>
            <pc:sldMk cId="3039410139" sldId="266"/>
            <ac:spMk id="10" creationId="{F076F371-EE61-49EA-AA2A-3582C3AC9BCD}"/>
          </ac:spMkLst>
        </pc:spChg>
        <pc:spChg chg="add del">
          <ac:chgData name="Khadija HUSEYNOVA" userId="S::khadija.huseynova@std.yildiz.edu.tr::bd04b5dc-552f-479b-86dd-8746fc3a00b7" providerId="AD" clId="Web-{60DB6B8C-ED8F-2834-6030-57367EEC75F4}" dt="2022-11-16T10:59:07.186" v="2"/>
          <ac:spMkLst>
            <pc:docMk/>
            <pc:sldMk cId="3039410139" sldId="266"/>
            <ac:spMk id="18" creationId="{5FEF463D-EE6B-46FF-B7C7-74B09A96C8AB}"/>
          </ac:spMkLst>
        </pc:spChg>
        <pc:spChg chg="add del">
          <ac:chgData name="Khadija HUSEYNOVA" userId="S::khadija.huseynova@std.yildiz.edu.tr::bd04b5dc-552f-479b-86dd-8746fc3a00b7" providerId="AD" clId="Web-{60DB6B8C-ED8F-2834-6030-57367EEC75F4}" dt="2022-11-16T10:59:07.186" v="2"/>
          <ac:spMkLst>
            <pc:docMk/>
            <pc:sldMk cId="3039410139" sldId="266"/>
            <ac:spMk id="21" creationId="{30B5ED20-499B-41E7-95BE-8BBD3131456F}"/>
          </ac:spMkLst>
        </pc:spChg>
        <pc:spChg chg="add del">
          <ac:chgData name="Khadija HUSEYNOVA" userId="S::khadija.huseynova@std.yildiz.edu.tr::bd04b5dc-552f-479b-86dd-8746fc3a00b7" providerId="AD" clId="Web-{60DB6B8C-ED8F-2834-6030-57367EEC75F4}" dt="2022-11-16T10:59:07.186" v="2"/>
          <ac:spMkLst>
            <pc:docMk/>
            <pc:sldMk cId="3039410139" sldId="266"/>
            <ac:spMk id="22" creationId="{35A51D22-76EA-4C70-B5C9-ED3946924CB7}"/>
          </ac:spMkLst>
        </pc:spChg>
        <pc:spChg chg="add">
          <ac:chgData name="Khadija HUSEYNOVA" userId="S::khadija.huseynova@std.yildiz.edu.tr::bd04b5dc-552f-479b-86dd-8746fc3a00b7" providerId="AD" clId="Web-{60DB6B8C-ED8F-2834-6030-57367EEC75F4}" dt="2022-11-16T10:59:07.186" v="2"/>
          <ac:spMkLst>
            <pc:docMk/>
            <pc:sldMk cId="3039410139" sldId="266"/>
            <ac:spMk id="24" creationId="{5FEF463D-EE6B-46FF-B7C7-74B09A96C8AB}"/>
          </ac:spMkLst>
        </pc:spChg>
        <pc:spChg chg="add del">
          <ac:chgData name="Khadija HUSEYNOVA" userId="S::khadija.huseynova@std.yildiz.edu.tr::bd04b5dc-552f-479b-86dd-8746fc3a00b7" providerId="AD" clId="Web-{60DB6B8C-ED8F-2834-6030-57367EEC75F4}" dt="2022-11-16T10:59:07.139" v="1"/>
          <ac:spMkLst>
            <pc:docMk/>
            <pc:sldMk cId="3039410139" sldId="266"/>
            <ac:spMk id="27" creationId="{E8A8EAB8-D2FF-444D-B34B-7D32F106AD0E}"/>
          </ac:spMkLst>
        </pc:spChg>
        <pc:spChg chg="add">
          <ac:chgData name="Khadija HUSEYNOVA" userId="S::khadija.huseynova@std.yildiz.edu.tr::bd04b5dc-552f-479b-86dd-8746fc3a00b7" providerId="AD" clId="Web-{60DB6B8C-ED8F-2834-6030-57367EEC75F4}" dt="2022-11-16T10:59:07.186" v="2"/>
          <ac:spMkLst>
            <pc:docMk/>
            <pc:sldMk cId="3039410139" sldId="266"/>
            <ac:spMk id="33" creationId="{30B5ED20-499B-41E7-95BE-8BBD3131456F}"/>
          </ac:spMkLst>
        </pc:spChg>
        <pc:spChg chg="add">
          <ac:chgData name="Khadija HUSEYNOVA" userId="S::khadija.huseynova@std.yildiz.edu.tr::bd04b5dc-552f-479b-86dd-8746fc3a00b7" providerId="AD" clId="Web-{60DB6B8C-ED8F-2834-6030-57367EEC75F4}" dt="2022-11-16T10:59:07.186" v="2"/>
          <ac:spMkLst>
            <pc:docMk/>
            <pc:sldMk cId="3039410139" sldId="266"/>
            <ac:spMk id="35" creationId="{35A51D22-76EA-4C70-B5C9-ED3946924CB7}"/>
          </ac:spMkLst>
        </pc:spChg>
        <pc:grpChg chg="add del">
          <ac:chgData name="Khadija HUSEYNOVA" userId="S::khadija.huseynova@std.yildiz.edu.tr::bd04b5dc-552f-479b-86dd-8746fc3a00b7" providerId="AD" clId="Web-{60DB6B8C-ED8F-2834-6030-57367EEC75F4}" dt="2022-11-16T10:59:07.186" v="2"/>
          <ac:grpSpMkLst>
            <pc:docMk/>
            <pc:sldMk cId="3039410139" sldId="266"/>
            <ac:grpSpMk id="19" creationId="{11A27B3A-460C-4100-99B5-817F25979F6C}"/>
          </ac:grpSpMkLst>
        </pc:grpChg>
        <pc:grpChg chg="add">
          <ac:chgData name="Khadija HUSEYNOVA" userId="S::khadija.huseynova@std.yildiz.edu.tr::bd04b5dc-552f-479b-86dd-8746fc3a00b7" providerId="AD" clId="Web-{60DB6B8C-ED8F-2834-6030-57367EEC75F4}" dt="2022-11-16T10:59:07.186" v="2"/>
          <ac:grpSpMkLst>
            <pc:docMk/>
            <pc:sldMk cId="3039410139" sldId="266"/>
            <ac:grpSpMk id="25" creationId="{11A27B3A-460C-4100-99B5-817F25979F6C}"/>
          </ac:grpSpMkLst>
        </pc:grpChg>
        <pc:cxnChg chg="add del">
          <ac:chgData name="Khadija HUSEYNOVA" userId="S::khadija.huseynova@std.yildiz.edu.tr::bd04b5dc-552f-479b-86dd-8746fc3a00b7" providerId="AD" clId="Web-{60DB6B8C-ED8F-2834-6030-57367EEC75F4}" dt="2022-11-16T10:59:07.139" v="1"/>
          <ac:cxnSpMkLst>
            <pc:docMk/>
            <pc:sldMk cId="3039410139" sldId="266"/>
            <ac:cxnSpMk id="29" creationId="{067633D1-6EE6-4118-B9F0-B363477BEE7A}"/>
          </ac:cxnSpMkLst>
        </pc:cxnChg>
        <pc:cxnChg chg="add del">
          <ac:chgData name="Khadija HUSEYNOVA" userId="S::khadija.huseynova@std.yildiz.edu.tr::bd04b5dc-552f-479b-86dd-8746fc3a00b7" providerId="AD" clId="Web-{60DB6B8C-ED8F-2834-6030-57367EEC75F4}" dt="2022-11-16T10:59:07.139" v="1"/>
          <ac:cxnSpMkLst>
            <pc:docMk/>
            <pc:sldMk cId="3039410139" sldId="266"/>
            <ac:cxnSpMk id="31" creationId="{4AD7FFC6-42A9-49CB-B5E9-B3F6B038331B}"/>
          </ac:cxnSpMkLst>
        </pc:cxnChg>
      </pc:sldChg>
      <pc:sldChg chg="addSp delSp modSp new mod setBg">
        <pc:chgData name="Khadija HUSEYNOVA" userId="S::khadija.huseynova@std.yildiz.edu.tr::bd04b5dc-552f-479b-86dd-8746fc3a00b7" providerId="AD" clId="Web-{60DB6B8C-ED8F-2834-6030-57367EEC75F4}" dt="2022-11-16T11:31:22.450" v="66"/>
        <pc:sldMkLst>
          <pc:docMk/>
          <pc:sldMk cId="4025259431" sldId="267"/>
        </pc:sldMkLst>
        <pc:spChg chg="mod">
          <ac:chgData name="Khadija HUSEYNOVA" userId="S::khadija.huseynova@std.yildiz.edu.tr::bd04b5dc-552f-479b-86dd-8746fc3a00b7" providerId="AD" clId="Web-{60DB6B8C-ED8F-2834-6030-57367EEC75F4}" dt="2022-11-16T11:31:22.450" v="66"/>
          <ac:spMkLst>
            <pc:docMk/>
            <pc:sldMk cId="4025259431" sldId="267"/>
            <ac:spMk id="2" creationId="{4AA29F0B-5FA9-2F39-3573-AF3CF9D940F5}"/>
          </ac:spMkLst>
        </pc:spChg>
        <pc:spChg chg="add del mod">
          <ac:chgData name="Khadija HUSEYNOVA" userId="S::khadija.huseynova@std.yildiz.edu.tr::bd04b5dc-552f-479b-86dd-8746fc3a00b7" providerId="AD" clId="Web-{60DB6B8C-ED8F-2834-6030-57367EEC75F4}" dt="2022-11-16T11:31:22.450" v="66"/>
          <ac:spMkLst>
            <pc:docMk/>
            <pc:sldMk cId="4025259431" sldId="267"/>
            <ac:spMk id="3" creationId="{D8A8E0DC-C46B-A4E9-ED09-D585AB6ED229}"/>
          </ac:spMkLst>
        </pc:spChg>
        <pc:spChg chg="add">
          <ac:chgData name="Khadija HUSEYNOVA" userId="S::khadija.huseynova@std.yildiz.edu.tr::bd04b5dc-552f-479b-86dd-8746fc3a00b7" providerId="AD" clId="Web-{60DB6B8C-ED8F-2834-6030-57367EEC75F4}" dt="2022-11-16T11:31:22.450" v="66"/>
          <ac:spMkLst>
            <pc:docMk/>
            <pc:sldMk cId="4025259431" sldId="267"/>
            <ac:spMk id="6" creationId="{0C541B88-1AE9-40C3-AFD5-967787C1979F}"/>
          </ac:spMkLst>
        </pc:spChg>
        <pc:spChg chg="add del">
          <ac:chgData name="Khadija HUSEYNOVA" userId="S::khadija.huseynova@std.yildiz.edu.tr::bd04b5dc-552f-479b-86dd-8746fc3a00b7" providerId="AD" clId="Web-{60DB6B8C-ED8F-2834-6030-57367EEC75F4}" dt="2022-11-16T11:31:22.388" v="65"/>
          <ac:spMkLst>
            <pc:docMk/>
            <pc:sldMk cId="4025259431" sldId="267"/>
            <ac:spMk id="9" creationId="{46C2E80F-49A6-4372-B103-219D417A55ED}"/>
          </ac:spMkLst>
        </pc:spChg>
        <pc:spChg chg="add">
          <ac:chgData name="Khadija HUSEYNOVA" userId="S::khadija.huseynova@std.yildiz.edu.tr::bd04b5dc-552f-479b-86dd-8746fc3a00b7" providerId="AD" clId="Web-{60DB6B8C-ED8F-2834-6030-57367EEC75F4}" dt="2022-11-16T11:31:22.450" v="66"/>
          <ac:spMkLst>
            <pc:docMk/>
            <pc:sldMk cId="4025259431" sldId="267"/>
            <ac:spMk id="11" creationId="{E5F17139-31EE-46AC-B04F-DBBD852DD6CB}"/>
          </ac:spMkLst>
        </pc:spChg>
        <pc:spChg chg="add">
          <ac:chgData name="Khadija HUSEYNOVA" userId="S::khadija.huseynova@std.yildiz.edu.tr::bd04b5dc-552f-479b-86dd-8746fc3a00b7" providerId="AD" clId="Web-{60DB6B8C-ED8F-2834-6030-57367EEC75F4}" dt="2022-11-16T11:31:22.450" v="66"/>
          <ac:spMkLst>
            <pc:docMk/>
            <pc:sldMk cId="4025259431" sldId="267"/>
            <ac:spMk id="17" creationId="{89D16701-DA76-4F72-BB63-E2C3FFBDFE0F}"/>
          </ac:spMkLst>
        </pc:spChg>
        <pc:spChg chg="add">
          <ac:chgData name="Khadija HUSEYNOVA" userId="S::khadija.huseynova@std.yildiz.edu.tr::bd04b5dc-552f-479b-86dd-8746fc3a00b7" providerId="AD" clId="Web-{60DB6B8C-ED8F-2834-6030-57367EEC75F4}" dt="2022-11-16T11:31:22.450" v="66"/>
          <ac:spMkLst>
            <pc:docMk/>
            <pc:sldMk cId="4025259431" sldId="267"/>
            <ac:spMk id="19" creationId="{1CC28BE1-9DC6-43FE-9582-39F091098D77}"/>
          </ac:spMkLst>
        </pc:spChg>
        <pc:grpChg chg="add">
          <ac:chgData name="Khadija HUSEYNOVA" userId="S::khadija.huseynova@std.yildiz.edu.tr::bd04b5dc-552f-479b-86dd-8746fc3a00b7" providerId="AD" clId="Web-{60DB6B8C-ED8F-2834-6030-57367EEC75F4}" dt="2022-11-16T11:31:22.450" v="66"/>
          <ac:grpSpMkLst>
            <pc:docMk/>
            <pc:sldMk cId="4025259431" sldId="267"/>
            <ac:grpSpMk id="13" creationId="{7CF625D3-71A3-4F30-A096-8EF334E959D0}"/>
          </ac:grpSpMkLst>
        </pc:grpChg>
        <pc:grpChg chg="add">
          <ac:chgData name="Khadija HUSEYNOVA" userId="S::khadija.huseynova@std.yildiz.edu.tr::bd04b5dc-552f-479b-86dd-8746fc3a00b7" providerId="AD" clId="Web-{60DB6B8C-ED8F-2834-6030-57367EEC75F4}" dt="2022-11-16T11:31:22.450" v="66"/>
          <ac:grpSpMkLst>
            <pc:docMk/>
            <pc:sldMk cId="4025259431" sldId="267"/>
            <ac:grpSpMk id="21" creationId="{AF9AF3F3-CE0C-4125-BDD7-346487FA0B40}"/>
          </ac:grpSpMkLst>
        </pc:grpChg>
        <pc:graphicFrameChg chg="add del">
          <ac:chgData name="Khadija HUSEYNOVA" userId="S::khadija.huseynova@std.yildiz.edu.tr::bd04b5dc-552f-479b-86dd-8746fc3a00b7" providerId="AD" clId="Web-{60DB6B8C-ED8F-2834-6030-57367EEC75F4}" dt="2022-11-16T11:31:22.388" v="65"/>
          <ac:graphicFrameMkLst>
            <pc:docMk/>
            <pc:sldMk cId="4025259431" sldId="267"/>
            <ac:graphicFrameMk id="5" creationId="{A60D9B26-B948-3E7E-DDA5-34513B542553}"/>
          </ac:graphicFrameMkLst>
        </pc:graphicFrameChg>
        <pc:graphicFrameChg chg="add">
          <ac:chgData name="Khadija HUSEYNOVA" userId="S::khadija.huseynova@std.yildiz.edu.tr::bd04b5dc-552f-479b-86dd-8746fc3a00b7" providerId="AD" clId="Web-{60DB6B8C-ED8F-2834-6030-57367EEC75F4}" dt="2022-11-16T11:31:22.450" v="66"/>
          <ac:graphicFrameMkLst>
            <pc:docMk/>
            <pc:sldMk cId="4025259431" sldId="267"/>
            <ac:graphicFrameMk id="7" creationId="{3B5B97BE-2DB8-937E-CE36-E510EFE42D9C}"/>
          </ac:graphicFrameMkLst>
        </pc:graphicFrameChg>
      </pc:sldChg>
      <pc:sldChg chg="new del">
        <pc:chgData name="Khadija HUSEYNOVA" userId="S::khadija.huseynova@std.yildiz.edu.tr::bd04b5dc-552f-479b-86dd-8746fc3a00b7" providerId="AD" clId="Web-{60DB6B8C-ED8F-2834-6030-57367EEC75F4}" dt="2022-11-16T11:37:01.272" v="68"/>
        <pc:sldMkLst>
          <pc:docMk/>
          <pc:sldMk cId="651042556" sldId="268"/>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AA7A83-FC95-4A82-BA09-A5C8244B808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0F7C922-881B-4885-B7F6-8EC0A20B0D7E}">
      <dgm:prSet/>
      <dgm:spPr/>
      <dgm:t>
        <a:bodyPr/>
        <a:lstStyle/>
        <a:p>
          <a:r>
            <a:rPr lang="tr-TR"/>
            <a:t>1.Arama Motorlarından yararlanma</a:t>
          </a:r>
          <a:endParaRPr lang="en-US"/>
        </a:p>
      </dgm:t>
    </dgm:pt>
    <dgm:pt modelId="{3295D63C-585F-4E68-8F5C-D537604E691D}" type="parTrans" cxnId="{1A1E3D65-C412-47CE-8A06-1EC129D75669}">
      <dgm:prSet/>
      <dgm:spPr/>
      <dgm:t>
        <a:bodyPr/>
        <a:lstStyle/>
        <a:p>
          <a:endParaRPr lang="en-US"/>
        </a:p>
      </dgm:t>
    </dgm:pt>
    <dgm:pt modelId="{749A0A1E-CC34-4C12-ADC5-2E0F755261F3}" type="sibTrans" cxnId="{1A1E3D65-C412-47CE-8A06-1EC129D75669}">
      <dgm:prSet/>
      <dgm:spPr/>
      <dgm:t>
        <a:bodyPr/>
        <a:lstStyle/>
        <a:p>
          <a:endParaRPr lang="en-US"/>
        </a:p>
      </dgm:t>
    </dgm:pt>
    <dgm:pt modelId="{5681DF04-3248-4D42-AE55-4FF994693890}">
      <dgm:prSet/>
      <dgm:spPr/>
      <dgm:t>
        <a:bodyPr/>
        <a:lstStyle/>
        <a:p>
          <a:r>
            <a:rPr lang="tr-TR"/>
            <a:t>2.Dosya Metaveri Analizi</a:t>
          </a:r>
          <a:endParaRPr lang="en-US"/>
        </a:p>
      </dgm:t>
    </dgm:pt>
    <dgm:pt modelId="{730DCD47-237D-4348-8D85-BBD794668638}" type="parTrans" cxnId="{C60D3900-6AED-4EAF-B2F9-C5666FF06580}">
      <dgm:prSet/>
      <dgm:spPr/>
      <dgm:t>
        <a:bodyPr/>
        <a:lstStyle/>
        <a:p>
          <a:endParaRPr lang="en-US"/>
        </a:p>
      </dgm:t>
    </dgm:pt>
    <dgm:pt modelId="{DDE8867B-23AB-40F7-904C-3EC07F12CAD6}" type="sibTrans" cxnId="{C60D3900-6AED-4EAF-B2F9-C5666FF06580}">
      <dgm:prSet/>
      <dgm:spPr/>
      <dgm:t>
        <a:bodyPr/>
        <a:lstStyle/>
        <a:p>
          <a:endParaRPr lang="en-US"/>
        </a:p>
      </dgm:t>
    </dgm:pt>
    <dgm:pt modelId="{9CD5ACCE-04B2-4EA1-8E6E-93BA817969ED}">
      <dgm:prSet/>
      <dgm:spPr/>
      <dgm:t>
        <a:bodyPr/>
        <a:lstStyle/>
        <a:p>
          <a:r>
            <a:rPr lang="tr-TR"/>
            <a:t>3.Reverse Image Searching</a:t>
          </a:r>
          <a:endParaRPr lang="en-US"/>
        </a:p>
      </dgm:t>
    </dgm:pt>
    <dgm:pt modelId="{5A8099B0-AD14-4B43-9DDA-D7CDCE72E340}" type="parTrans" cxnId="{A59DB441-4221-4323-8EDA-41FE86805168}">
      <dgm:prSet/>
      <dgm:spPr/>
      <dgm:t>
        <a:bodyPr/>
        <a:lstStyle/>
        <a:p>
          <a:endParaRPr lang="en-US"/>
        </a:p>
      </dgm:t>
    </dgm:pt>
    <dgm:pt modelId="{2866CCAB-41C0-4150-B743-CED02E0382D8}" type="sibTrans" cxnId="{A59DB441-4221-4323-8EDA-41FE86805168}">
      <dgm:prSet/>
      <dgm:spPr/>
      <dgm:t>
        <a:bodyPr/>
        <a:lstStyle/>
        <a:p>
          <a:endParaRPr lang="en-US"/>
        </a:p>
      </dgm:t>
    </dgm:pt>
    <dgm:pt modelId="{F4D404A7-8F9E-444F-B44A-D6FB980C27B6}" type="pres">
      <dgm:prSet presAssocID="{04AA7A83-FC95-4A82-BA09-A5C8244B8081}" presName="root" presStyleCnt="0">
        <dgm:presLayoutVars>
          <dgm:dir/>
          <dgm:resizeHandles val="exact"/>
        </dgm:presLayoutVars>
      </dgm:prSet>
      <dgm:spPr/>
    </dgm:pt>
    <dgm:pt modelId="{D8E37677-9949-421A-AEED-D6951C6A5DEF}" type="pres">
      <dgm:prSet presAssocID="{30F7C922-881B-4885-B7F6-8EC0A20B0D7E}" presName="compNode" presStyleCnt="0"/>
      <dgm:spPr/>
    </dgm:pt>
    <dgm:pt modelId="{7572F393-C808-4FB0-A6AA-30C7AF211103}" type="pres">
      <dgm:prSet presAssocID="{30F7C922-881B-4885-B7F6-8EC0A20B0D7E}" presName="bgRect" presStyleLbl="bgShp" presStyleIdx="0" presStyleCnt="3"/>
      <dgm:spPr/>
    </dgm:pt>
    <dgm:pt modelId="{A6EAE0E2-E707-421B-ACA9-93164854F571}" type="pres">
      <dgm:prSet presAssocID="{30F7C922-881B-4885-B7F6-8EC0A20B0D7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9CB2397B-0E4F-4D3E-9222-67B8DEC95E7D}" type="pres">
      <dgm:prSet presAssocID="{30F7C922-881B-4885-B7F6-8EC0A20B0D7E}" presName="spaceRect" presStyleCnt="0"/>
      <dgm:spPr/>
    </dgm:pt>
    <dgm:pt modelId="{73D001FA-EF21-437F-B3B8-EBEAD1264C35}" type="pres">
      <dgm:prSet presAssocID="{30F7C922-881B-4885-B7F6-8EC0A20B0D7E}" presName="parTx" presStyleLbl="revTx" presStyleIdx="0" presStyleCnt="3">
        <dgm:presLayoutVars>
          <dgm:chMax val="0"/>
          <dgm:chPref val="0"/>
        </dgm:presLayoutVars>
      </dgm:prSet>
      <dgm:spPr/>
    </dgm:pt>
    <dgm:pt modelId="{896DFDFD-3DCB-4E6F-AB31-F30A091011B9}" type="pres">
      <dgm:prSet presAssocID="{749A0A1E-CC34-4C12-ADC5-2E0F755261F3}" presName="sibTrans" presStyleCnt="0"/>
      <dgm:spPr/>
    </dgm:pt>
    <dgm:pt modelId="{217F467E-7B4C-47C3-A1D4-AF2DBEFB5B38}" type="pres">
      <dgm:prSet presAssocID="{5681DF04-3248-4D42-AE55-4FF994693890}" presName="compNode" presStyleCnt="0"/>
      <dgm:spPr/>
    </dgm:pt>
    <dgm:pt modelId="{DE07665B-CFC8-4C73-ACE7-FA069A70299D}" type="pres">
      <dgm:prSet presAssocID="{5681DF04-3248-4D42-AE55-4FF994693890}" presName="bgRect" presStyleLbl="bgShp" presStyleIdx="1" presStyleCnt="3"/>
      <dgm:spPr/>
    </dgm:pt>
    <dgm:pt modelId="{78D5FD17-CE02-40AD-BEA9-DA6DF1D7D358}" type="pres">
      <dgm:prSet presAssocID="{5681DF04-3248-4D42-AE55-4FF99469389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8680A28A-499D-4D2A-B697-F8ED0CA75D17}" type="pres">
      <dgm:prSet presAssocID="{5681DF04-3248-4D42-AE55-4FF994693890}" presName="spaceRect" presStyleCnt="0"/>
      <dgm:spPr/>
    </dgm:pt>
    <dgm:pt modelId="{E3039D79-00ED-45A1-9594-9F5C1C0EC7A4}" type="pres">
      <dgm:prSet presAssocID="{5681DF04-3248-4D42-AE55-4FF994693890}" presName="parTx" presStyleLbl="revTx" presStyleIdx="1" presStyleCnt="3">
        <dgm:presLayoutVars>
          <dgm:chMax val="0"/>
          <dgm:chPref val="0"/>
        </dgm:presLayoutVars>
      </dgm:prSet>
      <dgm:spPr/>
    </dgm:pt>
    <dgm:pt modelId="{223785AF-CCF6-40AC-8F85-B36693787CDE}" type="pres">
      <dgm:prSet presAssocID="{DDE8867B-23AB-40F7-904C-3EC07F12CAD6}" presName="sibTrans" presStyleCnt="0"/>
      <dgm:spPr/>
    </dgm:pt>
    <dgm:pt modelId="{85A97FF9-613E-41E4-B04D-4B65BEC3256F}" type="pres">
      <dgm:prSet presAssocID="{9CD5ACCE-04B2-4EA1-8E6E-93BA817969ED}" presName="compNode" presStyleCnt="0"/>
      <dgm:spPr/>
    </dgm:pt>
    <dgm:pt modelId="{3B184A1E-3C48-4ACC-AA44-334933A180BB}" type="pres">
      <dgm:prSet presAssocID="{9CD5ACCE-04B2-4EA1-8E6E-93BA817969ED}" presName="bgRect" presStyleLbl="bgShp" presStyleIdx="2" presStyleCnt="3"/>
      <dgm:spPr/>
    </dgm:pt>
    <dgm:pt modelId="{0A62D3EC-591F-4AAD-BFF4-8989FAA552A1}" type="pres">
      <dgm:prSet presAssocID="{9CD5ACCE-04B2-4EA1-8E6E-93BA817969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ck"/>
        </a:ext>
      </dgm:extLst>
    </dgm:pt>
    <dgm:pt modelId="{AD70B74B-638D-47E5-B24E-604B46C96CAC}" type="pres">
      <dgm:prSet presAssocID="{9CD5ACCE-04B2-4EA1-8E6E-93BA817969ED}" presName="spaceRect" presStyleCnt="0"/>
      <dgm:spPr/>
    </dgm:pt>
    <dgm:pt modelId="{72475300-FB9E-4808-9E8D-252FF250A93D}" type="pres">
      <dgm:prSet presAssocID="{9CD5ACCE-04B2-4EA1-8E6E-93BA817969ED}" presName="parTx" presStyleLbl="revTx" presStyleIdx="2" presStyleCnt="3">
        <dgm:presLayoutVars>
          <dgm:chMax val="0"/>
          <dgm:chPref val="0"/>
        </dgm:presLayoutVars>
      </dgm:prSet>
      <dgm:spPr/>
    </dgm:pt>
  </dgm:ptLst>
  <dgm:cxnLst>
    <dgm:cxn modelId="{C60D3900-6AED-4EAF-B2F9-C5666FF06580}" srcId="{04AA7A83-FC95-4A82-BA09-A5C8244B8081}" destId="{5681DF04-3248-4D42-AE55-4FF994693890}" srcOrd="1" destOrd="0" parTransId="{730DCD47-237D-4348-8D85-BBD794668638}" sibTransId="{DDE8867B-23AB-40F7-904C-3EC07F12CAD6}"/>
    <dgm:cxn modelId="{B438760E-8C8A-4BB6-AEE1-C6BFD9BA4A80}" type="presOf" srcId="{9CD5ACCE-04B2-4EA1-8E6E-93BA817969ED}" destId="{72475300-FB9E-4808-9E8D-252FF250A93D}" srcOrd="0" destOrd="0" presId="urn:microsoft.com/office/officeart/2018/2/layout/IconVerticalSolidList"/>
    <dgm:cxn modelId="{279B0112-6814-4134-AD41-F393886306E0}" type="presOf" srcId="{04AA7A83-FC95-4A82-BA09-A5C8244B8081}" destId="{F4D404A7-8F9E-444F-B44A-D6FB980C27B6}" srcOrd="0" destOrd="0" presId="urn:microsoft.com/office/officeart/2018/2/layout/IconVerticalSolidList"/>
    <dgm:cxn modelId="{A59DB441-4221-4323-8EDA-41FE86805168}" srcId="{04AA7A83-FC95-4A82-BA09-A5C8244B8081}" destId="{9CD5ACCE-04B2-4EA1-8E6E-93BA817969ED}" srcOrd="2" destOrd="0" parTransId="{5A8099B0-AD14-4B43-9DDA-D7CDCE72E340}" sibTransId="{2866CCAB-41C0-4150-B743-CED02E0382D8}"/>
    <dgm:cxn modelId="{1A1E3D65-C412-47CE-8A06-1EC129D75669}" srcId="{04AA7A83-FC95-4A82-BA09-A5C8244B8081}" destId="{30F7C922-881B-4885-B7F6-8EC0A20B0D7E}" srcOrd="0" destOrd="0" parTransId="{3295D63C-585F-4E68-8F5C-D537604E691D}" sibTransId="{749A0A1E-CC34-4C12-ADC5-2E0F755261F3}"/>
    <dgm:cxn modelId="{5449028C-1158-4E00-82C3-0A5C44B6FD5F}" type="presOf" srcId="{5681DF04-3248-4D42-AE55-4FF994693890}" destId="{E3039D79-00ED-45A1-9594-9F5C1C0EC7A4}" srcOrd="0" destOrd="0" presId="urn:microsoft.com/office/officeart/2018/2/layout/IconVerticalSolidList"/>
    <dgm:cxn modelId="{F80A85F3-6964-48BC-B2C8-12F5CD5C99BA}" type="presOf" srcId="{30F7C922-881B-4885-B7F6-8EC0A20B0D7E}" destId="{73D001FA-EF21-437F-B3B8-EBEAD1264C35}" srcOrd="0" destOrd="0" presId="urn:microsoft.com/office/officeart/2018/2/layout/IconVerticalSolidList"/>
    <dgm:cxn modelId="{8CEEBB6E-F902-4511-8250-B477537CE1DA}" type="presParOf" srcId="{F4D404A7-8F9E-444F-B44A-D6FB980C27B6}" destId="{D8E37677-9949-421A-AEED-D6951C6A5DEF}" srcOrd="0" destOrd="0" presId="urn:microsoft.com/office/officeart/2018/2/layout/IconVerticalSolidList"/>
    <dgm:cxn modelId="{7CEFC61B-E546-42B5-B73B-8AA7D0411F8B}" type="presParOf" srcId="{D8E37677-9949-421A-AEED-D6951C6A5DEF}" destId="{7572F393-C808-4FB0-A6AA-30C7AF211103}" srcOrd="0" destOrd="0" presId="urn:microsoft.com/office/officeart/2018/2/layout/IconVerticalSolidList"/>
    <dgm:cxn modelId="{7FA9584E-BD7F-4B36-8102-6FC62934B71E}" type="presParOf" srcId="{D8E37677-9949-421A-AEED-D6951C6A5DEF}" destId="{A6EAE0E2-E707-421B-ACA9-93164854F571}" srcOrd="1" destOrd="0" presId="urn:microsoft.com/office/officeart/2018/2/layout/IconVerticalSolidList"/>
    <dgm:cxn modelId="{DCAC4F4E-1DD8-4FD3-8D1A-832A05D97607}" type="presParOf" srcId="{D8E37677-9949-421A-AEED-D6951C6A5DEF}" destId="{9CB2397B-0E4F-4D3E-9222-67B8DEC95E7D}" srcOrd="2" destOrd="0" presId="urn:microsoft.com/office/officeart/2018/2/layout/IconVerticalSolidList"/>
    <dgm:cxn modelId="{B61AE489-0313-487A-88A5-6435DABF3DFF}" type="presParOf" srcId="{D8E37677-9949-421A-AEED-D6951C6A5DEF}" destId="{73D001FA-EF21-437F-B3B8-EBEAD1264C35}" srcOrd="3" destOrd="0" presId="urn:microsoft.com/office/officeart/2018/2/layout/IconVerticalSolidList"/>
    <dgm:cxn modelId="{8A375F14-45E7-4CE8-A194-900D6DF082A1}" type="presParOf" srcId="{F4D404A7-8F9E-444F-B44A-D6FB980C27B6}" destId="{896DFDFD-3DCB-4E6F-AB31-F30A091011B9}" srcOrd="1" destOrd="0" presId="urn:microsoft.com/office/officeart/2018/2/layout/IconVerticalSolidList"/>
    <dgm:cxn modelId="{C3F169E8-4230-4D65-9287-80A371F929BA}" type="presParOf" srcId="{F4D404A7-8F9E-444F-B44A-D6FB980C27B6}" destId="{217F467E-7B4C-47C3-A1D4-AF2DBEFB5B38}" srcOrd="2" destOrd="0" presId="urn:microsoft.com/office/officeart/2018/2/layout/IconVerticalSolidList"/>
    <dgm:cxn modelId="{002D2ED2-0996-4326-A2D0-AC0418B4181E}" type="presParOf" srcId="{217F467E-7B4C-47C3-A1D4-AF2DBEFB5B38}" destId="{DE07665B-CFC8-4C73-ACE7-FA069A70299D}" srcOrd="0" destOrd="0" presId="urn:microsoft.com/office/officeart/2018/2/layout/IconVerticalSolidList"/>
    <dgm:cxn modelId="{555338CD-4475-4127-ABF3-1BD946BFDB54}" type="presParOf" srcId="{217F467E-7B4C-47C3-A1D4-AF2DBEFB5B38}" destId="{78D5FD17-CE02-40AD-BEA9-DA6DF1D7D358}" srcOrd="1" destOrd="0" presId="urn:microsoft.com/office/officeart/2018/2/layout/IconVerticalSolidList"/>
    <dgm:cxn modelId="{56A40917-BF05-491C-A5BC-FCD6F542CF72}" type="presParOf" srcId="{217F467E-7B4C-47C3-A1D4-AF2DBEFB5B38}" destId="{8680A28A-499D-4D2A-B697-F8ED0CA75D17}" srcOrd="2" destOrd="0" presId="urn:microsoft.com/office/officeart/2018/2/layout/IconVerticalSolidList"/>
    <dgm:cxn modelId="{030BC97F-4B04-46C5-B381-938F8437BF47}" type="presParOf" srcId="{217F467E-7B4C-47C3-A1D4-AF2DBEFB5B38}" destId="{E3039D79-00ED-45A1-9594-9F5C1C0EC7A4}" srcOrd="3" destOrd="0" presId="urn:microsoft.com/office/officeart/2018/2/layout/IconVerticalSolidList"/>
    <dgm:cxn modelId="{660B064E-2A13-43BD-9728-304447F564DC}" type="presParOf" srcId="{F4D404A7-8F9E-444F-B44A-D6FB980C27B6}" destId="{223785AF-CCF6-40AC-8F85-B36693787CDE}" srcOrd="3" destOrd="0" presId="urn:microsoft.com/office/officeart/2018/2/layout/IconVerticalSolidList"/>
    <dgm:cxn modelId="{97E4841A-F08E-43C2-96C0-562CB9D5B605}" type="presParOf" srcId="{F4D404A7-8F9E-444F-B44A-D6FB980C27B6}" destId="{85A97FF9-613E-41E4-B04D-4B65BEC3256F}" srcOrd="4" destOrd="0" presId="urn:microsoft.com/office/officeart/2018/2/layout/IconVerticalSolidList"/>
    <dgm:cxn modelId="{929EFBF2-067F-4FEB-9423-B629A22A9717}" type="presParOf" srcId="{85A97FF9-613E-41E4-B04D-4B65BEC3256F}" destId="{3B184A1E-3C48-4ACC-AA44-334933A180BB}" srcOrd="0" destOrd="0" presId="urn:microsoft.com/office/officeart/2018/2/layout/IconVerticalSolidList"/>
    <dgm:cxn modelId="{F21AF62D-0896-4309-AAA5-CB9E6A0B8D82}" type="presParOf" srcId="{85A97FF9-613E-41E4-B04D-4B65BEC3256F}" destId="{0A62D3EC-591F-4AAD-BFF4-8989FAA552A1}" srcOrd="1" destOrd="0" presId="urn:microsoft.com/office/officeart/2018/2/layout/IconVerticalSolidList"/>
    <dgm:cxn modelId="{1C0F5471-B6D7-4F80-B5CE-01EA563D7E16}" type="presParOf" srcId="{85A97FF9-613E-41E4-B04D-4B65BEC3256F}" destId="{AD70B74B-638D-47E5-B24E-604B46C96CAC}" srcOrd="2" destOrd="0" presId="urn:microsoft.com/office/officeart/2018/2/layout/IconVerticalSolidList"/>
    <dgm:cxn modelId="{48246E44-2C0D-4E4F-86D9-6C54E0393EAA}" type="presParOf" srcId="{85A97FF9-613E-41E4-B04D-4B65BEC3256F}" destId="{72475300-FB9E-4808-9E8D-252FF250A93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2F393-C808-4FB0-A6AA-30C7AF211103}">
      <dsp:nvSpPr>
        <dsp:cNvPr id="0" name=""/>
        <dsp:cNvSpPr/>
      </dsp:nvSpPr>
      <dsp:spPr>
        <a:xfrm>
          <a:off x="0" y="717"/>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EAE0E2-E707-421B-ACA9-93164854F571}">
      <dsp:nvSpPr>
        <dsp:cNvPr id="0" name=""/>
        <dsp:cNvSpPr/>
      </dsp:nvSpPr>
      <dsp:spPr>
        <a:xfrm>
          <a:off x="507973" y="378548"/>
          <a:ext cx="923587" cy="923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D001FA-EF21-437F-B3B8-EBEAD1264C35}">
      <dsp:nvSpPr>
        <dsp:cNvPr id="0" name=""/>
        <dsp:cNvSpPr/>
      </dsp:nvSpPr>
      <dsp:spPr>
        <a:xfrm>
          <a:off x="1939533" y="717"/>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tr-TR" sz="2500" kern="1200"/>
            <a:t>1.Arama Motorlarından yararlanma</a:t>
          </a:r>
          <a:endParaRPr lang="en-US" sz="2500" kern="1200"/>
        </a:p>
      </dsp:txBody>
      <dsp:txXfrm>
        <a:off x="1939533" y="717"/>
        <a:ext cx="4362067" cy="1679249"/>
      </dsp:txXfrm>
    </dsp:sp>
    <dsp:sp modelId="{DE07665B-CFC8-4C73-ACE7-FA069A70299D}">
      <dsp:nvSpPr>
        <dsp:cNvPr id="0" name=""/>
        <dsp:cNvSpPr/>
      </dsp:nvSpPr>
      <dsp:spPr>
        <a:xfrm>
          <a:off x="0" y="2099779"/>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D5FD17-CE02-40AD-BEA9-DA6DF1D7D358}">
      <dsp:nvSpPr>
        <dsp:cNvPr id="0" name=""/>
        <dsp:cNvSpPr/>
      </dsp:nvSpPr>
      <dsp:spPr>
        <a:xfrm>
          <a:off x="507973" y="2477610"/>
          <a:ext cx="923587" cy="923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039D79-00ED-45A1-9594-9F5C1C0EC7A4}">
      <dsp:nvSpPr>
        <dsp:cNvPr id="0" name=""/>
        <dsp:cNvSpPr/>
      </dsp:nvSpPr>
      <dsp:spPr>
        <a:xfrm>
          <a:off x="1939533" y="2099779"/>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tr-TR" sz="2500" kern="1200"/>
            <a:t>2.Dosya Metaveri Analizi</a:t>
          </a:r>
          <a:endParaRPr lang="en-US" sz="2500" kern="1200"/>
        </a:p>
      </dsp:txBody>
      <dsp:txXfrm>
        <a:off x="1939533" y="2099779"/>
        <a:ext cx="4362067" cy="1679249"/>
      </dsp:txXfrm>
    </dsp:sp>
    <dsp:sp modelId="{3B184A1E-3C48-4ACC-AA44-334933A180BB}">
      <dsp:nvSpPr>
        <dsp:cNvPr id="0" name=""/>
        <dsp:cNvSpPr/>
      </dsp:nvSpPr>
      <dsp:spPr>
        <a:xfrm>
          <a:off x="0" y="4198841"/>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62D3EC-591F-4AAD-BFF4-8989FAA552A1}">
      <dsp:nvSpPr>
        <dsp:cNvPr id="0" name=""/>
        <dsp:cNvSpPr/>
      </dsp:nvSpPr>
      <dsp:spPr>
        <a:xfrm>
          <a:off x="507973" y="4576672"/>
          <a:ext cx="923587" cy="923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475300-FB9E-4808-9E8D-252FF250A93D}">
      <dsp:nvSpPr>
        <dsp:cNvPr id="0" name=""/>
        <dsp:cNvSpPr/>
      </dsp:nvSpPr>
      <dsp:spPr>
        <a:xfrm>
          <a:off x="1939533" y="4198841"/>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tr-TR" sz="2500" kern="1200"/>
            <a:t>3.Reverse Image Searching</a:t>
          </a:r>
          <a:endParaRPr lang="en-US" sz="2500" kern="1200"/>
        </a:p>
      </dsp:txBody>
      <dsp:txXfrm>
        <a:off x="1939533" y="4198841"/>
        <a:ext cx="4362067" cy="167924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16.11.2022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16.11.2022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16.11.2022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16.11.2022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16.11.2022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16.11.2022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16.11.2022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16.11.2022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16.11.2022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16.11.2022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16.11.2022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16.11.2022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elfqrin.com/fakeid.php" TargetMode="External"/><Relationship Id="rId2" Type="http://schemas.openxmlformats.org/officeDocument/2006/relationships/hyperlink" Target="https://www.fakenamegenerator.com/" TargetMode="External"/><Relationship Id="rId1" Type="http://schemas.openxmlformats.org/officeDocument/2006/relationships/slideLayout" Target="../slideLayouts/slideLayout2.xml"/><Relationship Id="rId4" Type="http://schemas.openxmlformats.org/officeDocument/2006/relationships/hyperlink" Target="https://thispersondoesnotexist.com/"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p:cNvSpPr>
            <a:spLocks noGrp="1"/>
          </p:cNvSpPr>
          <p:nvPr>
            <p:ph type="ctrTitle"/>
          </p:nvPr>
        </p:nvSpPr>
        <p:spPr>
          <a:xfrm>
            <a:off x="4937760" y="3865615"/>
            <a:ext cx="6757415" cy="1748006"/>
          </a:xfrm>
        </p:spPr>
        <p:txBody>
          <a:bodyPr anchor="t">
            <a:normAutofit/>
          </a:bodyPr>
          <a:lstStyle/>
          <a:p>
            <a:pPr algn="r"/>
            <a:r>
              <a:rPr lang="tr-TR" sz="7200">
                <a:cs typeface="Calibri Light"/>
              </a:rPr>
              <a:t>CTI 2.HAFTA</a:t>
            </a:r>
            <a:endParaRPr lang="tr-TR" sz="7200"/>
          </a:p>
        </p:txBody>
      </p:sp>
      <p:sp>
        <p:nvSpPr>
          <p:cNvPr id="3" name="Alt Başlık 2"/>
          <p:cNvSpPr>
            <a:spLocks noGrp="1"/>
          </p:cNvSpPr>
          <p:nvPr>
            <p:ph type="subTitle" idx="1"/>
          </p:nvPr>
        </p:nvSpPr>
        <p:spPr>
          <a:xfrm>
            <a:off x="7516365" y="917226"/>
            <a:ext cx="4178808" cy="2948389"/>
          </a:xfrm>
        </p:spPr>
        <p:txBody>
          <a:bodyPr vert="horz" lIns="91440" tIns="45720" rIns="91440" bIns="45720" rtlCol="0" anchor="b">
            <a:normAutofit/>
          </a:bodyPr>
          <a:lstStyle/>
          <a:p>
            <a:pPr algn="r"/>
            <a:r>
              <a:rPr lang="tr-TR" dirty="0">
                <a:cs typeface="Calibri"/>
              </a:rPr>
              <a:t>SKY-SEC </a:t>
            </a:r>
            <a:r>
              <a:rPr lang="tr-TR" dirty="0" err="1">
                <a:cs typeface="Calibri"/>
              </a:rPr>
              <a:t>Bootcamp</a:t>
            </a:r>
            <a:endParaRPr lang="tr-TR" err="1"/>
          </a:p>
        </p:txBody>
      </p:sp>
      <p:pic>
        <p:nvPicPr>
          <p:cNvPr id="6" name="Resim 6" descr="gece göğü içeren bir resim&#10;&#10;Açıklama otomatik olarak oluşturuldu">
            <a:extLst>
              <a:ext uri="{FF2B5EF4-FFF2-40B4-BE49-F238E27FC236}">
                <a16:creationId xmlns:a16="http://schemas.microsoft.com/office/drawing/2014/main" id="{589AF968-B82D-593B-99C3-EE623EEFEE6E}"/>
              </a:ext>
            </a:extLst>
          </p:cNvPr>
          <p:cNvPicPr>
            <a:picLocks noChangeAspect="1"/>
          </p:cNvPicPr>
          <p:nvPr/>
        </p:nvPicPr>
        <p:blipFill>
          <a:blip r:embed="rId2"/>
          <a:stretch>
            <a:fillRect/>
          </a:stretch>
        </p:blipFill>
        <p:spPr>
          <a:xfrm>
            <a:off x="1553914" y="2934031"/>
            <a:ext cx="2433099" cy="2433099"/>
          </a:xfrm>
          <a:prstGeom prst="rect">
            <a:avLst/>
          </a:prstGeom>
        </p:spPr>
      </p:pic>
      <p:pic>
        <p:nvPicPr>
          <p:cNvPr id="7" name="Resim 7">
            <a:extLst>
              <a:ext uri="{FF2B5EF4-FFF2-40B4-BE49-F238E27FC236}">
                <a16:creationId xmlns:a16="http://schemas.microsoft.com/office/drawing/2014/main" id="{EAC11B6F-32D3-B945-AC44-4E498DAF200C}"/>
              </a:ext>
            </a:extLst>
          </p:cNvPr>
          <p:cNvPicPr>
            <a:picLocks noChangeAspect="1"/>
          </p:cNvPicPr>
          <p:nvPr/>
        </p:nvPicPr>
        <p:blipFill>
          <a:blip r:embed="rId3"/>
          <a:stretch>
            <a:fillRect/>
          </a:stretch>
        </p:blipFill>
        <p:spPr>
          <a:xfrm>
            <a:off x="4685128" y="1138176"/>
            <a:ext cx="1919781" cy="2135083"/>
          </a:xfrm>
          <a:prstGeom prst="rect">
            <a:avLst/>
          </a:prstGeom>
        </p:spPr>
      </p:pic>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9220A2D5-5FC7-D01B-7C7E-0A3BE1BC9E54}"/>
              </a:ext>
            </a:extLst>
          </p:cNvPr>
          <p:cNvSpPr>
            <a:spLocks noGrp="1"/>
          </p:cNvSpPr>
          <p:nvPr>
            <p:ph type="title"/>
          </p:nvPr>
        </p:nvSpPr>
        <p:spPr>
          <a:xfrm>
            <a:off x="833002" y="365125"/>
            <a:ext cx="3973667" cy="5811837"/>
          </a:xfrm>
        </p:spPr>
        <p:txBody>
          <a:bodyPr>
            <a:normAutofit/>
          </a:bodyPr>
          <a:lstStyle/>
          <a:p>
            <a:r>
              <a:rPr lang="tr-TR" b="1" dirty="0">
                <a:solidFill>
                  <a:srgbClr val="FFFFFF"/>
                </a:solidFill>
                <a:cs typeface="Calibri Light"/>
              </a:rPr>
              <a:t>OSINT –</a:t>
            </a:r>
            <a:r>
              <a:rPr lang="tr-TR" b="1" dirty="0" err="1">
                <a:solidFill>
                  <a:srgbClr val="FFFFFF"/>
                </a:solidFill>
                <a:cs typeface="Calibri Light"/>
              </a:rPr>
              <a:t>Sock</a:t>
            </a:r>
            <a:r>
              <a:rPr lang="tr-TR" b="1" dirty="0">
                <a:solidFill>
                  <a:srgbClr val="FFFFFF"/>
                </a:solidFill>
                <a:cs typeface="Calibri Light"/>
              </a:rPr>
              <a:t> </a:t>
            </a:r>
            <a:r>
              <a:rPr lang="tr-TR" b="1" dirty="0" err="1">
                <a:solidFill>
                  <a:srgbClr val="FFFFFF"/>
                </a:solidFill>
                <a:cs typeface="Calibri Light"/>
              </a:rPr>
              <a:t>Puppets</a:t>
            </a:r>
            <a:endParaRPr lang="tr-TR" b="1" dirty="0" err="1">
              <a:solidFill>
                <a:srgbClr val="FFFFFF"/>
              </a:solidFill>
            </a:endParaRPr>
          </a:p>
        </p:txBody>
      </p:sp>
      <p:sp>
        <p:nvSpPr>
          <p:cNvPr id="3" name="İçerik Yer Tutucusu 2">
            <a:extLst>
              <a:ext uri="{FF2B5EF4-FFF2-40B4-BE49-F238E27FC236}">
                <a16:creationId xmlns:a16="http://schemas.microsoft.com/office/drawing/2014/main" id="{63828B00-DDBA-D806-6953-D7D960C9A6A0}"/>
              </a:ext>
            </a:extLst>
          </p:cNvPr>
          <p:cNvSpPr>
            <a:spLocks noGrp="1"/>
          </p:cNvSpPr>
          <p:nvPr>
            <p:ph idx="1"/>
          </p:nvPr>
        </p:nvSpPr>
        <p:spPr>
          <a:xfrm>
            <a:off x="5378392" y="687097"/>
            <a:ext cx="5996871" cy="5811837"/>
          </a:xfrm>
        </p:spPr>
        <p:txBody>
          <a:bodyPr vert="horz" lIns="91440" tIns="45720" rIns="91440" bIns="45720" rtlCol="0" anchor="ctr">
            <a:noAutofit/>
          </a:bodyPr>
          <a:lstStyle/>
          <a:p>
            <a:r>
              <a:rPr lang="tr-TR" sz="2400" b="1" dirty="0">
                <a:solidFill>
                  <a:srgbClr val="FFFFFF"/>
                </a:solidFill>
                <a:cs typeface="Calibri"/>
              </a:rPr>
              <a:t>Nasıl Hesap oluşturulur?</a:t>
            </a:r>
          </a:p>
          <a:p>
            <a:pPr marL="0" indent="0">
              <a:buNone/>
            </a:pPr>
            <a:r>
              <a:rPr lang="tr-TR" sz="2400" b="1" i="1" dirty="0">
                <a:solidFill>
                  <a:srgbClr val="FFFFFF"/>
                </a:solidFill>
                <a:cs typeface="Calibri"/>
              </a:rPr>
              <a:t>1.İsim</a:t>
            </a:r>
          </a:p>
          <a:p>
            <a:pPr marL="0" indent="0">
              <a:buNone/>
            </a:pPr>
            <a:r>
              <a:rPr lang="tr-TR" sz="2400" dirty="0">
                <a:solidFill>
                  <a:srgbClr val="FFFFFF"/>
                </a:solidFill>
                <a:cs typeface="Calibri"/>
              </a:rPr>
              <a:t>Bunun için kullanılan birkaç site var.</a:t>
            </a:r>
          </a:p>
          <a:p>
            <a:pPr marL="0" indent="0">
              <a:buNone/>
            </a:pPr>
            <a:r>
              <a:rPr lang="tr-TR" sz="2400" dirty="0">
                <a:solidFill>
                  <a:srgbClr val="FFFFFF"/>
                </a:solidFill>
                <a:ea typeface="+mn-lt"/>
                <a:cs typeface="+mn-lt"/>
                <a:hlinkClick r:id="rId2"/>
              </a:rPr>
              <a:t>https://www.fakenamegenerator.com/</a:t>
            </a:r>
            <a:endParaRPr lang="tr-TR" sz="2400" dirty="0">
              <a:solidFill>
                <a:srgbClr val="FFFFFF"/>
              </a:solidFill>
              <a:ea typeface="+mn-lt"/>
              <a:cs typeface="+mn-lt"/>
            </a:endParaRPr>
          </a:p>
          <a:p>
            <a:pPr marL="0" indent="0">
              <a:buNone/>
            </a:pPr>
            <a:r>
              <a:rPr lang="tr-TR" sz="2400" dirty="0">
                <a:solidFill>
                  <a:srgbClr val="FFFFFF"/>
                </a:solidFill>
                <a:ea typeface="+mn-lt"/>
                <a:cs typeface="+mn-lt"/>
                <a:hlinkClick r:id="rId3"/>
              </a:rPr>
              <a:t>https://www.elfqrin.com/fakeid.php</a:t>
            </a:r>
            <a:endParaRPr lang="tr-TR" sz="2400" dirty="0">
              <a:solidFill>
                <a:srgbClr val="FFFFFF"/>
              </a:solidFill>
              <a:ea typeface="+mn-lt"/>
              <a:cs typeface="+mn-lt"/>
            </a:endParaRPr>
          </a:p>
          <a:p>
            <a:pPr marL="0" indent="0">
              <a:buNone/>
            </a:pPr>
            <a:r>
              <a:rPr lang="tr-TR" sz="2400" b="1" i="1" dirty="0">
                <a:solidFill>
                  <a:srgbClr val="FFFFFF"/>
                </a:solidFill>
                <a:cs typeface="Calibri"/>
              </a:rPr>
              <a:t>2.E-Posta</a:t>
            </a:r>
            <a:r>
              <a:rPr lang="tr-TR" sz="2400" dirty="0">
                <a:solidFill>
                  <a:srgbClr val="FFFFFF"/>
                </a:solidFill>
                <a:cs typeface="Calibri"/>
              </a:rPr>
              <a:t> </a:t>
            </a:r>
          </a:p>
          <a:p>
            <a:pPr marL="0" indent="0">
              <a:buNone/>
            </a:pPr>
            <a:r>
              <a:rPr lang="tr-TR" sz="2400" dirty="0">
                <a:solidFill>
                  <a:srgbClr val="FFFFFF"/>
                </a:solidFill>
                <a:cs typeface="Calibri"/>
              </a:rPr>
              <a:t>Artık elinizde isim </a:t>
            </a:r>
            <a:r>
              <a:rPr lang="tr-TR" sz="2400" dirty="0" err="1">
                <a:solidFill>
                  <a:srgbClr val="FFFFFF"/>
                </a:solidFill>
                <a:cs typeface="Calibri"/>
              </a:rPr>
              <a:t>soyisim</a:t>
            </a:r>
            <a:r>
              <a:rPr lang="tr-TR" sz="2400" dirty="0">
                <a:solidFill>
                  <a:srgbClr val="FFFFFF"/>
                </a:solidFill>
                <a:cs typeface="Calibri"/>
              </a:rPr>
              <a:t> ve diğer bilgiler ve şimdi bu bilgilere eşleşen e-posta adresinizin olması gerek.</a:t>
            </a:r>
          </a:p>
          <a:p>
            <a:pPr marL="0" indent="0">
              <a:buNone/>
            </a:pPr>
            <a:r>
              <a:rPr lang="tr-TR" sz="2400" b="1" i="1" dirty="0">
                <a:solidFill>
                  <a:srgbClr val="FFFFFF"/>
                </a:solidFill>
                <a:cs typeface="Calibri"/>
              </a:rPr>
              <a:t>3.Yüz</a:t>
            </a:r>
          </a:p>
          <a:p>
            <a:pPr marL="0" indent="0">
              <a:buNone/>
            </a:pPr>
            <a:r>
              <a:rPr lang="tr-TR" sz="2400" dirty="0">
                <a:solidFill>
                  <a:srgbClr val="FFFFFF"/>
                </a:solidFill>
                <a:cs typeface="Calibri"/>
              </a:rPr>
              <a:t>Bunun için de bir site mevcut size olmayan insanların fotoğraflarını sağlıyor ve elinizdeki bilgilerle en iyi eşleşeni bularak kendi yüzünüz yapabilirsiniz.</a:t>
            </a:r>
          </a:p>
          <a:p>
            <a:pPr marL="0" indent="0">
              <a:buNone/>
            </a:pPr>
            <a:r>
              <a:rPr lang="tr-TR" sz="2400" dirty="0">
                <a:solidFill>
                  <a:srgbClr val="FFFFFF"/>
                </a:solidFill>
                <a:ea typeface="+mn-lt"/>
                <a:cs typeface="+mn-lt"/>
                <a:hlinkClick r:id="rId4"/>
              </a:rPr>
              <a:t>https://thispersondoesnotexist.com/</a:t>
            </a:r>
            <a:endParaRPr lang="tr-TR" sz="2400" dirty="0">
              <a:solidFill>
                <a:srgbClr val="FFFFFF"/>
              </a:solidFill>
              <a:ea typeface="+mn-lt"/>
              <a:cs typeface="+mn-lt"/>
            </a:endParaRPr>
          </a:p>
          <a:p>
            <a:pPr marL="0" indent="0">
              <a:buNone/>
            </a:pPr>
            <a:endParaRPr lang="tr-TR" sz="2400" dirty="0">
              <a:solidFill>
                <a:srgbClr val="FFFFFF"/>
              </a:solidFill>
              <a:cs typeface="Calibri"/>
            </a:endParaRPr>
          </a:p>
        </p:txBody>
      </p:sp>
    </p:spTree>
    <p:extLst>
      <p:ext uri="{BB962C8B-B14F-4D97-AF65-F5344CB8AC3E}">
        <p14:creationId xmlns:p14="http://schemas.microsoft.com/office/powerpoint/2010/main" val="51630935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8">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30" name="Freeform: Shape 29">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26" name="Freeform: Shape 30">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Başlık 1">
            <a:extLst>
              <a:ext uri="{FF2B5EF4-FFF2-40B4-BE49-F238E27FC236}">
                <a16:creationId xmlns:a16="http://schemas.microsoft.com/office/drawing/2014/main" id="{D4302E5B-34FC-3018-DCD0-09AA15C89359}"/>
              </a:ext>
            </a:extLst>
          </p:cNvPr>
          <p:cNvSpPr>
            <a:spLocks noGrp="1"/>
          </p:cNvSpPr>
          <p:nvPr>
            <p:ph type="title"/>
          </p:nvPr>
        </p:nvSpPr>
        <p:spPr>
          <a:xfrm>
            <a:off x="1268127" y="2023558"/>
            <a:ext cx="3521265" cy="2491292"/>
          </a:xfrm>
        </p:spPr>
        <p:txBody>
          <a:bodyPr anchor="t">
            <a:normAutofit/>
          </a:bodyPr>
          <a:lstStyle/>
          <a:p>
            <a:r>
              <a:rPr lang="tr-TR" sz="4000">
                <a:cs typeface="Calibri Light"/>
              </a:rPr>
              <a:t>OSINT-Temel OSINT Yetenekleri</a:t>
            </a:r>
          </a:p>
        </p:txBody>
      </p:sp>
      <p:sp>
        <p:nvSpPr>
          <p:cNvPr id="33" name="Freeform: Shape 32">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B3C05B8C-12A6-0B2D-D0D2-B56D20F99728}"/>
              </a:ext>
            </a:extLst>
          </p:cNvPr>
          <p:cNvSpPr>
            <a:spLocks noGrp="1"/>
          </p:cNvSpPr>
          <p:nvPr>
            <p:ph idx="1"/>
          </p:nvPr>
        </p:nvSpPr>
        <p:spPr>
          <a:xfrm>
            <a:off x="6099175" y="1311088"/>
            <a:ext cx="5276850" cy="4327261"/>
          </a:xfrm>
        </p:spPr>
        <p:txBody>
          <a:bodyPr vert="horz" lIns="91440" tIns="45720" rIns="91440" bIns="45720" rtlCol="0">
            <a:normAutofit/>
          </a:bodyPr>
          <a:lstStyle/>
          <a:p>
            <a:r>
              <a:rPr lang="tr-TR" sz="2400">
                <a:solidFill>
                  <a:schemeClr val="tx1">
                    <a:alpha val="80000"/>
                  </a:schemeClr>
                </a:solidFill>
                <a:ea typeface="+mn-lt"/>
                <a:cs typeface="+mn-lt"/>
              </a:rPr>
              <a:t>OSINT araştırmacıları, değerlendirmelerinin çoğunda, arama motorlarını sorgulamak, görüntüleri analiz etmek ve meta veriler için dosyaları incelemek gibi belirli teknikleri kullanır. Bu temel OSINT becerileri, veriyi bulmaktan indirmeye, ne anlama geldiğini analiz etmeye ve ardından çevrimiçi olarak bulunabileceği diğer yerleri keşfetmek için İnternet'e geri dönmeye kadar uzanır.</a:t>
            </a:r>
            <a:endParaRPr lang="tr-TR" sz="2400">
              <a:solidFill>
                <a:schemeClr val="tx1">
                  <a:alpha val="80000"/>
                </a:schemeClr>
              </a:solidFill>
            </a:endParaRPr>
          </a:p>
        </p:txBody>
      </p:sp>
    </p:spTree>
    <p:extLst>
      <p:ext uri="{BB962C8B-B14F-4D97-AF65-F5344CB8AC3E}">
        <p14:creationId xmlns:p14="http://schemas.microsoft.com/office/powerpoint/2010/main" val="303941013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4AA29F0B-5FA9-2F39-3573-AF3CF9D940F5}"/>
              </a:ext>
            </a:extLst>
          </p:cNvPr>
          <p:cNvSpPr>
            <a:spLocks noGrp="1"/>
          </p:cNvSpPr>
          <p:nvPr>
            <p:ph type="title"/>
          </p:nvPr>
        </p:nvSpPr>
        <p:spPr>
          <a:xfrm>
            <a:off x="838200" y="1195697"/>
            <a:ext cx="3200400" cy="4238118"/>
          </a:xfrm>
        </p:spPr>
        <p:txBody>
          <a:bodyPr>
            <a:normAutofit/>
          </a:bodyPr>
          <a:lstStyle/>
          <a:p>
            <a:r>
              <a:rPr lang="tr-TR">
                <a:solidFill>
                  <a:schemeClr val="bg1"/>
                </a:solidFill>
                <a:cs typeface="Calibri Light"/>
              </a:rPr>
              <a:t>OSINT-Temel OSINT Teknikleri</a:t>
            </a:r>
            <a:endParaRPr lang="tr-TR">
              <a:solidFill>
                <a:schemeClr val="bg1"/>
              </a:solidFill>
            </a:endParaRP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7" name="İçerik Yer Tutucusu 2">
            <a:extLst>
              <a:ext uri="{FF2B5EF4-FFF2-40B4-BE49-F238E27FC236}">
                <a16:creationId xmlns:a16="http://schemas.microsoft.com/office/drawing/2014/main" id="{3B5B97BE-2DB8-937E-CE36-E510EFE42D9C}"/>
              </a:ext>
            </a:extLst>
          </p:cNvPr>
          <p:cNvGraphicFramePr>
            <a:graphicFrameLocks noGrp="1"/>
          </p:cNvGraphicFramePr>
          <p:nvPr>
            <p:ph idx="1"/>
            <p:extLst>
              <p:ext uri="{D42A27DB-BD31-4B8C-83A1-F6EECF244321}">
                <p14:modId xmlns:p14="http://schemas.microsoft.com/office/powerpoint/2010/main" val="118412543"/>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5259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F8F6445-D4BA-1F38-E8D5-A2B5C5683580}"/>
              </a:ext>
            </a:extLst>
          </p:cNvPr>
          <p:cNvSpPr>
            <a:spLocks noGrp="1"/>
          </p:cNvSpPr>
          <p:nvPr>
            <p:ph type="title"/>
          </p:nvPr>
        </p:nvSpPr>
        <p:spPr>
          <a:xfrm>
            <a:off x="965200" y="1567843"/>
            <a:ext cx="3712224" cy="3714496"/>
          </a:xfrm>
        </p:spPr>
        <p:txBody>
          <a:bodyPr anchor="ctr">
            <a:normAutofit/>
          </a:bodyPr>
          <a:lstStyle/>
          <a:p>
            <a:r>
              <a:rPr lang="tr-TR" sz="4800" b="1" dirty="0">
                <a:cs typeface="Calibri Light"/>
              </a:rPr>
              <a:t>2.HAFTA KONULARI</a:t>
            </a:r>
            <a:endParaRPr lang="tr-TR" sz="4800" b="1" dirty="0"/>
          </a:p>
        </p:txBody>
      </p:sp>
      <p:grpSp>
        <p:nvGrpSpPr>
          <p:cNvPr id="6" name="Group 9">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11"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2"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4" name="Freeform: Shape 13">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7569B3BB-64EB-3185-EBF6-E57EC3B80BD7}"/>
              </a:ext>
            </a:extLst>
          </p:cNvPr>
          <p:cNvSpPr>
            <a:spLocks noGrp="1"/>
          </p:cNvSpPr>
          <p:nvPr>
            <p:ph idx="1"/>
          </p:nvPr>
        </p:nvSpPr>
        <p:spPr>
          <a:xfrm>
            <a:off x="6209382" y="2096162"/>
            <a:ext cx="3894161" cy="2657858"/>
          </a:xfrm>
        </p:spPr>
        <p:txBody>
          <a:bodyPr vert="horz" lIns="91440" tIns="45720" rIns="91440" bIns="45720" rtlCol="0" anchor="ctr">
            <a:normAutofit/>
          </a:bodyPr>
          <a:lstStyle/>
          <a:p>
            <a:r>
              <a:rPr lang="tr-TR" sz="3200" dirty="0" err="1">
                <a:solidFill>
                  <a:schemeClr val="bg1"/>
                </a:solidFill>
                <a:cs typeface="Calibri"/>
              </a:rPr>
              <a:t>Cyber</a:t>
            </a:r>
            <a:r>
              <a:rPr lang="tr-TR" sz="3200" dirty="0">
                <a:solidFill>
                  <a:schemeClr val="bg1"/>
                </a:solidFill>
                <a:cs typeface="Calibri"/>
              </a:rPr>
              <a:t> </a:t>
            </a:r>
            <a:r>
              <a:rPr lang="tr-TR" sz="3200" dirty="0" err="1">
                <a:solidFill>
                  <a:schemeClr val="bg1"/>
                </a:solidFill>
                <a:cs typeface="Calibri"/>
              </a:rPr>
              <a:t>Kill</a:t>
            </a:r>
            <a:r>
              <a:rPr lang="tr-TR" sz="3200" dirty="0">
                <a:solidFill>
                  <a:schemeClr val="bg1"/>
                </a:solidFill>
                <a:cs typeface="Calibri"/>
              </a:rPr>
              <a:t> </a:t>
            </a:r>
            <a:r>
              <a:rPr lang="tr-TR" sz="3200" dirty="0" err="1">
                <a:solidFill>
                  <a:schemeClr val="bg1"/>
                </a:solidFill>
                <a:cs typeface="Calibri"/>
              </a:rPr>
              <a:t>Chain</a:t>
            </a:r>
            <a:endParaRPr lang="tr-TR" sz="3200" dirty="0">
              <a:solidFill>
                <a:schemeClr val="bg1"/>
              </a:solidFill>
              <a:cs typeface="Calibri"/>
            </a:endParaRPr>
          </a:p>
          <a:p>
            <a:r>
              <a:rPr lang="tr-TR" sz="3200" dirty="0" err="1">
                <a:solidFill>
                  <a:schemeClr val="bg1"/>
                </a:solidFill>
                <a:cs typeface="Calibri"/>
              </a:rPr>
              <a:t>Diamond</a:t>
            </a:r>
            <a:r>
              <a:rPr lang="tr-TR" sz="3200" dirty="0">
                <a:solidFill>
                  <a:schemeClr val="bg1"/>
                </a:solidFill>
                <a:cs typeface="Calibri"/>
              </a:rPr>
              <a:t> Model</a:t>
            </a:r>
          </a:p>
          <a:p>
            <a:r>
              <a:rPr lang="tr-TR" sz="3200" dirty="0">
                <a:solidFill>
                  <a:schemeClr val="bg1"/>
                </a:solidFill>
                <a:cs typeface="Calibri"/>
              </a:rPr>
              <a:t>MİTRE </a:t>
            </a:r>
            <a:r>
              <a:rPr lang="tr-TR" sz="3200" dirty="0" err="1">
                <a:solidFill>
                  <a:schemeClr val="bg1"/>
                </a:solidFill>
                <a:cs typeface="Calibri"/>
              </a:rPr>
              <a:t>attack</a:t>
            </a:r>
            <a:endParaRPr lang="tr-TR" sz="3200" dirty="0">
              <a:solidFill>
                <a:schemeClr val="bg1"/>
              </a:solidFill>
              <a:cs typeface="Calibri"/>
            </a:endParaRPr>
          </a:p>
          <a:p>
            <a:r>
              <a:rPr lang="tr-TR" sz="3200" dirty="0">
                <a:solidFill>
                  <a:schemeClr val="bg1"/>
                </a:solidFill>
                <a:cs typeface="Calibri"/>
              </a:rPr>
              <a:t>OSİNT</a:t>
            </a:r>
          </a:p>
        </p:txBody>
      </p:sp>
    </p:spTree>
    <p:extLst>
      <p:ext uri="{BB962C8B-B14F-4D97-AF65-F5344CB8AC3E}">
        <p14:creationId xmlns:p14="http://schemas.microsoft.com/office/powerpoint/2010/main" val="245096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140EAA94-0509-AC13-895F-2B6A1B23BA1D}"/>
              </a:ext>
            </a:extLst>
          </p:cNvPr>
          <p:cNvSpPr>
            <a:spLocks noGrp="1"/>
          </p:cNvSpPr>
          <p:nvPr>
            <p:ph type="title"/>
          </p:nvPr>
        </p:nvSpPr>
        <p:spPr>
          <a:xfrm>
            <a:off x="804672" y="640080"/>
            <a:ext cx="3282696" cy="5257800"/>
          </a:xfrm>
        </p:spPr>
        <p:txBody>
          <a:bodyPr>
            <a:normAutofit/>
          </a:bodyPr>
          <a:lstStyle/>
          <a:p>
            <a:r>
              <a:rPr lang="tr-TR">
                <a:solidFill>
                  <a:schemeClr val="bg1"/>
                </a:solidFill>
                <a:cs typeface="Calibri Light"/>
              </a:rPr>
              <a:t>CYBER KİLL CHAİN</a:t>
            </a:r>
            <a:endParaRPr lang="tr-TR">
              <a:solidFill>
                <a:schemeClr val="bg1"/>
              </a:solidFill>
            </a:endParaRPr>
          </a:p>
        </p:txBody>
      </p:sp>
      <p:sp>
        <p:nvSpPr>
          <p:cNvPr id="3" name="İçerik Yer Tutucusu 2">
            <a:extLst>
              <a:ext uri="{FF2B5EF4-FFF2-40B4-BE49-F238E27FC236}">
                <a16:creationId xmlns:a16="http://schemas.microsoft.com/office/drawing/2014/main" id="{B9434D52-E57C-492D-EE82-325339DE6575}"/>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tr-TR" sz="2400">
                <a:cs typeface="Calibri"/>
              </a:rPr>
              <a:t>Cyber Kill Chain </a:t>
            </a:r>
            <a:r>
              <a:rPr lang="tr-TR" sz="2400">
                <a:ea typeface="+mn-lt"/>
                <a:cs typeface="+mn-lt"/>
              </a:rPr>
              <a:t>düşman faaliyetlerini tanımlayan ve durduran adım adım bir yaklaşım olan ordunun öldürme zincirinin bir uyarlamasıdır. </a:t>
            </a:r>
          </a:p>
          <a:p>
            <a:r>
              <a:rPr lang="tr-TR" sz="2400">
                <a:ea typeface="+mn-lt"/>
                <a:cs typeface="+mn-lt"/>
              </a:rPr>
              <a:t>2011 yılında Lockheed Martin tarafından geliştirilmiştir.</a:t>
            </a:r>
          </a:p>
          <a:p>
            <a:pPr marL="457200" indent="-457200"/>
            <a:r>
              <a:rPr lang="tr-TR" sz="2400">
                <a:ea typeface="+mn-lt"/>
                <a:cs typeface="+mn-lt"/>
              </a:rPr>
              <a:t>Cyber Kill Chain, gelişmiş kalıcı tehditler yani APT'ler  olarak da bilinen ve saldırganların bir saldırıyı gözetlemek ve planlamak için önemli ölçüde zaman harcadıkları karmaşık siber saldırılara karşı savunma amaçlıdır.</a:t>
            </a:r>
            <a:endParaRPr lang="tr-TR" sz="2400">
              <a:cs typeface="Calibri" panose="020F0502020204030204"/>
            </a:endParaRPr>
          </a:p>
        </p:txBody>
      </p:sp>
    </p:spTree>
    <p:extLst>
      <p:ext uri="{BB962C8B-B14F-4D97-AF65-F5344CB8AC3E}">
        <p14:creationId xmlns:p14="http://schemas.microsoft.com/office/powerpoint/2010/main" val="347635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099947E-5E0A-947B-DCA4-1D15928B72B3}"/>
              </a:ext>
            </a:extLst>
          </p:cNvPr>
          <p:cNvSpPr>
            <a:spLocks noGrp="1"/>
          </p:cNvSpPr>
          <p:nvPr>
            <p:ph type="title"/>
          </p:nvPr>
        </p:nvSpPr>
        <p:spPr>
          <a:xfrm>
            <a:off x="1156851" y="637762"/>
            <a:ext cx="9888496" cy="900131"/>
          </a:xfrm>
        </p:spPr>
        <p:txBody>
          <a:bodyPr anchor="t">
            <a:normAutofit/>
          </a:bodyPr>
          <a:lstStyle/>
          <a:p>
            <a:r>
              <a:rPr lang="tr-TR" sz="4000" b="1" dirty="0" err="1">
                <a:solidFill>
                  <a:schemeClr val="bg1"/>
                </a:solidFill>
                <a:cs typeface="Calibri Light"/>
              </a:rPr>
              <a:t>Cyber</a:t>
            </a:r>
            <a:r>
              <a:rPr lang="tr-TR" sz="4000" b="1" dirty="0">
                <a:solidFill>
                  <a:schemeClr val="bg1"/>
                </a:solidFill>
                <a:cs typeface="Calibri Light"/>
              </a:rPr>
              <a:t> </a:t>
            </a:r>
            <a:r>
              <a:rPr lang="tr-TR" sz="4000" b="1" dirty="0" err="1">
                <a:solidFill>
                  <a:schemeClr val="bg1"/>
                </a:solidFill>
                <a:cs typeface="Calibri Light"/>
              </a:rPr>
              <a:t>Kill</a:t>
            </a:r>
            <a:r>
              <a:rPr lang="tr-TR" sz="4000" b="1" dirty="0">
                <a:solidFill>
                  <a:schemeClr val="bg1"/>
                </a:solidFill>
                <a:cs typeface="Calibri Light"/>
              </a:rPr>
              <a:t> </a:t>
            </a:r>
            <a:r>
              <a:rPr lang="tr-TR" sz="4000" b="1" dirty="0" err="1">
                <a:solidFill>
                  <a:schemeClr val="bg1"/>
                </a:solidFill>
                <a:cs typeface="Calibri Light"/>
              </a:rPr>
              <a:t>Chain</a:t>
            </a:r>
            <a:endParaRPr lang="tr-TR" sz="4000" b="1" dirty="0" err="1">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F112B9D-5A91-59DC-D8F6-258BAEBA10BE}"/>
              </a:ext>
            </a:extLst>
          </p:cNvPr>
          <p:cNvSpPr>
            <a:spLocks noGrp="1"/>
          </p:cNvSpPr>
          <p:nvPr>
            <p:ph idx="1"/>
          </p:nvPr>
        </p:nvSpPr>
        <p:spPr>
          <a:xfrm>
            <a:off x="1155548" y="2217343"/>
            <a:ext cx="9880893" cy="3959619"/>
          </a:xfrm>
        </p:spPr>
        <p:txBody>
          <a:bodyPr vert="horz" lIns="91440" tIns="45720" rIns="91440" bIns="45720" rtlCol="0" anchor="t">
            <a:normAutofit/>
          </a:bodyPr>
          <a:lstStyle/>
          <a:p>
            <a:r>
              <a:rPr lang="tr-TR" sz="2400" b="1" dirty="0" err="1">
                <a:cs typeface="Calibri"/>
              </a:rPr>
              <a:t>Cyber</a:t>
            </a:r>
            <a:r>
              <a:rPr lang="tr-TR" sz="2400" b="1" dirty="0">
                <a:cs typeface="Calibri"/>
              </a:rPr>
              <a:t> </a:t>
            </a:r>
            <a:r>
              <a:rPr lang="tr-TR" sz="2400" b="1" dirty="0" err="1">
                <a:cs typeface="Calibri"/>
              </a:rPr>
              <a:t>Kill</a:t>
            </a:r>
            <a:r>
              <a:rPr lang="tr-TR" sz="2400" b="1" dirty="0">
                <a:cs typeface="Calibri"/>
              </a:rPr>
              <a:t> </a:t>
            </a:r>
            <a:r>
              <a:rPr lang="tr-TR" sz="2400" b="1" dirty="0" err="1">
                <a:cs typeface="Calibri"/>
              </a:rPr>
              <a:t>Chain</a:t>
            </a:r>
            <a:r>
              <a:rPr lang="tr-TR" sz="2400" b="1" dirty="0">
                <a:cs typeface="Calibri"/>
              </a:rPr>
              <a:t> 7 aşaması</a:t>
            </a:r>
          </a:p>
          <a:p>
            <a:pPr marL="514350" indent="-514350">
              <a:buAutoNum type="arabicPeriod"/>
            </a:pPr>
            <a:r>
              <a:rPr lang="tr-TR" sz="2400" b="1" i="1" dirty="0" err="1">
                <a:cs typeface="Calibri"/>
              </a:rPr>
              <a:t>Reconnaissance</a:t>
            </a:r>
            <a:r>
              <a:rPr lang="tr-TR" sz="2400" b="1" i="1" dirty="0">
                <a:cs typeface="Calibri"/>
              </a:rPr>
              <a:t>(Keşif)-</a:t>
            </a:r>
            <a:r>
              <a:rPr lang="tr-TR" sz="2400" dirty="0">
                <a:ea typeface="+mn-lt"/>
                <a:cs typeface="+mn-lt"/>
              </a:rPr>
              <a:t> Saldırgan Keşif aşamasında ne kadar fazla bilgi toplayabilirse, saldırı o kadar karmaşık ve ikna edici olacak ve dolayısıyla başarı olasılığı o kadar yüksek olacaktır.</a:t>
            </a:r>
          </a:p>
          <a:p>
            <a:pPr marL="514350" indent="-514350">
              <a:buAutoNum type="arabicPeriod"/>
            </a:pPr>
            <a:r>
              <a:rPr lang="tr-TR" sz="2400" b="1" i="1" dirty="0" err="1">
                <a:cs typeface="Calibri"/>
              </a:rPr>
              <a:t>Weaponization</a:t>
            </a:r>
            <a:r>
              <a:rPr lang="tr-TR" sz="2400" b="1" i="1" dirty="0">
                <a:cs typeface="Calibri"/>
              </a:rPr>
              <a:t>(Silahlandırma)-</a:t>
            </a:r>
            <a:r>
              <a:rPr lang="tr-TR" sz="2400" dirty="0">
                <a:ea typeface="+mn-lt"/>
                <a:cs typeface="+mn-lt"/>
              </a:rPr>
              <a:t>Silahlandırma aşamasında, saldırgan, bilinen bir güvenlik açığından yararlanabilecek uzaktan erişim kötü amaçlı yazılımı, fidye yazılımı, virüs veya solucan gibi bir saldırı vektörü oluşturur.</a:t>
            </a:r>
          </a:p>
          <a:p>
            <a:pPr marL="514350" indent="-514350">
              <a:buAutoNum type="arabicPeriod"/>
            </a:pPr>
            <a:r>
              <a:rPr lang="tr-TR" sz="2400" b="1" i="1" dirty="0">
                <a:ea typeface="+mn-lt"/>
                <a:cs typeface="+mn-lt"/>
              </a:rPr>
              <a:t>Delivery(Teslimat)-</a:t>
            </a:r>
            <a:r>
              <a:rPr lang="tr-TR" sz="2400" dirty="0">
                <a:ea typeface="+mn-lt"/>
                <a:cs typeface="+mn-lt"/>
              </a:rPr>
              <a:t>Teslimat adımında, davetsiz misafir saldırıyı başlatır.</a:t>
            </a:r>
          </a:p>
          <a:p>
            <a:pPr marL="514350" indent="-514350">
              <a:buAutoNum type="arabicPeriod"/>
            </a:pPr>
            <a:r>
              <a:rPr lang="tr-TR" sz="2400" b="1" i="1" dirty="0" err="1">
                <a:ea typeface="+mn-lt"/>
                <a:cs typeface="+mn-lt"/>
              </a:rPr>
              <a:t>Explotation</a:t>
            </a:r>
            <a:r>
              <a:rPr lang="tr-TR" sz="2400" b="1" i="1" dirty="0">
                <a:ea typeface="+mn-lt"/>
                <a:cs typeface="+mn-lt"/>
              </a:rPr>
              <a:t>(İstismar)-</a:t>
            </a:r>
            <a:r>
              <a:rPr lang="tr-TR" sz="2400" dirty="0">
                <a:ea typeface="+mn-lt"/>
                <a:cs typeface="+mn-lt"/>
              </a:rPr>
              <a:t> İstismar aşamasında, kötü niyetli kod kurbanın sisteminde yürütülür.</a:t>
            </a:r>
          </a:p>
          <a:p>
            <a:pPr marL="514350" indent="-514350">
              <a:buAutoNum type="arabicPeriod"/>
            </a:pPr>
            <a:endParaRPr lang="tr-TR" sz="2400" dirty="0">
              <a:ea typeface="+mn-lt"/>
              <a:cs typeface="+mn-lt"/>
            </a:endParaRPr>
          </a:p>
        </p:txBody>
      </p:sp>
    </p:spTree>
    <p:extLst>
      <p:ext uri="{BB962C8B-B14F-4D97-AF65-F5344CB8AC3E}">
        <p14:creationId xmlns:p14="http://schemas.microsoft.com/office/powerpoint/2010/main" val="8739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C948186-1FF1-1B21-44DF-56767D4A23C3}"/>
              </a:ext>
            </a:extLst>
          </p:cNvPr>
          <p:cNvSpPr>
            <a:spLocks noGrp="1"/>
          </p:cNvSpPr>
          <p:nvPr>
            <p:ph type="title"/>
          </p:nvPr>
        </p:nvSpPr>
        <p:spPr>
          <a:xfrm>
            <a:off x="1156851" y="637762"/>
            <a:ext cx="9888496" cy="900131"/>
          </a:xfrm>
        </p:spPr>
        <p:txBody>
          <a:bodyPr anchor="t">
            <a:normAutofit/>
          </a:bodyPr>
          <a:lstStyle/>
          <a:p>
            <a:r>
              <a:rPr lang="tr-TR" sz="4000" b="1" dirty="0" err="1">
                <a:solidFill>
                  <a:schemeClr val="bg1"/>
                </a:solidFill>
                <a:cs typeface="Calibri Light"/>
              </a:rPr>
              <a:t>Cyber</a:t>
            </a:r>
            <a:r>
              <a:rPr lang="tr-TR" sz="4000" b="1" dirty="0">
                <a:solidFill>
                  <a:schemeClr val="bg1"/>
                </a:solidFill>
                <a:cs typeface="Calibri Light"/>
              </a:rPr>
              <a:t> </a:t>
            </a:r>
            <a:r>
              <a:rPr lang="tr-TR" sz="4000" b="1" dirty="0" err="1">
                <a:solidFill>
                  <a:schemeClr val="bg1"/>
                </a:solidFill>
                <a:cs typeface="Calibri Light"/>
              </a:rPr>
              <a:t>Kill</a:t>
            </a:r>
            <a:r>
              <a:rPr lang="tr-TR" sz="4000" b="1" dirty="0">
                <a:solidFill>
                  <a:schemeClr val="bg1"/>
                </a:solidFill>
                <a:cs typeface="Calibri Light"/>
              </a:rPr>
              <a:t> </a:t>
            </a:r>
            <a:r>
              <a:rPr lang="tr-TR" sz="4000" b="1" dirty="0" err="1">
                <a:solidFill>
                  <a:schemeClr val="bg1"/>
                </a:solidFill>
                <a:cs typeface="Calibri Light"/>
              </a:rPr>
              <a:t>Chain</a:t>
            </a:r>
            <a:endParaRPr lang="tr-TR" sz="4000">
              <a:solidFill>
                <a:schemeClr val="bg1"/>
              </a:solidFill>
              <a:cs typeface="Calibri Light" panose="020F0302020204030204"/>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A7332224-7D59-89AF-2A08-9CE71FBBC3BB}"/>
              </a:ext>
            </a:extLst>
          </p:cNvPr>
          <p:cNvSpPr>
            <a:spLocks noGrp="1"/>
          </p:cNvSpPr>
          <p:nvPr>
            <p:ph idx="1"/>
          </p:nvPr>
        </p:nvSpPr>
        <p:spPr>
          <a:xfrm>
            <a:off x="1155548" y="2217343"/>
            <a:ext cx="9880893" cy="3959619"/>
          </a:xfrm>
        </p:spPr>
        <p:txBody>
          <a:bodyPr vert="horz" lIns="91440" tIns="45720" rIns="91440" bIns="45720" rtlCol="0">
            <a:normAutofit/>
          </a:bodyPr>
          <a:lstStyle/>
          <a:p>
            <a:pPr marL="0" indent="0">
              <a:buNone/>
            </a:pPr>
            <a:r>
              <a:rPr lang="tr-TR" sz="2400">
                <a:cs typeface="Calibri" panose="020F0502020204030204"/>
              </a:rPr>
              <a:t>5. </a:t>
            </a:r>
            <a:r>
              <a:rPr lang="tr-TR" sz="2400" b="1" i="1">
                <a:cs typeface="Calibri" panose="020F0502020204030204"/>
              </a:rPr>
              <a:t>İnstallation(Kurulum)-</a:t>
            </a:r>
            <a:r>
              <a:rPr lang="tr-TR" sz="2400">
                <a:cs typeface="Calibri" panose="020F0502020204030204"/>
              </a:rPr>
              <a:t> </a:t>
            </a:r>
            <a:r>
              <a:rPr lang="tr-TR" sz="2400">
                <a:ea typeface="+mn-lt"/>
                <a:cs typeface="+mn-lt"/>
              </a:rPr>
              <a:t>İstismar aşamasının hemen ardından, kötü amaçlı yazılım veya diğer saldırı vektörü kurbanın sistemine yüklenir. Tehdit aktörü sisteme girdiği ve artık kontrolü ele alabileceği için bu, saldırı yaşam döngüsünde bir dönüm noktasıdır.</a:t>
            </a:r>
          </a:p>
          <a:p>
            <a:pPr marL="0" indent="0">
              <a:buNone/>
            </a:pPr>
            <a:r>
              <a:rPr lang="tr-TR" sz="2400">
                <a:cs typeface="Calibri" panose="020F0502020204030204"/>
              </a:rPr>
              <a:t>6.</a:t>
            </a:r>
            <a:r>
              <a:rPr lang="tr-TR" sz="2400" b="1" i="1">
                <a:cs typeface="Calibri" panose="020F0502020204030204"/>
              </a:rPr>
              <a:t> Control&amp;Command(Komuta ve Kontrol)-</a:t>
            </a:r>
            <a:r>
              <a:rPr lang="tr-TR" sz="2400">
                <a:cs typeface="Calibri" panose="020F0502020204030204"/>
              </a:rPr>
              <a:t> </a:t>
            </a:r>
            <a:r>
              <a:rPr lang="tr-TR" sz="2400">
                <a:ea typeface="+mn-lt"/>
                <a:cs typeface="+mn-lt"/>
              </a:rPr>
              <a:t>Command &amp; Control'de saldırgan, hedef ağdaki bir cihazın veya kimliğin uzaktan kontrolünü üstlenmek için kötü amaçlı yazılımı kullanabilir.</a:t>
            </a:r>
          </a:p>
          <a:p>
            <a:pPr marL="0" indent="0">
              <a:buNone/>
            </a:pPr>
            <a:r>
              <a:rPr lang="tr-TR" sz="2400">
                <a:cs typeface="Calibri" panose="020F0502020204030204"/>
              </a:rPr>
              <a:t>7.</a:t>
            </a:r>
            <a:r>
              <a:rPr lang="tr-TR" sz="2400" b="1" i="1">
                <a:cs typeface="Calibri" panose="020F0502020204030204"/>
              </a:rPr>
              <a:t>Actions on Objective</a:t>
            </a:r>
            <a:r>
              <a:rPr lang="tr-TR" sz="2400" b="1" i="1">
                <a:ea typeface="+mn-lt"/>
                <a:cs typeface="+mn-lt"/>
              </a:rPr>
              <a:t>(Hedefe yönelik eylemler)-</a:t>
            </a:r>
            <a:r>
              <a:rPr lang="tr-TR" sz="2400">
                <a:ea typeface="+mn-lt"/>
                <a:cs typeface="+mn-lt"/>
              </a:rPr>
              <a:t> Bu aşamada, saldırgan, amaçlanan hedeflerini gerçekleştirmek için veri hırsızlığı, imha, şifreleme veya sızmayı içerebilecek adımlar atar.</a:t>
            </a:r>
            <a:endParaRPr lang="tr-TR" sz="2400">
              <a:cs typeface="Calibri" panose="020F0502020204030204"/>
            </a:endParaRPr>
          </a:p>
        </p:txBody>
      </p:sp>
    </p:spTree>
    <p:extLst>
      <p:ext uri="{BB962C8B-B14F-4D97-AF65-F5344CB8AC3E}">
        <p14:creationId xmlns:p14="http://schemas.microsoft.com/office/powerpoint/2010/main" val="2913510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31A4783A-99EE-BD30-2FD7-4C14D28327DE}"/>
              </a:ext>
            </a:extLst>
          </p:cNvPr>
          <p:cNvSpPr>
            <a:spLocks noGrp="1"/>
          </p:cNvSpPr>
          <p:nvPr>
            <p:ph type="title"/>
          </p:nvPr>
        </p:nvSpPr>
        <p:spPr>
          <a:xfrm>
            <a:off x="804672" y="640080"/>
            <a:ext cx="3282696" cy="5257800"/>
          </a:xfrm>
        </p:spPr>
        <p:txBody>
          <a:bodyPr>
            <a:normAutofit/>
          </a:bodyPr>
          <a:lstStyle/>
          <a:p>
            <a:r>
              <a:rPr lang="tr-TR" b="1">
                <a:solidFill>
                  <a:schemeClr val="bg1"/>
                </a:solidFill>
                <a:cs typeface="Calibri Light"/>
              </a:rPr>
              <a:t>Diamond Model of Intrusion Analysis</a:t>
            </a:r>
            <a:endParaRPr lang="tr-TR" b="1">
              <a:solidFill>
                <a:schemeClr val="bg1"/>
              </a:solidFill>
            </a:endParaRPr>
          </a:p>
        </p:txBody>
      </p:sp>
      <p:sp>
        <p:nvSpPr>
          <p:cNvPr id="3" name="İçerik Yer Tutucusu 2">
            <a:extLst>
              <a:ext uri="{FF2B5EF4-FFF2-40B4-BE49-F238E27FC236}">
                <a16:creationId xmlns:a16="http://schemas.microsoft.com/office/drawing/2014/main" id="{E2737F3C-86A6-B7ED-ACA5-D830852BEDA6}"/>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tr-TR" sz="2000">
                <a:ea typeface="+mn-lt"/>
                <a:cs typeface="+mn-lt"/>
              </a:rPr>
              <a:t>İlk güvenlik ihlali keşfedildiğinden beri saldırı analizi kavramı ortaya çıktı. Siber güvenlik ortamında, tehdit aktörleri tarafından yapılan siber izinsiz girişlerin niteliklerini analiz etmek ve izlemek için çeşitli yaklaşımlar mevcuttur. Popüler yaklaşımlardan biri saldırı analizinin Diamond Modelidir.</a:t>
            </a:r>
          </a:p>
          <a:p>
            <a:r>
              <a:rPr lang="tr-TR" sz="2000">
                <a:cs typeface="Calibri"/>
              </a:rPr>
              <a:t>Diamond Model Teorisi</a:t>
            </a:r>
          </a:p>
          <a:p>
            <a:pPr marL="0" indent="0">
              <a:buNone/>
            </a:pPr>
            <a:r>
              <a:rPr lang="tr-TR" sz="2000">
                <a:ea typeface="+mn-lt"/>
                <a:cs typeface="+mn-lt"/>
              </a:rPr>
              <a:t>Saldırı analizinin elmas modeli, birçok bilgi güvenliği uzmanı tarafından siber tehditleri doğrulamak ve izlemek için kullanılan bir yaklaşımdır. Bu yaklaşıma göre her olay bir elmas olarak tasvir edilebilir. Bu metodoloji, elmasın dört bileşeninin ilişkilerinin ve özelliklerinin altını çizer. Bu dört temel unsur, içgörüleri daha fazla ortaya çıkarmak ve kötü niyetli faaliyetler hakkında bilgi edinmek için analitik olarak incelenebilen birbirleri arasındaki ilişkiyi tasvir etmek üzere birbirine bağlıdır. </a:t>
            </a:r>
            <a:endParaRPr lang="tr-TR" sz="2000"/>
          </a:p>
        </p:txBody>
      </p:sp>
    </p:spTree>
    <p:extLst>
      <p:ext uri="{BB962C8B-B14F-4D97-AF65-F5344CB8AC3E}">
        <p14:creationId xmlns:p14="http://schemas.microsoft.com/office/powerpoint/2010/main" val="4232054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065B6609-7D2B-765B-F6A1-BDBBB671A422}"/>
              </a:ext>
            </a:extLst>
          </p:cNvPr>
          <p:cNvSpPr>
            <a:spLocks noGrp="1"/>
          </p:cNvSpPr>
          <p:nvPr>
            <p:ph type="title"/>
          </p:nvPr>
        </p:nvSpPr>
        <p:spPr>
          <a:xfrm>
            <a:off x="804672" y="640080"/>
            <a:ext cx="3282696" cy="5257800"/>
          </a:xfrm>
        </p:spPr>
        <p:txBody>
          <a:bodyPr>
            <a:normAutofit/>
          </a:bodyPr>
          <a:lstStyle/>
          <a:p>
            <a:r>
              <a:rPr lang="tr-TR" b="1" dirty="0" err="1">
                <a:solidFill>
                  <a:schemeClr val="bg1"/>
                </a:solidFill>
                <a:cs typeface="Calibri Light"/>
              </a:rPr>
              <a:t>Diamond</a:t>
            </a:r>
            <a:r>
              <a:rPr lang="tr-TR" b="1" dirty="0">
                <a:solidFill>
                  <a:schemeClr val="bg1"/>
                </a:solidFill>
                <a:cs typeface="Calibri Light"/>
              </a:rPr>
              <a:t> Model of </a:t>
            </a:r>
            <a:r>
              <a:rPr lang="tr-TR" b="1" dirty="0" err="1">
                <a:solidFill>
                  <a:schemeClr val="bg1"/>
                </a:solidFill>
                <a:cs typeface="Calibri Light"/>
              </a:rPr>
              <a:t>Intrusion</a:t>
            </a:r>
            <a:r>
              <a:rPr lang="tr-TR" b="1" dirty="0">
                <a:solidFill>
                  <a:schemeClr val="bg1"/>
                </a:solidFill>
                <a:cs typeface="Calibri Light"/>
              </a:rPr>
              <a:t> Analysis</a:t>
            </a:r>
          </a:p>
        </p:txBody>
      </p:sp>
      <p:sp>
        <p:nvSpPr>
          <p:cNvPr id="3" name="İçerik Yer Tutucusu 2">
            <a:extLst>
              <a:ext uri="{FF2B5EF4-FFF2-40B4-BE49-F238E27FC236}">
                <a16:creationId xmlns:a16="http://schemas.microsoft.com/office/drawing/2014/main" id="{CE220410-DF5F-22F5-C2CC-7D3529041CCA}"/>
              </a:ext>
            </a:extLst>
          </p:cNvPr>
          <p:cNvSpPr>
            <a:spLocks noGrp="1"/>
          </p:cNvSpPr>
          <p:nvPr>
            <p:ph idx="1"/>
          </p:nvPr>
        </p:nvSpPr>
        <p:spPr>
          <a:xfrm>
            <a:off x="5412046" y="1391349"/>
            <a:ext cx="6024654" cy="5257800"/>
          </a:xfrm>
        </p:spPr>
        <p:txBody>
          <a:bodyPr vert="horz" lIns="91440" tIns="45720" rIns="91440" bIns="45720" rtlCol="0" anchor="ctr">
            <a:noAutofit/>
          </a:bodyPr>
          <a:lstStyle/>
          <a:p>
            <a:r>
              <a:rPr lang="tr-TR" sz="2000" b="1" dirty="0" err="1">
                <a:cs typeface="Calibri"/>
              </a:rPr>
              <a:t>Diamond</a:t>
            </a:r>
            <a:r>
              <a:rPr lang="tr-TR" sz="2000" b="1" dirty="0">
                <a:cs typeface="Calibri"/>
              </a:rPr>
              <a:t> Model bileşenleri</a:t>
            </a:r>
          </a:p>
          <a:p>
            <a:pPr marL="0" indent="0">
              <a:buNone/>
            </a:pPr>
            <a:r>
              <a:rPr lang="tr-TR" sz="2000" dirty="0">
                <a:cs typeface="Calibri"/>
              </a:rPr>
              <a:t>1.</a:t>
            </a:r>
            <a:r>
              <a:rPr lang="tr-TR" sz="2000" i="1" dirty="0">
                <a:cs typeface="Calibri"/>
              </a:rPr>
              <a:t> </a:t>
            </a:r>
            <a:r>
              <a:rPr lang="tr-TR" sz="2000" b="1" i="1" dirty="0">
                <a:cs typeface="Calibri"/>
              </a:rPr>
              <a:t>Düşman</a:t>
            </a:r>
          </a:p>
          <a:p>
            <a:pPr>
              <a:buNone/>
            </a:pPr>
            <a:r>
              <a:rPr lang="tr-TR" sz="2000" dirty="0">
                <a:ea typeface="+mn-lt"/>
                <a:cs typeface="+mn-lt"/>
              </a:rPr>
              <a:t>   Düşman, hedeflerini gerçekleştirmek için bir kurbana karşı bir yetenekten yararlanmaktan sorumlu bir kuruluş veya tehdit aktörüdür. </a:t>
            </a:r>
            <a:endParaRPr lang="tr-TR" sz="2000" dirty="0">
              <a:cs typeface="Calibri"/>
            </a:endParaRPr>
          </a:p>
          <a:p>
            <a:pPr marL="0" indent="0">
              <a:buNone/>
            </a:pPr>
            <a:r>
              <a:rPr lang="tr-TR" sz="2000" dirty="0">
                <a:cs typeface="Calibri"/>
              </a:rPr>
              <a:t>2.</a:t>
            </a:r>
            <a:r>
              <a:rPr lang="tr-TR" sz="2000" b="1" i="1" dirty="0"/>
              <a:t>Kabiliyet</a:t>
            </a:r>
            <a:endParaRPr lang="tr-TR" sz="2000" i="1" dirty="0">
              <a:cs typeface="Calibri"/>
            </a:endParaRPr>
          </a:p>
          <a:p>
            <a:pPr>
              <a:buNone/>
            </a:pPr>
            <a:r>
              <a:rPr lang="tr-TR" sz="2000" dirty="0">
                <a:ea typeface="+mn-lt"/>
                <a:cs typeface="+mn-lt"/>
              </a:rPr>
              <a:t>   Yetenekler, bir olayda bir düşman tarafından kullanılan araç ve teknikleri ifade eder.</a:t>
            </a:r>
            <a:endParaRPr lang="tr-TR" sz="2000" dirty="0">
              <a:cs typeface="Calibri"/>
            </a:endParaRPr>
          </a:p>
          <a:p>
            <a:pPr marL="0" indent="0">
              <a:buNone/>
            </a:pPr>
            <a:r>
              <a:rPr lang="tr-TR" sz="2000" dirty="0">
                <a:cs typeface="Calibri"/>
              </a:rPr>
              <a:t>3.</a:t>
            </a:r>
            <a:r>
              <a:rPr lang="tr-TR" sz="2000" b="1" i="1" dirty="0"/>
              <a:t>Altyapı</a:t>
            </a:r>
            <a:endParaRPr lang="tr-TR" sz="2000" i="1" dirty="0">
              <a:cs typeface="Calibri"/>
            </a:endParaRPr>
          </a:p>
          <a:p>
            <a:pPr>
              <a:buNone/>
            </a:pPr>
            <a:r>
              <a:rPr lang="tr-TR" sz="2000" dirty="0">
                <a:ea typeface="+mn-lt"/>
                <a:cs typeface="+mn-lt"/>
              </a:rPr>
              <a:t>   Altyapı, bir rakip tarafından bir yetenek sağlamak için kullanılan IP veya e-posta adresleri, alan adları ve diğerleri gibi fiziksel veya mantıksal iletişim yapılarını içerir.</a:t>
            </a:r>
            <a:endParaRPr lang="tr-TR" sz="2000" dirty="0">
              <a:cs typeface="Calibri"/>
            </a:endParaRPr>
          </a:p>
          <a:p>
            <a:pPr marL="0" indent="0">
              <a:buNone/>
            </a:pPr>
            <a:r>
              <a:rPr lang="tr-TR" sz="2000" dirty="0">
                <a:cs typeface="Calibri"/>
              </a:rPr>
              <a:t>4.</a:t>
            </a:r>
            <a:r>
              <a:rPr lang="tr-TR" sz="2000" b="1" i="1" dirty="0"/>
              <a:t>Kurban</a:t>
            </a:r>
            <a:endParaRPr lang="tr-TR" sz="2000" i="1" dirty="0">
              <a:cs typeface="Calibri"/>
            </a:endParaRPr>
          </a:p>
          <a:p>
            <a:pPr>
              <a:buNone/>
            </a:pPr>
            <a:r>
              <a:rPr lang="tr-TR" sz="2000" dirty="0">
                <a:ea typeface="+mn-lt"/>
                <a:cs typeface="+mn-lt"/>
              </a:rPr>
              <a:t>    Kurban, saldırıların başlatıldığı, güvenlik açıklarından yararlanılan veya yeteneklerin kullanıldığı bir hedeftir. Hedef e-posta veya IP adresleri, etki alanları vb. gibi kuruluşlar, kişiler veya varlıklar olabilir. </a:t>
            </a:r>
            <a:endParaRPr lang="tr-TR" sz="2000" dirty="0"/>
          </a:p>
          <a:p>
            <a:pPr>
              <a:buNone/>
            </a:pPr>
            <a:endParaRPr lang="tr-TR" sz="1700">
              <a:cs typeface="Calibri"/>
            </a:endParaRPr>
          </a:p>
          <a:p>
            <a:pPr>
              <a:buNone/>
            </a:pPr>
            <a:endParaRPr lang="tr-TR" sz="1700">
              <a:cs typeface="Calibri"/>
            </a:endParaRPr>
          </a:p>
          <a:p>
            <a:pPr>
              <a:buNone/>
            </a:pPr>
            <a:endParaRPr lang="tr-TR" sz="1700">
              <a:cs typeface="Calibri"/>
            </a:endParaRPr>
          </a:p>
          <a:p>
            <a:pPr marL="0" indent="0">
              <a:buNone/>
            </a:pPr>
            <a:endParaRPr lang="tr-TR" sz="1700">
              <a:cs typeface="Calibri"/>
            </a:endParaRPr>
          </a:p>
        </p:txBody>
      </p:sp>
    </p:spTree>
    <p:extLst>
      <p:ext uri="{BB962C8B-B14F-4D97-AF65-F5344CB8AC3E}">
        <p14:creationId xmlns:p14="http://schemas.microsoft.com/office/powerpoint/2010/main" val="105852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A9CB0874-88B8-43D3-B0B6-C32F790F7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9">
            <a:extLst>
              <a:ext uri="{FF2B5EF4-FFF2-40B4-BE49-F238E27FC236}">
                <a16:creationId xmlns:a16="http://schemas.microsoft.com/office/drawing/2014/main" id="{4BFD067A-52BE-40EE-B7CA-391830B9A2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2561771"/>
            <a:chOff x="0" y="0"/>
            <a:chExt cx="12192000" cy="2561771"/>
          </a:xfrm>
        </p:grpSpPr>
        <p:sp>
          <p:nvSpPr>
            <p:cNvPr id="11" name="Freeform: Shape 10">
              <a:extLst>
                <a:ext uri="{FF2B5EF4-FFF2-40B4-BE49-F238E27FC236}">
                  <a16:creationId xmlns:a16="http://schemas.microsoft.com/office/drawing/2014/main" id="{1CDA7855-806B-4A02-9C19-24872E4D8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11">
              <a:extLst>
                <a:ext uri="{FF2B5EF4-FFF2-40B4-BE49-F238E27FC236}">
                  <a16:creationId xmlns:a16="http://schemas.microsoft.com/office/drawing/2014/main" id="{3AFE70DE-5BEC-4E54-98D2-48C13E149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FC6E8BF8-C114-3788-FE8B-1728FB9608C3}"/>
              </a:ext>
            </a:extLst>
          </p:cNvPr>
          <p:cNvSpPr>
            <a:spLocks noGrp="1"/>
          </p:cNvSpPr>
          <p:nvPr>
            <p:ph type="title"/>
          </p:nvPr>
        </p:nvSpPr>
        <p:spPr>
          <a:xfrm>
            <a:off x="1712915" y="1040400"/>
            <a:ext cx="7866060" cy="707886"/>
          </a:xfrm>
        </p:spPr>
        <p:txBody>
          <a:bodyPr anchor="b">
            <a:normAutofit/>
          </a:bodyPr>
          <a:lstStyle/>
          <a:p>
            <a:r>
              <a:rPr lang="tr-TR" sz="4000" b="1" dirty="0">
                <a:cs typeface="Calibri Light"/>
              </a:rPr>
              <a:t>MITRE ATTACK FRAMEWORK</a:t>
            </a:r>
            <a:endParaRPr lang="tr-TR" sz="4000" b="1" dirty="0"/>
          </a:p>
        </p:txBody>
      </p:sp>
      <p:grpSp>
        <p:nvGrpSpPr>
          <p:cNvPr id="27" name="Group 13">
            <a:extLst>
              <a:ext uri="{FF2B5EF4-FFF2-40B4-BE49-F238E27FC236}">
                <a16:creationId xmlns:a16="http://schemas.microsoft.com/office/drawing/2014/main" id="{C15B8CC4-8CCE-428F-AE7E-28D178984C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2027156"/>
            <a:ext cx="12192000" cy="757168"/>
            <a:chOff x="0" y="2959818"/>
            <a:chExt cx="12192000" cy="757168"/>
          </a:xfrm>
        </p:grpSpPr>
        <p:sp>
          <p:nvSpPr>
            <p:cNvPr id="28" name="Freeform: Shape 14">
              <a:extLst>
                <a:ext uri="{FF2B5EF4-FFF2-40B4-BE49-F238E27FC236}">
                  <a16:creationId xmlns:a16="http://schemas.microsoft.com/office/drawing/2014/main" id="{A6359FA2-E374-4073-8269-E10D2AE74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5">
              <a:extLst>
                <a:ext uri="{FF2B5EF4-FFF2-40B4-BE49-F238E27FC236}">
                  <a16:creationId xmlns:a16="http://schemas.microsoft.com/office/drawing/2014/main" id="{9A1F0E66-9B5E-4980-8AEC-B4D144B48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İçerik Yer Tutucusu 2">
            <a:extLst>
              <a:ext uri="{FF2B5EF4-FFF2-40B4-BE49-F238E27FC236}">
                <a16:creationId xmlns:a16="http://schemas.microsoft.com/office/drawing/2014/main" id="{80467029-7DA9-2603-825A-0D5A82CE315C}"/>
              </a:ext>
            </a:extLst>
          </p:cNvPr>
          <p:cNvSpPr>
            <a:spLocks noGrp="1"/>
          </p:cNvSpPr>
          <p:nvPr>
            <p:ph idx="1"/>
          </p:nvPr>
        </p:nvSpPr>
        <p:spPr>
          <a:xfrm>
            <a:off x="1712914" y="3070719"/>
            <a:ext cx="7866061" cy="2937969"/>
          </a:xfrm>
        </p:spPr>
        <p:txBody>
          <a:bodyPr vert="horz" lIns="91440" tIns="45720" rIns="91440" bIns="45720" rtlCol="0">
            <a:normAutofit/>
          </a:bodyPr>
          <a:lstStyle/>
          <a:p>
            <a:r>
              <a:rPr lang="tr-TR" sz="1500">
                <a:solidFill>
                  <a:schemeClr val="tx1">
                    <a:alpha val="80000"/>
                  </a:schemeClr>
                </a:solidFill>
                <a:ea typeface="+mn-lt"/>
                <a:cs typeface="+mn-lt"/>
              </a:rPr>
              <a:t>MITRE ATTACK Framework, tüm saldırı yaşam döngüsü boyunca tehdit aktörleri tarafından kullanılan siber düşman taktiklerini ve tekniklerini izleyen, derlenmiş bir bilgi tabanıdır.</a:t>
            </a:r>
          </a:p>
          <a:p>
            <a:r>
              <a:rPr lang="tr-TR" sz="1500">
                <a:solidFill>
                  <a:schemeClr val="tx1">
                    <a:alpha val="80000"/>
                  </a:schemeClr>
                </a:solidFill>
                <a:ea typeface="+mn-lt"/>
                <a:cs typeface="+mn-lt"/>
              </a:rPr>
              <a:t>Genel olarak halka açık tehdit istihbaratı ve olay raporlamanın yanı sıra siber güvenlik analistleri ve tehdit avcılarının katkıda bulunduğu yeni teknikler üzerine araştırmalardan oluşur.</a:t>
            </a:r>
          </a:p>
          <a:p>
            <a:r>
              <a:rPr lang="tr-TR" sz="1500">
                <a:solidFill>
                  <a:schemeClr val="tx1">
                    <a:alpha val="80000"/>
                  </a:schemeClr>
                </a:solidFill>
                <a:ea typeface="+mn-lt"/>
                <a:cs typeface="+mn-lt"/>
              </a:rPr>
              <a:t>Federal hükümete mühendislik ve teknik rehberlik sağlamak için oluşturulmuş kar amacı gütmeyen bir kuruluştur.Ilk olarak 2013 yılında bir MITRE araştırma projesinde kullanılmak üzere çerçeveyi geliştirdi ve topladığı verilere göre Adversarial Tactics, Techniques ve Common Knowledge veya kısaltması ATT&amp;CK olarak adlandırıldı.</a:t>
            </a:r>
          </a:p>
          <a:p>
            <a:r>
              <a:rPr lang="tr-TR" sz="1500">
                <a:solidFill>
                  <a:schemeClr val="tx1">
                    <a:alpha val="80000"/>
                  </a:schemeClr>
                </a:solidFill>
                <a:ea typeface="+mn-lt"/>
                <a:cs typeface="+mn-lt"/>
              </a:rPr>
              <a:t>2015 yılında halka ücretsiz olarak sunuldu ve bugün tüm sektörlerdeki güvenlik ekiplerinin kuruluşlarını bilinen ve yeni ortaya çıkan tehditlere karşı korumalarına yardımcı oluyor. </a:t>
            </a:r>
            <a:endParaRPr lang="tr-TR" sz="1500">
              <a:solidFill>
                <a:schemeClr val="tx1">
                  <a:alpha val="80000"/>
                </a:schemeClr>
              </a:solidFill>
              <a:cs typeface="Calibri"/>
            </a:endParaRPr>
          </a:p>
        </p:txBody>
      </p:sp>
    </p:spTree>
    <p:extLst>
      <p:ext uri="{BB962C8B-B14F-4D97-AF65-F5344CB8AC3E}">
        <p14:creationId xmlns:p14="http://schemas.microsoft.com/office/powerpoint/2010/main" val="142001060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553026C5-550C-91BE-F70F-934ED76A69E6}"/>
              </a:ext>
            </a:extLst>
          </p:cNvPr>
          <p:cNvSpPr>
            <a:spLocks noGrp="1"/>
          </p:cNvSpPr>
          <p:nvPr>
            <p:ph type="title"/>
          </p:nvPr>
        </p:nvSpPr>
        <p:spPr>
          <a:xfrm>
            <a:off x="838200" y="704088"/>
            <a:ext cx="3529953" cy="2980944"/>
          </a:xfrm>
        </p:spPr>
        <p:txBody>
          <a:bodyPr>
            <a:normAutofit/>
          </a:bodyPr>
          <a:lstStyle/>
          <a:p>
            <a:r>
              <a:rPr lang="tr-TR">
                <a:solidFill>
                  <a:schemeClr val="bg1"/>
                </a:solidFill>
                <a:cs typeface="Calibri Light"/>
              </a:rPr>
              <a:t>OSINT- Sock Puppets</a:t>
            </a:r>
          </a:p>
        </p:txBody>
      </p:sp>
      <p:sp>
        <p:nvSpPr>
          <p:cNvPr id="3" name="İçerik Yer Tutucusu 2">
            <a:extLst>
              <a:ext uri="{FF2B5EF4-FFF2-40B4-BE49-F238E27FC236}">
                <a16:creationId xmlns:a16="http://schemas.microsoft.com/office/drawing/2014/main" id="{E72EA74D-C3A1-C075-CCBB-DA393656CA12}"/>
              </a:ext>
            </a:extLst>
          </p:cNvPr>
          <p:cNvSpPr>
            <a:spLocks noGrp="1"/>
          </p:cNvSpPr>
          <p:nvPr>
            <p:ph idx="1"/>
          </p:nvPr>
        </p:nvSpPr>
        <p:spPr>
          <a:xfrm>
            <a:off x="6212410" y="704088"/>
            <a:ext cx="5135293" cy="5248656"/>
          </a:xfrm>
        </p:spPr>
        <p:txBody>
          <a:bodyPr vert="horz" lIns="91440" tIns="45720" rIns="91440" bIns="45720" rtlCol="0" anchor="ctr">
            <a:normAutofit/>
          </a:bodyPr>
          <a:lstStyle/>
          <a:p>
            <a:r>
              <a:rPr lang="tr-TR" sz="2400">
                <a:cs typeface="Calibri"/>
              </a:rPr>
              <a:t>Gerçek kimliğinden vazgeçmeden OSINT araştırması yapmak için oluşturulmuş sahte sosyal medya hesaplarıdır.</a:t>
            </a:r>
          </a:p>
          <a:p>
            <a:r>
              <a:rPr lang="tr-TR" sz="2400">
                <a:cs typeface="Calibri"/>
              </a:rPr>
              <a:t>Temel amaçları bilgi toplamak ve birinin haberi olmadan onla ilgili bilgi toplamaktır.</a:t>
            </a:r>
          </a:p>
          <a:p>
            <a:r>
              <a:rPr lang="tr-TR" sz="2400">
                <a:cs typeface="Calibri"/>
              </a:rPr>
              <a:t>Mükemmel bir sock puppets oluşturmak için bazı şeylere dikkat edilmelidir. Mesela oluşturulurken VPN kullanılması,doğru platformun seçilmesi,gerçekliğe yakın olması gibi kriterlere uymalıdır.</a:t>
            </a:r>
          </a:p>
        </p:txBody>
      </p:sp>
    </p:spTree>
    <p:extLst>
      <p:ext uri="{BB962C8B-B14F-4D97-AF65-F5344CB8AC3E}">
        <p14:creationId xmlns:p14="http://schemas.microsoft.com/office/powerpoint/2010/main" val="1534474782"/>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12</Slides>
  <Notes>0</Notes>
  <HiddenSlides>0</HiddenSlides>
  <MMClips>0</MMClips>
  <ScaleCrop>false</ScaleCrop>
  <HeadingPairs>
    <vt:vector size="4" baseType="variant">
      <vt:variant>
        <vt:lpstr>Tema</vt:lpstr>
      </vt:variant>
      <vt:variant>
        <vt:i4>1</vt:i4>
      </vt:variant>
      <vt:variant>
        <vt:lpstr>Slayt Başlıkları</vt:lpstr>
      </vt:variant>
      <vt:variant>
        <vt:i4>12</vt:i4>
      </vt:variant>
    </vt:vector>
  </HeadingPairs>
  <TitlesOfParts>
    <vt:vector size="13" baseType="lpstr">
      <vt:lpstr>Ofis Teması</vt:lpstr>
      <vt:lpstr>CTI 2.HAFTA</vt:lpstr>
      <vt:lpstr>2.HAFTA KONULARI</vt:lpstr>
      <vt:lpstr>CYBER KİLL CHAİN</vt:lpstr>
      <vt:lpstr>Cyber Kill Chain</vt:lpstr>
      <vt:lpstr>Cyber Kill Chain</vt:lpstr>
      <vt:lpstr>Diamond Model of Intrusion Analysis</vt:lpstr>
      <vt:lpstr>Diamond Model of Intrusion Analysis</vt:lpstr>
      <vt:lpstr>MITRE ATTACK FRAMEWORK</vt:lpstr>
      <vt:lpstr>OSINT- Sock Puppets</vt:lpstr>
      <vt:lpstr>OSINT –Sock Puppets</vt:lpstr>
      <vt:lpstr>OSINT-Temel OSINT Yetenekleri</vt:lpstr>
      <vt:lpstr>OSINT-Temel OSINT Teknikleri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309</cp:revision>
  <dcterms:created xsi:type="dcterms:W3CDTF">2022-11-16T08:01:44Z</dcterms:created>
  <dcterms:modified xsi:type="dcterms:W3CDTF">2022-11-16T11:37:01Z</dcterms:modified>
</cp:coreProperties>
</file>