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92168-0095-CBDA-66CF-38A60E012529}" v="116" dt="2022-12-07T11:53:02.596"/>
    <p1510:client id="{BF495C4E-D44E-44B1-AFD7-8E2DE580DCE8}" v="360" dt="2022-12-06T14:01:33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F495C4E-D44E-44B1-AFD7-8E2DE580DCE8}"/>
    <pc:docChg chg="modSld">
      <pc:chgData name="" userId="" providerId="" clId="Web-{BF495C4E-D44E-44B1-AFD7-8E2DE580DCE8}" dt="2022-12-06T11:05:20.758" v="2" actId="20577"/>
      <pc:docMkLst>
        <pc:docMk/>
      </pc:docMkLst>
      <pc:sldChg chg="modSp">
        <pc:chgData name="" userId="" providerId="" clId="Web-{BF495C4E-D44E-44B1-AFD7-8E2DE580DCE8}" dt="2022-12-06T11:05:20.758" v="2" actId="20577"/>
        <pc:sldMkLst>
          <pc:docMk/>
          <pc:sldMk cId="1674425800" sldId="256"/>
        </pc:sldMkLst>
        <pc:spChg chg="mod">
          <ac:chgData name="" userId="" providerId="" clId="Web-{BF495C4E-D44E-44B1-AFD7-8E2DE580DCE8}" dt="2022-12-06T11:05:20.758" v="2" actId="20577"/>
          <ac:spMkLst>
            <pc:docMk/>
            <pc:sldMk cId="1674425800" sldId="256"/>
            <ac:spMk id="2" creationId="{00000000-0000-0000-0000-000000000000}"/>
          </ac:spMkLst>
        </pc:spChg>
      </pc:sldChg>
    </pc:docChg>
  </pc:docChgLst>
  <pc:docChgLst>
    <pc:chgData name="Khadija HUSEYNOVA" userId="S::khadija.huseynova@std.yildiz.edu.tr::bd04b5dc-552f-479b-86dd-8746fc3a00b7" providerId="AD" clId="Web-{BF495C4E-D44E-44B1-AFD7-8E2DE580DCE8}"/>
    <pc:docChg chg="addSld modSld addMainMaster delMainMaster">
      <pc:chgData name="Khadija HUSEYNOVA" userId="S::khadija.huseynova@std.yildiz.edu.tr::bd04b5dc-552f-479b-86dd-8746fc3a00b7" providerId="AD" clId="Web-{BF495C4E-D44E-44B1-AFD7-8E2DE580DCE8}" dt="2022-12-06T14:01:33.048" v="364" actId="20577"/>
      <pc:docMkLst>
        <pc:docMk/>
      </pc:docMkLst>
      <pc:sldChg chg="addSp delSp modSp mod setBg modClrScheme chgLayout">
        <pc:chgData name="Khadija HUSEYNOVA" userId="S::khadija.huseynova@std.yildiz.edu.tr::bd04b5dc-552f-479b-86dd-8746fc3a00b7" providerId="AD" clId="Web-{BF495C4E-D44E-44B1-AFD7-8E2DE580DCE8}" dt="2022-12-06T11:06:43.666" v="19" actId="20577"/>
        <pc:sldMkLst>
          <pc:docMk/>
          <pc:sldMk cId="1674425800" sldId="256"/>
        </pc:sldMkLst>
        <pc:spChg chg="mod">
          <ac:chgData name="Khadija HUSEYNOVA" userId="S::khadija.huseynova@std.yildiz.edu.tr::bd04b5dc-552f-479b-86dd-8746fc3a00b7" providerId="AD" clId="Web-{BF495C4E-D44E-44B1-AFD7-8E2DE580DCE8}" dt="2022-12-06T11:06:39.119" v="18" actId="20577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Khadija HUSEYNOVA" userId="S::khadija.huseynova@std.yildiz.edu.tr::bd04b5dc-552f-479b-86dd-8746fc3a00b7" providerId="AD" clId="Web-{BF495C4E-D44E-44B1-AFD7-8E2DE580DCE8}" dt="2022-12-06T11:06:43.666" v="19" actId="20577"/>
          <ac:spMkLst>
            <pc:docMk/>
            <pc:sldMk cId="1674425800" sldId="256"/>
            <ac:spMk id="3" creationId="{00000000-0000-0000-0000-000000000000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1:06:28.291" v="16"/>
          <ac:spMkLst>
            <pc:docMk/>
            <pc:sldMk cId="1674425800" sldId="256"/>
            <ac:spMk id="5" creationId="{EC3FE92E-FF21-46DB-BE36-B3A5D4149B10}"/>
          </ac:spMkLst>
        </pc:spChg>
        <pc:spChg chg="add del">
          <ac:chgData name="Khadija HUSEYNOVA" userId="S::khadija.huseynova@std.yildiz.edu.tr::bd04b5dc-552f-479b-86dd-8746fc3a00b7" providerId="AD" clId="Web-{BF495C4E-D44E-44B1-AFD7-8E2DE580DCE8}" dt="2022-12-06T11:06:28.213" v="15"/>
          <ac:spMkLst>
            <pc:docMk/>
            <pc:sldMk cId="1674425800" sldId="256"/>
            <ac:spMk id="9" creationId="{70105F5E-5B61-4F51-927C-5B28DB7DD9BB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1:06:28.291" v="16"/>
          <ac:spMkLst>
            <pc:docMk/>
            <pc:sldMk cId="1674425800" sldId="256"/>
            <ac:spMk id="11" creationId="{7E9DFFEE-526A-4D56-A70C-EADE7289BEE5}"/>
          </ac:spMkLst>
        </pc:spChg>
        <pc:picChg chg="add del">
          <ac:chgData name="Khadija HUSEYNOVA" userId="S::khadija.huseynova@std.yildiz.edu.tr::bd04b5dc-552f-479b-86dd-8746fc3a00b7" providerId="AD" clId="Web-{BF495C4E-D44E-44B1-AFD7-8E2DE580DCE8}" dt="2022-12-06T11:06:28.213" v="15"/>
          <ac:picMkLst>
            <pc:docMk/>
            <pc:sldMk cId="1674425800" sldId="256"/>
            <ac:picMk id="4" creationId="{548FA89D-0C87-CCEC-E02C-BBBF0C51B17F}"/>
          </ac:picMkLst>
        </pc:picChg>
        <pc:picChg chg="add">
          <ac:chgData name="Khadija HUSEYNOVA" userId="S::khadija.huseynova@std.yildiz.edu.tr::bd04b5dc-552f-479b-86dd-8746fc3a00b7" providerId="AD" clId="Web-{BF495C4E-D44E-44B1-AFD7-8E2DE580DCE8}" dt="2022-12-06T11:06:28.291" v="16"/>
          <ac:picMkLst>
            <pc:docMk/>
            <pc:sldMk cId="1674425800" sldId="256"/>
            <ac:picMk id="6" creationId="{B652333C-BB20-AF2C-8BFD-A08316FAF246}"/>
          </ac:picMkLst>
        </pc:picChg>
      </pc:sldChg>
      <pc:sldChg chg="addSp modSp new mod setBg">
        <pc:chgData name="Khadija HUSEYNOVA" userId="S::khadija.huseynova@std.yildiz.edu.tr::bd04b5dc-552f-479b-86dd-8746fc3a00b7" providerId="AD" clId="Web-{BF495C4E-D44E-44B1-AFD7-8E2DE580DCE8}" dt="2022-12-06T11:22:20.206" v="90" actId="20577"/>
        <pc:sldMkLst>
          <pc:docMk/>
          <pc:sldMk cId="201445600" sldId="257"/>
        </pc:sldMkLst>
        <pc:spChg chg="mod">
          <ac:chgData name="Khadija HUSEYNOVA" userId="S::khadija.huseynova@std.yildiz.edu.tr::bd04b5dc-552f-479b-86dd-8746fc3a00b7" providerId="AD" clId="Web-{BF495C4E-D44E-44B1-AFD7-8E2DE580DCE8}" dt="2022-12-06T11:22:20.206" v="90" actId="20577"/>
          <ac:spMkLst>
            <pc:docMk/>
            <pc:sldMk cId="201445600" sldId="257"/>
            <ac:spMk id="2" creationId="{0F3287BF-A714-8DE0-4E8C-FC19A1847BAC}"/>
          </ac:spMkLst>
        </pc:spChg>
        <pc:spChg chg="mod">
          <ac:chgData name="Khadija HUSEYNOVA" userId="S::khadija.huseynova@std.yildiz.edu.tr::bd04b5dc-552f-479b-86dd-8746fc3a00b7" providerId="AD" clId="Web-{BF495C4E-D44E-44B1-AFD7-8E2DE580DCE8}" dt="2022-12-06T11:22:17.034" v="89" actId="20577"/>
          <ac:spMkLst>
            <pc:docMk/>
            <pc:sldMk cId="201445600" sldId="257"/>
            <ac:spMk id="3" creationId="{41393BA8-7B7F-351D-5175-1E17D3D74BC5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1:21:58.143" v="77"/>
          <ac:spMkLst>
            <pc:docMk/>
            <pc:sldMk cId="201445600" sldId="257"/>
            <ac:spMk id="9" creationId="{23E547B5-89CF-4EC0-96DE-25771AED0799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1:21:58.143" v="77"/>
          <ac:spMkLst>
            <pc:docMk/>
            <pc:sldMk cId="201445600" sldId="257"/>
            <ac:spMk id="11" creationId="{B3437C99-FC8E-4311-B48A-F0C4C329B154}"/>
          </ac:spMkLst>
        </pc:spChg>
        <pc:picChg chg="add">
          <ac:chgData name="Khadija HUSEYNOVA" userId="S::khadija.huseynova@std.yildiz.edu.tr::bd04b5dc-552f-479b-86dd-8746fc3a00b7" providerId="AD" clId="Web-{BF495C4E-D44E-44B1-AFD7-8E2DE580DCE8}" dt="2022-12-06T11:21:58.143" v="77"/>
          <ac:picMkLst>
            <pc:docMk/>
            <pc:sldMk cId="201445600" sldId="257"/>
            <ac:picMk id="5" creationId="{E7542330-D222-170D-BB64-6DF57B7C92E3}"/>
          </ac:picMkLst>
        </pc:picChg>
      </pc:sldChg>
      <pc:sldChg chg="addSp modSp new mod setBg">
        <pc:chgData name="Khadija HUSEYNOVA" userId="S::khadija.huseynova@std.yildiz.edu.tr::bd04b5dc-552f-479b-86dd-8746fc3a00b7" providerId="AD" clId="Web-{BF495C4E-D44E-44B1-AFD7-8E2DE580DCE8}" dt="2022-12-06T13:06:39.797" v="332" actId="20577"/>
        <pc:sldMkLst>
          <pc:docMk/>
          <pc:sldMk cId="1452652706" sldId="258"/>
        </pc:sldMkLst>
        <pc:spChg chg="mod">
          <ac:chgData name="Khadija HUSEYNOVA" userId="S::khadija.huseynova@std.yildiz.edu.tr::bd04b5dc-552f-479b-86dd-8746fc3a00b7" providerId="AD" clId="Web-{BF495C4E-D44E-44B1-AFD7-8E2DE580DCE8}" dt="2022-12-06T13:06:39.797" v="332" actId="20577"/>
          <ac:spMkLst>
            <pc:docMk/>
            <pc:sldMk cId="1452652706" sldId="258"/>
            <ac:spMk id="2" creationId="{9EC560EA-FBC6-86AF-DC4A-CE4B164F8C4A}"/>
          </ac:spMkLst>
        </pc:spChg>
        <pc:spChg chg="mod">
          <ac:chgData name="Khadija HUSEYNOVA" userId="S::khadija.huseynova@std.yildiz.edu.tr::bd04b5dc-552f-479b-86dd-8746fc3a00b7" providerId="AD" clId="Web-{BF495C4E-D44E-44B1-AFD7-8E2DE580DCE8}" dt="2022-12-06T13:06:17.921" v="327" actId="20577"/>
          <ac:spMkLst>
            <pc:docMk/>
            <pc:sldMk cId="1452652706" sldId="258"/>
            <ac:spMk id="3" creationId="{B3678800-208E-6C71-5B0B-3B02A3DC9EB7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3:05:22.450" v="317"/>
          <ac:spMkLst>
            <pc:docMk/>
            <pc:sldMk cId="1452652706" sldId="258"/>
            <ac:spMk id="8" creationId="{00A0D747-F38B-4A99-9985-62CE8C24765F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3:05:22.450" v="317"/>
          <ac:spMkLst>
            <pc:docMk/>
            <pc:sldMk cId="1452652706" sldId="258"/>
            <ac:spMk id="10" creationId="{3D1BF32B-6CA3-4695-8A0C-1AC789B58D94}"/>
          </ac:spMkLst>
        </pc:spChg>
      </pc:sldChg>
      <pc:sldChg chg="addSp delSp modSp new mod setBg">
        <pc:chgData name="Khadija HUSEYNOVA" userId="S::khadija.huseynova@std.yildiz.edu.tr::bd04b5dc-552f-479b-86dd-8746fc3a00b7" providerId="AD" clId="Web-{BF495C4E-D44E-44B1-AFD7-8E2DE580DCE8}" dt="2022-12-06T14:01:33.048" v="364" actId="20577"/>
        <pc:sldMkLst>
          <pc:docMk/>
          <pc:sldMk cId="3520873968" sldId="259"/>
        </pc:sldMkLst>
        <pc:spChg chg="mod">
          <ac:chgData name="Khadija HUSEYNOVA" userId="S::khadija.huseynova@std.yildiz.edu.tr::bd04b5dc-552f-479b-86dd-8746fc3a00b7" providerId="AD" clId="Web-{BF495C4E-D44E-44B1-AFD7-8E2DE580DCE8}" dt="2022-12-06T14:01:33.048" v="364" actId="20577"/>
          <ac:spMkLst>
            <pc:docMk/>
            <pc:sldMk cId="3520873968" sldId="259"/>
            <ac:spMk id="2" creationId="{8007FC1D-E831-6EE3-5516-AED5F7FC80CC}"/>
          </ac:spMkLst>
        </pc:spChg>
        <pc:spChg chg="del mod">
          <ac:chgData name="Khadija HUSEYNOVA" userId="S::khadija.huseynova@std.yildiz.edu.tr::bd04b5dc-552f-479b-86dd-8746fc3a00b7" providerId="AD" clId="Web-{BF495C4E-D44E-44B1-AFD7-8E2DE580DCE8}" dt="2022-12-06T14:01:04.406" v="362"/>
          <ac:spMkLst>
            <pc:docMk/>
            <pc:sldMk cId="3520873968" sldId="259"/>
            <ac:spMk id="3" creationId="{E70B95C9-37AC-94D0-F148-8E344649F5D5}"/>
          </ac:spMkLst>
        </pc:spChg>
        <pc:spChg chg="add del">
          <ac:chgData name="Khadija HUSEYNOVA" userId="S::khadija.huseynova@std.yildiz.edu.tr::bd04b5dc-552f-479b-86dd-8746fc3a00b7" providerId="AD" clId="Web-{BF495C4E-D44E-44B1-AFD7-8E2DE580DCE8}" dt="2022-12-06T14:01:04.406" v="362"/>
          <ac:spMkLst>
            <pc:docMk/>
            <pc:sldMk cId="3520873968" sldId="259"/>
            <ac:spMk id="8" creationId="{F08304E7-27B9-4B32-B734-39819455AB99}"/>
          </ac:spMkLst>
        </pc:spChg>
        <pc:spChg chg="add del">
          <ac:chgData name="Khadija HUSEYNOVA" userId="S::khadija.huseynova@std.yildiz.edu.tr::bd04b5dc-552f-479b-86dd-8746fc3a00b7" providerId="AD" clId="Web-{BF495C4E-D44E-44B1-AFD7-8E2DE580DCE8}" dt="2022-12-06T14:01:04.406" v="362"/>
          <ac:spMkLst>
            <pc:docMk/>
            <pc:sldMk cId="3520873968" sldId="259"/>
            <ac:spMk id="10" creationId="{B6D278F6-3BB7-495D-ACAC-035E55A3FA31}"/>
          </ac:spMkLst>
        </pc:spChg>
        <pc:spChg chg="add">
          <ac:chgData name="Khadija HUSEYNOVA" userId="S::khadija.huseynova@std.yildiz.edu.tr::bd04b5dc-552f-479b-86dd-8746fc3a00b7" providerId="AD" clId="Web-{BF495C4E-D44E-44B1-AFD7-8E2DE580DCE8}" dt="2022-12-06T14:01:04.406" v="362"/>
          <ac:spMkLst>
            <pc:docMk/>
            <pc:sldMk cId="3520873968" sldId="259"/>
            <ac:spMk id="16" creationId="{160022CF-D73B-45FB-8DD4-1B1C0C92E702}"/>
          </ac:spMkLst>
        </pc:spChg>
        <pc:graphicFrameChg chg="add modGraphic">
          <ac:chgData name="Khadija HUSEYNOVA" userId="S::khadija.huseynova@std.yildiz.edu.tr::bd04b5dc-552f-479b-86dd-8746fc3a00b7" providerId="AD" clId="Web-{BF495C4E-D44E-44B1-AFD7-8E2DE580DCE8}" dt="2022-12-06T14:01:26.797" v="363"/>
          <ac:graphicFrameMkLst>
            <pc:docMk/>
            <pc:sldMk cId="3520873968" sldId="259"/>
            <ac:graphicFrameMk id="12" creationId="{0B79D0D9-89AB-03FD-A1B6-310D87C0BCEE}"/>
          </ac:graphicFrameMkLst>
        </pc:graphicFrameChg>
      </pc:sldChg>
      <pc:sldChg chg="new">
        <pc:chgData name="Khadija HUSEYNOVA" userId="S::khadija.huseynova@std.yildiz.edu.tr::bd04b5dc-552f-479b-86dd-8746fc3a00b7" providerId="AD" clId="Web-{BF495C4E-D44E-44B1-AFD7-8E2DE580DCE8}" dt="2022-12-06T13:03:17.852" v="313"/>
        <pc:sldMkLst>
          <pc:docMk/>
          <pc:sldMk cId="2957499330" sldId="260"/>
        </pc:sldMkLst>
      </pc:sldChg>
      <pc:sldMasterChg chg="add del addSldLayout delSldLayout">
        <pc:chgData name="Khadija HUSEYNOVA" userId="S::khadija.huseynova@std.yildiz.edu.tr::bd04b5dc-552f-479b-86dd-8746fc3a00b7" providerId="AD" clId="Web-{BF495C4E-D44E-44B1-AFD7-8E2DE580DCE8}" dt="2022-12-06T11:06:28.291" v="16"/>
        <pc:sldMasterMkLst>
          <pc:docMk/>
          <pc:sldMasterMk cId="3712468873" sldId="2147483648"/>
        </pc:sldMasterMkLst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3440994769" sldId="2147483649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3944319586" sldId="2147483650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1196833356" sldId="2147483651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3652797130" sldId="2147483652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846744319" sldId="2147483653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2861482750" sldId="2147483654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4199817435" sldId="2147483655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2700913065" sldId="2147483656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818175020" sldId="2147483657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847874827" sldId="2147483658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">
        <pc:chgData name="Khadija HUSEYNOVA" userId="S::khadija.huseynova@std.yildiz.edu.tr::bd04b5dc-552f-479b-86dd-8746fc3a00b7" providerId="AD" clId="Web-{BF495C4E-D44E-44B1-AFD7-8E2DE580DCE8}" dt="2022-12-06T11:06:28.213" v="15"/>
        <pc:sldMasterMkLst>
          <pc:docMk/>
          <pc:sldMasterMk cId="2011885501" sldId="2147483699"/>
        </pc:sldMasterMkLst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2080649914" sldId="2147483688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695598792" sldId="2147483689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3605145409" sldId="2147483690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2473936167" sldId="2147483691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3675860558" sldId="2147483692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1069364608" sldId="2147483693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4214216804" sldId="2147483694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488669573" sldId="2147483695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2915990077" sldId="2147483696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936135585" sldId="2147483697"/>
          </pc:sldLayoutMkLst>
        </pc:sldLayoutChg>
        <pc:sldLayoutChg chg="add del">
          <pc:chgData name="Khadija HUSEYNOVA" userId="S::khadija.huseynova@std.yildiz.edu.tr::bd04b5dc-552f-479b-86dd-8746fc3a00b7" providerId="AD" clId="Web-{BF495C4E-D44E-44B1-AFD7-8E2DE580DCE8}" dt="2022-12-06T11:06:28.213" v="15"/>
          <pc:sldLayoutMkLst>
            <pc:docMk/>
            <pc:sldMasterMk cId="2011885501" sldId="2147483699"/>
            <pc:sldLayoutMk cId="2645732811" sldId="2147483698"/>
          </pc:sldLayoutMkLst>
        </pc:sldLayoutChg>
      </pc:sldMasterChg>
      <pc:sldMasterChg chg="add addSldLayout">
        <pc:chgData name="Khadija HUSEYNOVA" userId="S::khadija.huseynova@std.yildiz.edu.tr::bd04b5dc-552f-479b-86dd-8746fc3a00b7" providerId="AD" clId="Web-{BF495C4E-D44E-44B1-AFD7-8E2DE580DCE8}" dt="2022-12-06T11:06:28.291" v="16"/>
        <pc:sldMasterMkLst>
          <pc:docMk/>
          <pc:sldMasterMk cId="1289277547" sldId="2147483751"/>
        </pc:sldMasterMkLst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1783427576" sldId="2147483740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2295782881" sldId="2147483741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1979740905" sldId="2147483742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2829296474" sldId="2147483743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1466578486" sldId="2147483744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2907091541" sldId="2147483745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3092190367" sldId="2147483746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934671270" sldId="2147483747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3269589387" sldId="2147483748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1472287863" sldId="2147483749"/>
          </pc:sldLayoutMkLst>
        </pc:sldLayoutChg>
        <pc:sldLayoutChg chg="add">
          <pc:chgData name="Khadija HUSEYNOVA" userId="S::khadija.huseynova@std.yildiz.edu.tr::bd04b5dc-552f-479b-86dd-8746fc3a00b7" providerId="AD" clId="Web-{BF495C4E-D44E-44B1-AFD7-8E2DE580DCE8}" dt="2022-12-06T11:06:28.291" v="16"/>
          <pc:sldLayoutMkLst>
            <pc:docMk/>
            <pc:sldMasterMk cId="1289277547" sldId="2147483751"/>
            <pc:sldLayoutMk cId="1392004820" sldId="2147483750"/>
          </pc:sldLayoutMkLst>
        </pc:sldLayoutChg>
      </pc:sldMasterChg>
    </pc:docChg>
  </pc:docChgLst>
  <pc:docChgLst>
    <pc:chgData name="Khadija HUSEYNOVA" userId="S::khadija.huseynova@std.yildiz.edu.tr::bd04b5dc-552f-479b-86dd-8746fc3a00b7" providerId="AD" clId="Web-{70C92168-0095-CBDA-66CF-38A60E012529}"/>
    <pc:docChg chg="addSld delSld modSld">
      <pc:chgData name="Khadija HUSEYNOVA" userId="S::khadija.huseynova@std.yildiz.edu.tr::bd04b5dc-552f-479b-86dd-8746fc3a00b7" providerId="AD" clId="Web-{70C92168-0095-CBDA-66CF-38A60E012529}" dt="2022-12-07T11:53:18.221" v="125" actId="20577"/>
      <pc:docMkLst>
        <pc:docMk/>
      </pc:docMkLst>
      <pc:sldChg chg="modSp">
        <pc:chgData name="Khadija HUSEYNOVA" userId="S::khadija.huseynova@std.yildiz.edu.tr::bd04b5dc-552f-479b-86dd-8746fc3a00b7" providerId="AD" clId="Web-{70C92168-0095-CBDA-66CF-38A60E012529}" dt="2022-12-07T11:52:52.705" v="121" actId="20577"/>
        <pc:sldMkLst>
          <pc:docMk/>
          <pc:sldMk cId="201445600" sldId="257"/>
        </pc:sldMkLst>
        <pc:spChg chg="mod">
          <ac:chgData name="Khadija HUSEYNOVA" userId="S::khadija.huseynova@std.yildiz.edu.tr::bd04b5dc-552f-479b-86dd-8746fc3a00b7" providerId="AD" clId="Web-{70C92168-0095-CBDA-66CF-38A60E012529}" dt="2022-12-07T11:52:52.705" v="121" actId="20577"/>
          <ac:spMkLst>
            <pc:docMk/>
            <pc:sldMk cId="201445600" sldId="257"/>
            <ac:spMk id="3" creationId="{41393BA8-7B7F-351D-5175-1E17D3D74BC5}"/>
          </ac:spMkLst>
        </pc:spChg>
      </pc:sldChg>
      <pc:sldChg chg="addSp delSp modSp">
        <pc:chgData name="Khadija HUSEYNOVA" userId="S::khadija.huseynova@std.yildiz.edu.tr::bd04b5dc-552f-479b-86dd-8746fc3a00b7" providerId="AD" clId="Web-{70C92168-0095-CBDA-66CF-38A60E012529}" dt="2022-12-07T11:41:59.637" v="92" actId="20577"/>
        <pc:sldMkLst>
          <pc:docMk/>
          <pc:sldMk cId="1452652706" sldId="258"/>
        </pc:sldMkLst>
        <pc:spChg chg="mod">
          <ac:chgData name="Khadija HUSEYNOVA" userId="S::khadija.huseynova@std.yildiz.edu.tr::bd04b5dc-552f-479b-86dd-8746fc3a00b7" providerId="AD" clId="Web-{70C92168-0095-CBDA-66CF-38A60E012529}" dt="2022-12-07T11:38:54.366" v="77"/>
          <ac:spMkLst>
            <pc:docMk/>
            <pc:sldMk cId="1452652706" sldId="258"/>
            <ac:spMk id="2" creationId="{9EC560EA-FBC6-86AF-DC4A-CE4B164F8C4A}"/>
          </ac:spMkLst>
        </pc:spChg>
        <pc:spChg chg="mod">
          <ac:chgData name="Khadija HUSEYNOVA" userId="S::khadija.huseynova@std.yildiz.edu.tr::bd04b5dc-552f-479b-86dd-8746fc3a00b7" providerId="AD" clId="Web-{70C92168-0095-CBDA-66CF-38A60E012529}" dt="2022-12-07T11:41:59.637" v="92" actId="20577"/>
          <ac:spMkLst>
            <pc:docMk/>
            <pc:sldMk cId="1452652706" sldId="258"/>
            <ac:spMk id="3" creationId="{B3678800-208E-6C71-5B0B-3B02A3DC9EB7}"/>
          </ac:spMkLst>
        </pc:spChg>
        <pc:spChg chg="del">
          <ac:chgData name="Khadija HUSEYNOVA" userId="S::khadija.huseynova@std.yildiz.edu.tr::bd04b5dc-552f-479b-86dd-8746fc3a00b7" providerId="AD" clId="Web-{70C92168-0095-CBDA-66CF-38A60E012529}" dt="2022-12-07T11:38:54.366" v="77"/>
          <ac:spMkLst>
            <pc:docMk/>
            <pc:sldMk cId="1452652706" sldId="258"/>
            <ac:spMk id="8" creationId="{00A0D747-F38B-4A99-9985-62CE8C24765F}"/>
          </ac:spMkLst>
        </pc:spChg>
        <pc:spChg chg="del">
          <ac:chgData name="Khadija HUSEYNOVA" userId="S::khadija.huseynova@std.yildiz.edu.tr::bd04b5dc-552f-479b-86dd-8746fc3a00b7" providerId="AD" clId="Web-{70C92168-0095-CBDA-66CF-38A60E012529}" dt="2022-12-07T11:38:54.366" v="77"/>
          <ac:spMkLst>
            <pc:docMk/>
            <pc:sldMk cId="1452652706" sldId="258"/>
            <ac:spMk id="10" creationId="{3D1BF32B-6CA3-4695-8A0C-1AC789B58D94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38:54.366" v="77"/>
          <ac:spMkLst>
            <pc:docMk/>
            <pc:sldMk cId="1452652706" sldId="258"/>
            <ac:spMk id="15" creationId="{7FF47CB7-972F-479F-A36D-9E72D26EC8DA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38:54.366" v="77"/>
          <ac:spMkLst>
            <pc:docMk/>
            <pc:sldMk cId="1452652706" sldId="258"/>
            <ac:spMk id="17" creationId="{0D153B68-5844-490D-8E67-F616D6D721CA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38:54.366" v="77"/>
          <ac:spMkLst>
            <pc:docMk/>
            <pc:sldMk cId="1452652706" sldId="258"/>
            <ac:spMk id="19" creationId="{C64E267B-3F5A-4357-9E7F-C5FBE5D3B1E0}"/>
          </ac:spMkLst>
        </pc:spChg>
        <pc:picChg chg="add mod">
          <ac:chgData name="Khadija HUSEYNOVA" userId="S::khadija.huseynova@std.yildiz.edu.tr::bd04b5dc-552f-479b-86dd-8746fc3a00b7" providerId="AD" clId="Web-{70C92168-0095-CBDA-66CF-38A60E012529}" dt="2022-12-07T11:39:00.960" v="79" actId="1076"/>
          <ac:picMkLst>
            <pc:docMk/>
            <pc:sldMk cId="1452652706" sldId="258"/>
            <ac:picMk id="4" creationId="{1F1F2195-07A5-B240-A36B-85ACBF86B92D}"/>
          </ac:picMkLst>
        </pc:picChg>
      </pc:sldChg>
      <pc:sldChg chg="modSp">
        <pc:chgData name="Khadija HUSEYNOVA" userId="S::khadija.huseynova@std.yildiz.edu.tr::bd04b5dc-552f-479b-86dd-8746fc3a00b7" providerId="AD" clId="Web-{70C92168-0095-CBDA-66CF-38A60E012529}" dt="2022-12-07T11:53:18.221" v="125" actId="20577"/>
        <pc:sldMkLst>
          <pc:docMk/>
          <pc:sldMk cId="3520873968" sldId="259"/>
        </pc:sldMkLst>
        <pc:graphicFrameChg chg="modGraphic">
          <ac:chgData name="Khadija HUSEYNOVA" userId="S::khadija.huseynova@std.yildiz.edu.tr::bd04b5dc-552f-479b-86dd-8746fc3a00b7" providerId="AD" clId="Web-{70C92168-0095-CBDA-66CF-38A60E012529}" dt="2022-12-07T11:53:18.221" v="125" actId="20577"/>
          <ac:graphicFrameMkLst>
            <pc:docMk/>
            <pc:sldMk cId="3520873968" sldId="259"/>
            <ac:graphicFrameMk id="12" creationId="{0B79D0D9-89AB-03FD-A1B6-310D87C0BCEE}"/>
          </ac:graphicFrameMkLst>
        </pc:graphicFrameChg>
      </pc:sldChg>
      <pc:sldChg chg="modSp del">
        <pc:chgData name="Khadija HUSEYNOVA" userId="S::khadija.huseynova@std.yildiz.edu.tr::bd04b5dc-552f-479b-86dd-8746fc3a00b7" providerId="AD" clId="Web-{70C92168-0095-CBDA-66CF-38A60E012529}" dt="2022-12-07T11:53:02.596" v="122"/>
        <pc:sldMkLst>
          <pc:docMk/>
          <pc:sldMk cId="2957499330" sldId="260"/>
        </pc:sldMkLst>
        <pc:spChg chg="mod">
          <ac:chgData name="Khadija HUSEYNOVA" userId="S::khadija.huseynova@std.yildiz.edu.tr::bd04b5dc-552f-479b-86dd-8746fc3a00b7" providerId="AD" clId="Web-{70C92168-0095-CBDA-66CF-38A60E012529}" dt="2022-12-07T11:26:11.483" v="17" actId="20577"/>
          <ac:spMkLst>
            <pc:docMk/>
            <pc:sldMk cId="2957499330" sldId="260"/>
            <ac:spMk id="2" creationId="{0646C077-0C28-CE9B-868C-C25033EF1CD0}"/>
          </ac:spMkLst>
        </pc:spChg>
      </pc:sldChg>
      <pc:sldChg chg="addSp delSp modSp new mod setBg">
        <pc:chgData name="Khadija HUSEYNOVA" userId="S::khadija.huseynova@std.yildiz.edu.tr::bd04b5dc-552f-479b-86dd-8746fc3a00b7" providerId="AD" clId="Web-{70C92168-0095-CBDA-66CF-38A60E012529}" dt="2022-12-07T11:36:49.034" v="74" actId="1076"/>
        <pc:sldMkLst>
          <pc:docMk/>
          <pc:sldMk cId="2503605327" sldId="261"/>
        </pc:sldMkLst>
        <pc:spChg chg="mod">
          <ac:chgData name="Khadija HUSEYNOVA" userId="S::khadija.huseynova@std.yildiz.edu.tr::bd04b5dc-552f-479b-86dd-8746fc3a00b7" providerId="AD" clId="Web-{70C92168-0095-CBDA-66CF-38A60E012529}" dt="2022-12-07T11:36:49.034" v="74" actId="1076"/>
          <ac:spMkLst>
            <pc:docMk/>
            <pc:sldMk cId="2503605327" sldId="261"/>
            <ac:spMk id="2" creationId="{A9989D7B-C5F7-C7A0-E464-3443B8E67DD8}"/>
          </ac:spMkLst>
        </pc:spChg>
        <pc:spChg chg="del mod">
          <ac:chgData name="Khadija HUSEYNOVA" userId="S::khadija.huseynova@std.yildiz.edu.tr::bd04b5dc-552f-479b-86dd-8746fc3a00b7" providerId="AD" clId="Web-{70C92168-0095-CBDA-66CF-38A60E012529}" dt="2022-12-07T11:35:37.391" v="54"/>
          <ac:spMkLst>
            <pc:docMk/>
            <pc:sldMk cId="2503605327" sldId="261"/>
            <ac:spMk id="3" creationId="{E5E2E5DD-8106-8E7F-D6D1-377498B66052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35:43.954" v="56"/>
          <ac:spMkLst>
            <pc:docMk/>
            <pc:sldMk cId="2503605327" sldId="261"/>
            <ac:spMk id="13" creationId="{3C54F4CE-85F0-46ED-80DA-9518C9251AD1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35:43.954" v="56"/>
          <ac:spMkLst>
            <pc:docMk/>
            <pc:sldMk cId="2503605327" sldId="261"/>
            <ac:spMk id="15" creationId="{DADD1FCA-8ACB-4958-81DD-4CDD6D3E1921}"/>
          </ac:spMkLst>
        </pc:spChg>
        <pc:picChg chg="add mod ord">
          <ac:chgData name="Khadija HUSEYNOVA" userId="S::khadija.huseynova@std.yildiz.edu.tr::bd04b5dc-552f-479b-86dd-8746fc3a00b7" providerId="AD" clId="Web-{70C92168-0095-CBDA-66CF-38A60E012529}" dt="2022-12-07T11:35:43.954" v="56"/>
          <ac:picMkLst>
            <pc:docMk/>
            <pc:sldMk cId="2503605327" sldId="261"/>
            <ac:picMk id="4" creationId="{BEC36715-4728-9C5D-C5E9-B5FC7D6DC081}"/>
          </ac:picMkLst>
        </pc:picChg>
        <pc:picChg chg="add">
          <ac:chgData name="Khadija HUSEYNOVA" userId="S::khadija.huseynova@std.yildiz.edu.tr::bd04b5dc-552f-479b-86dd-8746fc3a00b7" providerId="AD" clId="Web-{70C92168-0095-CBDA-66CF-38A60E012529}" dt="2022-12-07T11:35:43.954" v="56"/>
          <ac:picMkLst>
            <pc:docMk/>
            <pc:sldMk cId="2503605327" sldId="261"/>
            <ac:picMk id="9" creationId="{DEB2E8C4-C3E7-4048-A43D-9859510CFA98}"/>
          </ac:picMkLst>
        </pc:picChg>
        <pc:inkChg chg="add">
          <ac:chgData name="Khadija HUSEYNOVA" userId="S::khadija.huseynova@std.yildiz.edu.tr::bd04b5dc-552f-479b-86dd-8746fc3a00b7" providerId="AD" clId="Web-{70C92168-0095-CBDA-66CF-38A60E012529}" dt="2022-12-07T11:35:43.954" v="56"/>
          <ac:inkMkLst>
            <pc:docMk/>
            <pc:sldMk cId="2503605327" sldId="261"/>
            <ac:inkMk id="11" creationId="{24D29CCB-7956-4E3E-8880-304085F04BF4}"/>
          </ac:inkMkLst>
        </pc:inkChg>
      </pc:sldChg>
      <pc:sldChg chg="addSp delSp modSp new mod setBg">
        <pc:chgData name="Khadija HUSEYNOVA" userId="S::khadija.huseynova@std.yildiz.edu.tr::bd04b5dc-552f-479b-86dd-8746fc3a00b7" providerId="AD" clId="Web-{70C92168-0095-CBDA-66CF-38A60E012529}" dt="2022-12-07T11:45:49.066" v="118" actId="1076"/>
        <pc:sldMkLst>
          <pc:docMk/>
          <pc:sldMk cId="2610542802" sldId="262"/>
        </pc:sldMkLst>
        <pc:spChg chg="mod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2" creationId="{487E441B-164E-2F83-7AED-216AD18F09FD}"/>
          </ac:spMkLst>
        </pc:spChg>
        <pc:spChg chg="mod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3" creationId="{C071B1A4-160B-CA29-2A34-61B123A3FEF7}"/>
          </ac:spMkLst>
        </pc:spChg>
        <pc:spChg chg="add del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9" creationId="{23E547B5-89CF-4EC0-96DE-25771AED0799}"/>
          </ac:spMkLst>
        </pc:spChg>
        <pc:spChg chg="add del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11" creationId="{B3437C99-FC8E-4311-B48A-F0C4C329B154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16" creationId="{9CBA58E7-9A9C-4C81-A025-88F5595B1AA5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18" creationId="{BAD1FD00-072F-41B1-A5C3-D9E51FFF2F03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20" creationId="{3B9FD11D-7561-43C8-BE54-00D7DCF0E211}"/>
          </ac:spMkLst>
        </pc:spChg>
        <pc:spChg chg="add">
          <ac:chgData name="Khadija HUSEYNOVA" userId="S::khadija.huseynova@std.yildiz.edu.tr::bd04b5dc-552f-479b-86dd-8746fc3a00b7" providerId="AD" clId="Web-{70C92168-0095-CBDA-66CF-38A60E012529}" dt="2022-12-07T11:44:46.533" v="110"/>
          <ac:spMkLst>
            <pc:docMk/>
            <pc:sldMk cId="2610542802" sldId="262"/>
            <ac:spMk id="22" creationId="{6BFFEA99-E831-4C3B-8D16-0EA4AB33FFCA}"/>
          </ac:spMkLst>
        </pc:spChg>
        <pc:picChg chg="add del mod">
          <ac:chgData name="Khadija HUSEYNOVA" userId="S::khadija.huseynova@std.yildiz.edu.tr::bd04b5dc-552f-479b-86dd-8746fc3a00b7" providerId="AD" clId="Web-{70C92168-0095-CBDA-66CF-38A60E012529}" dt="2022-12-07T11:45:01.503" v="113"/>
          <ac:picMkLst>
            <pc:docMk/>
            <pc:sldMk cId="2610542802" sldId="262"/>
            <ac:picMk id="4" creationId="{28421249-3A43-F0B6-F75A-D47638F14D5B}"/>
          </ac:picMkLst>
        </pc:picChg>
        <pc:picChg chg="add mod">
          <ac:chgData name="Khadija HUSEYNOVA" userId="S::khadija.huseynova@std.yildiz.edu.tr::bd04b5dc-552f-479b-86dd-8746fc3a00b7" providerId="AD" clId="Web-{70C92168-0095-CBDA-66CF-38A60E012529}" dt="2022-12-07T11:45:49.066" v="118" actId="1076"/>
          <ac:picMkLst>
            <pc:docMk/>
            <pc:sldMk cId="2610542802" sldId="262"/>
            <ac:picMk id="5" creationId="{7EEED83D-3903-6306-1434-87BF4343374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mainiq.com/" TargetMode="External"/><Relationship Id="rId1" Type="http://schemas.openxmlformats.org/officeDocument/2006/relationships/hyperlink" Target="http://centralops.net/co/DomainDossier.aspx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mainiq.com/" TargetMode="External"/><Relationship Id="rId1" Type="http://schemas.openxmlformats.org/officeDocument/2006/relationships/hyperlink" Target="http://centralops.net/co/DomainDossier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CA217-A6AC-4184-800D-C5A95C873B96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EE9446-4228-4066-A907-F5C30270544E}">
      <dgm:prSet/>
      <dgm:spPr/>
      <dgm:t>
        <a:bodyPr/>
        <a:lstStyle/>
        <a:p>
          <a:r>
            <a:rPr lang="tr-TR" dirty="0">
              <a:hlinkClick xmlns:r="http://schemas.openxmlformats.org/officeDocument/2006/relationships" r:id="rId1"/>
            </a:rPr>
            <a:t>http://centralops.net/co/DomainDossier.aspx</a:t>
          </a:r>
          <a:endParaRPr lang="en-US" dirty="0"/>
        </a:p>
      </dgm:t>
    </dgm:pt>
    <dgm:pt modelId="{CE317614-61A5-4195-8238-91753C0921D1}" type="parTrans" cxnId="{8864EC79-9F8D-4D76-BDB9-2E60636CB569}">
      <dgm:prSet/>
      <dgm:spPr/>
      <dgm:t>
        <a:bodyPr/>
        <a:lstStyle/>
        <a:p>
          <a:endParaRPr lang="en-US"/>
        </a:p>
      </dgm:t>
    </dgm:pt>
    <dgm:pt modelId="{AF817DE4-4EE4-4826-B094-7B16017A1495}" type="sibTrans" cxnId="{8864EC79-9F8D-4D76-BDB9-2E60636CB569}">
      <dgm:prSet/>
      <dgm:spPr/>
      <dgm:t>
        <a:bodyPr/>
        <a:lstStyle/>
        <a:p>
          <a:endParaRPr lang="en-US"/>
        </a:p>
      </dgm:t>
    </dgm:pt>
    <dgm:pt modelId="{3E03C0B9-0EBC-4EFB-9036-26DA7370A752}">
      <dgm:prSet/>
      <dgm:spPr/>
      <dgm:t>
        <a:bodyPr/>
        <a:lstStyle/>
        <a:p>
          <a:r>
            <a:rPr lang="tr-TR" dirty="0">
              <a:hlinkClick xmlns:r="http://schemas.openxmlformats.org/officeDocument/2006/relationships" r:id="rId2"/>
            </a:rPr>
            <a:t>https://www.domainiq.com/</a:t>
          </a:r>
          <a:endParaRPr lang="en-US" dirty="0"/>
        </a:p>
      </dgm:t>
    </dgm:pt>
    <dgm:pt modelId="{740B6792-B57E-4061-AAD0-2E0DD7321ACB}" type="parTrans" cxnId="{E8AB0A80-0094-4648-94D1-5B5A7A159BB2}">
      <dgm:prSet/>
      <dgm:spPr/>
      <dgm:t>
        <a:bodyPr/>
        <a:lstStyle/>
        <a:p>
          <a:endParaRPr lang="en-US"/>
        </a:p>
      </dgm:t>
    </dgm:pt>
    <dgm:pt modelId="{76A4530C-3457-466A-BAC6-99DEF9A65A10}" type="sibTrans" cxnId="{E8AB0A80-0094-4648-94D1-5B5A7A159BB2}">
      <dgm:prSet/>
      <dgm:spPr/>
      <dgm:t>
        <a:bodyPr/>
        <a:lstStyle/>
        <a:p>
          <a:endParaRPr lang="en-US"/>
        </a:p>
      </dgm:t>
    </dgm:pt>
    <dgm:pt modelId="{F3EC3A22-7493-4762-8502-EB50676744E2}">
      <dgm:prSet/>
      <dgm:spPr/>
      <dgm:t>
        <a:bodyPr/>
        <a:lstStyle/>
        <a:p>
          <a:r>
            <a:rPr lang="tr-TR" dirty="0" err="1"/>
            <a:t>Whois</a:t>
          </a:r>
          <a:endParaRPr lang="en-US" dirty="0" err="1"/>
        </a:p>
      </dgm:t>
    </dgm:pt>
    <dgm:pt modelId="{B83C6FB8-0DA2-407B-88E0-62054E51FC29}" type="parTrans" cxnId="{7ED615B2-D9A8-4C31-8651-0F80025FAA36}">
      <dgm:prSet/>
      <dgm:spPr/>
      <dgm:t>
        <a:bodyPr/>
        <a:lstStyle/>
        <a:p>
          <a:endParaRPr lang="en-US"/>
        </a:p>
      </dgm:t>
    </dgm:pt>
    <dgm:pt modelId="{5896474C-F465-432A-9085-5CF6DDFA0887}" type="sibTrans" cxnId="{7ED615B2-D9A8-4C31-8651-0F80025FAA36}">
      <dgm:prSet/>
      <dgm:spPr/>
      <dgm:t>
        <a:bodyPr/>
        <a:lstStyle/>
        <a:p>
          <a:endParaRPr lang="en-US"/>
        </a:p>
      </dgm:t>
    </dgm:pt>
    <dgm:pt modelId="{A1B5D66F-856F-4F13-8301-BD2692BE6E44}">
      <dgm:prSet/>
      <dgm:spPr/>
      <dgm:t>
        <a:bodyPr/>
        <a:lstStyle/>
        <a:p>
          <a:r>
            <a:rPr lang="tr-TR" dirty="0"/>
            <a:t>BurpSuite</a:t>
          </a:r>
          <a:endParaRPr lang="en-US" dirty="0"/>
        </a:p>
      </dgm:t>
    </dgm:pt>
    <dgm:pt modelId="{74962402-8FBD-4B66-A273-2AE35DEF8D9A}" type="parTrans" cxnId="{CCABE3B5-B6BF-4E6A-818A-0EE39E72EE5C}">
      <dgm:prSet/>
      <dgm:spPr/>
      <dgm:t>
        <a:bodyPr/>
        <a:lstStyle/>
        <a:p>
          <a:endParaRPr lang="en-US"/>
        </a:p>
      </dgm:t>
    </dgm:pt>
    <dgm:pt modelId="{D133682F-B911-4857-ABDB-839DF838D016}" type="sibTrans" cxnId="{CCABE3B5-B6BF-4E6A-818A-0EE39E72EE5C}">
      <dgm:prSet/>
      <dgm:spPr/>
      <dgm:t>
        <a:bodyPr/>
        <a:lstStyle/>
        <a:p>
          <a:endParaRPr lang="en-US"/>
        </a:p>
      </dgm:t>
    </dgm:pt>
    <dgm:pt modelId="{894685F1-6E22-4A72-802A-A2A82F544227}" type="pres">
      <dgm:prSet presAssocID="{8B7CA217-A6AC-4184-800D-C5A95C873B96}" presName="linear" presStyleCnt="0">
        <dgm:presLayoutVars>
          <dgm:animLvl val="lvl"/>
          <dgm:resizeHandles val="exact"/>
        </dgm:presLayoutVars>
      </dgm:prSet>
      <dgm:spPr/>
    </dgm:pt>
    <dgm:pt modelId="{E8CDACE4-85FF-4AA9-9D64-29F6803CC9E3}" type="pres">
      <dgm:prSet presAssocID="{D3EE9446-4228-4066-A907-F5C3027054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E9930E-73D0-4C28-8BD4-979A453D6744}" type="pres">
      <dgm:prSet presAssocID="{AF817DE4-4EE4-4826-B094-7B16017A1495}" presName="spacer" presStyleCnt="0"/>
      <dgm:spPr/>
    </dgm:pt>
    <dgm:pt modelId="{33DA4BFB-E663-4D3C-8A69-A9683F4EBEB8}" type="pres">
      <dgm:prSet presAssocID="{3E03C0B9-0EBC-4EFB-9036-26DA7370A7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40FB0A-0923-44F5-80C1-2894BAFDD603}" type="pres">
      <dgm:prSet presAssocID="{76A4530C-3457-466A-BAC6-99DEF9A65A10}" presName="spacer" presStyleCnt="0"/>
      <dgm:spPr/>
    </dgm:pt>
    <dgm:pt modelId="{C801D86E-B267-4D52-8242-71B76B1FB7AC}" type="pres">
      <dgm:prSet presAssocID="{F3EC3A22-7493-4762-8502-EB50676744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33EBD6-BC07-4236-AA89-C60B520BF152}" type="pres">
      <dgm:prSet presAssocID="{5896474C-F465-432A-9085-5CF6DDFA0887}" presName="spacer" presStyleCnt="0"/>
      <dgm:spPr/>
    </dgm:pt>
    <dgm:pt modelId="{92FDA8ED-5962-49B0-B433-86A4DB768E7C}" type="pres">
      <dgm:prSet presAssocID="{A1B5D66F-856F-4F13-8301-BD2692BE6E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4DA945-F342-44F8-A411-57F363CD6B31}" type="presOf" srcId="{F3EC3A22-7493-4762-8502-EB50676744E2}" destId="{C801D86E-B267-4D52-8242-71B76B1FB7AC}" srcOrd="0" destOrd="0" presId="urn:microsoft.com/office/officeart/2005/8/layout/vList2"/>
    <dgm:cxn modelId="{8864EC79-9F8D-4D76-BDB9-2E60636CB569}" srcId="{8B7CA217-A6AC-4184-800D-C5A95C873B96}" destId="{D3EE9446-4228-4066-A907-F5C30270544E}" srcOrd="0" destOrd="0" parTransId="{CE317614-61A5-4195-8238-91753C0921D1}" sibTransId="{AF817DE4-4EE4-4826-B094-7B16017A1495}"/>
    <dgm:cxn modelId="{E8AB0A80-0094-4648-94D1-5B5A7A159BB2}" srcId="{8B7CA217-A6AC-4184-800D-C5A95C873B96}" destId="{3E03C0B9-0EBC-4EFB-9036-26DA7370A752}" srcOrd="1" destOrd="0" parTransId="{740B6792-B57E-4061-AAD0-2E0DD7321ACB}" sibTransId="{76A4530C-3457-466A-BAC6-99DEF9A65A10}"/>
    <dgm:cxn modelId="{DD02E982-5A50-4E33-B31D-8C5A0C969E19}" type="presOf" srcId="{8B7CA217-A6AC-4184-800D-C5A95C873B96}" destId="{894685F1-6E22-4A72-802A-A2A82F544227}" srcOrd="0" destOrd="0" presId="urn:microsoft.com/office/officeart/2005/8/layout/vList2"/>
    <dgm:cxn modelId="{D4AD45A4-832E-4C79-A0AF-FA7540095F9E}" type="presOf" srcId="{A1B5D66F-856F-4F13-8301-BD2692BE6E44}" destId="{92FDA8ED-5962-49B0-B433-86A4DB768E7C}" srcOrd="0" destOrd="0" presId="urn:microsoft.com/office/officeart/2005/8/layout/vList2"/>
    <dgm:cxn modelId="{7ED615B2-D9A8-4C31-8651-0F80025FAA36}" srcId="{8B7CA217-A6AC-4184-800D-C5A95C873B96}" destId="{F3EC3A22-7493-4762-8502-EB50676744E2}" srcOrd="2" destOrd="0" parTransId="{B83C6FB8-0DA2-407B-88E0-62054E51FC29}" sibTransId="{5896474C-F465-432A-9085-5CF6DDFA0887}"/>
    <dgm:cxn modelId="{CCABE3B5-B6BF-4E6A-818A-0EE39E72EE5C}" srcId="{8B7CA217-A6AC-4184-800D-C5A95C873B96}" destId="{A1B5D66F-856F-4F13-8301-BD2692BE6E44}" srcOrd="3" destOrd="0" parTransId="{74962402-8FBD-4B66-A273-2AE35DEF8D9A}" sibTransId="{D133682F-B911-4857-ABDB-839DF838D016}"/>
    <dgm:cxn modelId="{501756DB-C137-459C-9988-954BBFA89896}" type="presOf" srcId="{D3EE9446-4228-4066-A907-F5C30270544E}" destId="{E8CDACE4-85FF-4AA9-9D64-29F6803CC9E3}" srcOrd="0" destOrd="0" presId="urn:microsoft.com/office/officeart/2005/8/layout/vList2"/>
    <dgm:cxn modelId="{AB1759DC-3744-412F-B872-EDEC8A80942F}" type="presOf" srcId="{3E03C0B9-0EBC-4EFB-9036-26DA7370A752}" destId="{33DA4BFB-E663-4D3C-8A69-A9683F4EBEB8}" srcOrd="0" destOrd="0" presId="urn:microsoft.com/office/officeart/2005/8/layout/vList2"/>
    <dgm:cxn modelId="{D44B93AE-ED51-46DB-A8B6-67C4BE893C6B}" type="presParOf" srcId="{894685F1-6E22-4A72-802A-A2A82F544227}" destId="{E8CDACE4-85FF-4AA9-9D64-29F6803CC9E3}" srcOrd="0" destOrd="0" presId="urn:microsoft.com/office/officeart/2005/8/layout/vList2"/>
    <dgm:cxn modelId="{BABCF082-56EE-4AB1-BA8B-D0952A7B7049}" type="presParOf" srcId="{894685F1-6E22-4A72-802A-A2A82F544227}" destId="{CCE9930E-73D0-4C28-8BD4-979A453D6744}" srcOrd="1" destOrd="0" presId="urn:microsoft.com/office/officeart/2005/8/layout/vList2"/>
    <dgm:cxn modelId="{7D843E02-9562-418B-860C-EA49EAF514E7}" type="presParOf" srcId="{894685F1-6E22-4A72-802A-A2A82F544227}" destId="{33DA4BFB-E663-4D3C-8A69-A9683F4EBEB8}" srcOrd="2" destOrd="0" presId="urn:microsoft.com/office/officeart/2005/8/layout/vList2"/>
    <dgm:cxn modelId="{706DF42B-B09B-4C73-ACEF-BB0952FF36B9}" type="presParOf" srcId="{894685F1-6E22-4A72-802A-A2A82F544227}" destId="{D540FB0A-0923-44F5-80C1-2894BAFDD603}" srcOrd="3" destOrd="0" presId="urn:microsoft.com/office/officeart/2005/8/layout/vList2"/>
    <dgm:cxn modelId="{1CC7624E-2398-4EA8-8FC0-03CD320636E2}" type="presParOf" srcId="{894685F1-6E22-4A72-802A-A2A82F544227}" destId="{C801D86E-B267-4D52-8242-71B76B1FB7AC}" srcOrd="4" destOrd="0" presId="urn:microsoft.com/office/officeart/2005/8/layout/vList2"/>
    <dgm:cxn modelId="{25278D5E-7F02-4CC9-9A3A-0DC7F3F0A9A9}" type="presParOf" srcId="{894685F1-6E22-4A72-802A-A2A82F544227}" destId="{CD33EBD6-BC07-4236-AA89-C60B520BF152}" srcOrd="5" destOrd="0" presId="urn:microsoft.com/office/officeart/2005/8/layout/vList2"/>
    <dgm:cxn modelId="{75473890-AAC9-4BBE-9DFE-6495F18FAAC1}" type="presParOf" srcId="{894685F1-6E22-4A72-802A-A2A82F544227}" destId="{92FDA8ED-5962-49B0-B433-86A4DB768E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DACE4-85FF-4AA9-9D64-29F6803CC9E3}">
      <dsp:nvSpPr>
        <dsp:cNvPr id="0" name=""/>
        <dsp:cNvSpPr/>
      </dsp:nvSpPr>
      <dsp:spPr>
        <a:xfrm>
          <a:off x="0" y="1673725"/>
          <a:ext cx="5568287" cy="524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hlinkClick xmlns:r="http://schemas.openxmlformats.org/officeDocument/2006/relationships" r:id="rId1"/>
            </a:rPr>
            <a:t>http://centralops.net/co/DomainDossier.aspx</a:t>
          </a:r>
          <a:endParaRPr lang="en-US" sz="2300" kern="1200" dirty="0"/>
        </a:p>
      </dsp:txBody>
      <dsp:txXfrm>
        <a:off x="25616" y="1699341"/>
        <a:ext cx="5517055" cy="473513"/>
      </dsp:txXfrm>
    </dsp:sp>
    <dsp:sp modelId="{33DA4BFB-E663-4D3C-8A69-A9683F4EBEB8}">
      <dsp:nvSpPr>
        <dsp:cNvPr id="0" name=""/>
        <dsp:cNvSpPr/>
      </dsp:nvSpPr>
      <dsp:spPr>
        <a:xfrm>
          <a:off x="0" y="2264710"/>
          <a:ext cx="5568287" cy="524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hlinkClick xmlns:r="http://schemas.openxmlformats.org/officeDocument/2006/relationships" r:id="rId2"/>
            </a:rPr>
            <a:t>https://www.domainiq.com/</a:t>
          </a:r>
          <a:endParaRPr lang="en-US" sz="2300" kern="1200" dirty="0"/>
        </a:p>
      </dsp:txBody>
      <dsp:txXfrm>
        <a:off x="25616" y="2290326"/>
        <a:ext cx="5517055" cy="473513"/>
      </dsp:txXfrm>
    </dsp:sp>
    <dsp:sp modelId="{C801D86E-B267-4D52-8242-71B76B1FB7AC}">
      <dsp:nvSpPr>
        <dsp:cNvPr id="0" name=""/>
        <dsp:cNvSpPr/>
      </dsp:nvSpPr>
      <dsp:spPr>
        <a:xfrm>
          <a:off x="0" y="2855695"/>
          <a:ext cx="5568287" cy="524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Whois</a:t>
          </a:r>
          <a:endParaRPr lang="en-US" sz="2300" kern="1200" dirty="0" err="1"/>
        </a:p>
      </dsp:txBody>
      <dsp:txXfrm>
        <a:off x="25616" y="2881311"/>
        <a:ext cx="5517055" cy="473513"/>
      </dsp:txXfrm>
    </dsp:sp>
    <dsp:sp modelId="{92FDA8ED-5962-49B0-B433-86A4DB768E7C}">
      <dsp:nvSpPr>
        <dsp:cNvPr id="0" name=""/>
        <dsp:cNvSpPr/>
      </dsp:nvSpPr>
      <dsp:spPr>
        <a:xfrm>
          <a:off x="0" y="3446680"/>
          <a:ext cx="5568287" cy="524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BurpSuite</a:t>
          </a:r>
          <a:endParaRPr lang="en-US" sz="2300" kern="1200" dirty="0"/>
        </a:p>
      </dsp:txBody>
      <dsp:txXfrm>
        <a:off x="25616" y="3472296"/>
        <a:ext cx="5517055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1:35:3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5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09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27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ersephonecheck.com/" TargetMode="External"/><Relationship Id="rId2" Type="http://schemas.openxmlformats.org/officeDocument/2006/relationships/hyperlink" Target="https://registryfin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findagrave.com/" TargetMode="External"/><Relationship Id="rId4" Type="http://schemas.openxmlformats.org/officeDocument/2006/relationships/hyperlink" Target="https://webmi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hatsmyname.app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nfobyi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tr-TR" sz="3600" b="1" dirty="0">
                <a:ea typeface="Batang"/>
                <a:cs typeface="Calibri Light"/>
              </a:rPr>
              <a:t>CTI 3.HAFTA</a:t>
            </a:r>
            <a:endParaRPr lang="tr-TR" sz="3600" b="1" dirty="0">
              <a:ea typeface="Batang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b="1" dirty="0">
                <a:ea typeface="Batang"/>
                <a:cs typeface="Calibri"/>
              </a:rPr>
              <a:t>SKY-SEC </a:t>
            </a:r>
            <a:r>
              <a:rPr lang="tr-TR" b="1" dirty="0" err="1">
                <a:ea typeface="Batang"/>
                <a:cs typeface="Calibri"/>
              </a:rPr>
              <a:t>Bootcamp</a:t>
            </a:r>
            <a:endParaRPr lang="tr-TR" b="1" dirty="0" err="1">
              <a:ea typeface="Batang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652333C-BB20-AF2C-8BFD-A08316FAF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5" r="24025" b="7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3287BF-A714-8DE0-4E8C-FC19A184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tr-TR" b="1" dirty="0">
                <a:ea typeface="Batang"/>
              </a:rPr>
              <a:t>Bu hafta ne öğreneceğiz?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393BA8-7B7F-351D-5175-1E17D3D7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82" y="2163685"/>
            <a:ext cx="5131652" cy="4107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3600" dirty="0">
                <a:ea typeface="Batang"/>
              </a:rPr>
              <a:t>People </a:t>
            </a:r>
            <a:r>
              <a:rPr lang="tr-TR" sz="3600" dirty="0" err="1">
                <a:ea typeface="Batang"/>
              </a:rPr>
              <a:t>Investigations</a:t>
            </a:r>
          </a:p>
          <a:p>
            <a:r>
              <a:rPr lang="tr-TR" sz="3600" dirty="0">
                <a:ea typeface="Batang"/>
              </a:rPr>
              <a:t>IP </a:t>
            </a:r>
            <a:r>
              <a:rPr lang="tr-TR" sz="3600" dirty="0" err="1">
                <a:ea typeface="Batang"/>
              </a:rPr>
              <a:t>Investigations</a:t>
            </a:r>
            <a:r>
              <a:rPr lang="tr-TR" sz="3600" dirty="0">
                <a:ea typeface="Batang"/>
              </a:rPr>
              <a:t> </a:t>
            </a:r>
            <a:endParaRPr lang="tr-TR" sz="3600" dirty="0"/>
          </a:p>
          <a:p>
            <a:r>
              <a:rPr lang="tr-TR" sz="3600" dirty="0">
                <a:ea typeface="Batang"/>
              </a:rPr>
              <a:t>Domain </a:t>
            </a:r>
            <a:r>
              <a:rPr lang="tr-TR" sz="3600" dirty="0" err="1">
                <a:ea typeface="Batang"/>
              </a:rPr>
              <a:t>Investigations</a:t>
            </a:r>
            <a:endParaRPr lang="tr-TR" sz="3600" dirty="0"/>
          </a:p>
          <a:p>
            <a:pPr marL="0" indent="0">
              <a:buNone/>
            </a:pPr>
            <a:endParaRPr lang="tr-TR" sz="28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E7542330-D222-170D-BB64-6DF57B7C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3" r="3279" b="4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4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C560EA-FBC6-86AF-DC4A-CE4B164F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tr-TR" b="1">
                <a:ea typeface="Batang"/>
              </a:rPr>
              <a:t>People </a:t>
            </a:r>
            <a:r>
              <a:rPr lang="tr-TR" b="1" err="1">
                <a:ea typeface="Batang"/>
              </a:rPr>
              <a:t>Investigations</a:t>
            </a:r>
            <a:endParaRPr lang="tr-TR" b="1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78800-208E-6C71-5B0B-3B02A3DC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tr-TR" sz="1900" dirty="0">
                <a:ea typeface="Batang"/>
              </a:rPr>
              <a:t>2 tür </a:t>
            </a:r>
            <a:r>
              <a:rPr lang="tr-TR" sz="1900" b="1" dirty="0">
                <a:ea typeface="Batang"/>
              </a:rPr>
              <a:t>People </a:t>
            </a:r>
            <a:r>
              <a:rPr lang="tr-TR" sz="1900" b="1" dirty="0" err="1">
                <a:ea typeface="Batang"/>
              </a:rPr>
              <a:t>Investigations</a:t>
            </a:r>
            <a:r>
              <a:rPr lang="tr-TR" sz="1900" dirty="0">
                <a:ea typeface="Batang"/>
              </a:rPr>
              <a:t> vardır: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Batang"/>
              </a:rPr>
              <a:t>1.</a:t>
            </a:r>
            <a:r>
              <a:rPr lang="tr-TR" sz="1900" b="1" dirty="0">
                <a:ea typeface="Batang"/>
              </a:rPr>
              <a:t> </a:t>
            </a:r>
            <a:r>
              <a:rPr lang="tr-TR" sz="1900" b="1" dirty="0" err="1">
                <a:ea typeface="Batang"/>
              </a:rPr>
              <a:t>Registry</a:t>
            </a:r>
            <a:r>
              <a:rPr lang="tr-TR" sz="1900" dirty="0">
                <a:ea typeface="Batang"/>
              </a:rPr>
              <a:t>: Bu insanların kayıtlarını araştıran bir </a:t>
            </a:r>
            <a:r>
              <a:rPr lang="tr-TR" sz="1900" dirty="0" err="1">
                <a:ea typeface="Batang"/>
              </a:rPr>
              <a:t>tür.Bu</a:t>
            </a:r>
            <a:r>
              <a:rPr lang="tr-TR" sz="1900" dirty="0">
                <a:ea typeface="Batang"/>
              </a:rPr>
              <a:t> sitelere örnek bir siteye bakalım.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+mn-lt"/>
                <a:cs typeface="+mn-lt"/>
                <a:hlinkClick r:id="rId2"/>
              </a:rPr>
              <a:t>https://registryfinder.com/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+mn-lt"/>
                <a:cs typeface="+mn-lt"/>
              </a:rPr>
              <a:t>2.</a:t>
            </a:r>
            <a:r>
              <a:rPr lang="tr-TR" sz="1900" b="1" dirty="0">
                <a:ea typeface="+mn-lt"/>
                <a:cs typeface="+mn-lt"/>
              </a:rPr>
              <a:t>General People </a:t>
            </a:r>
            <a:r>
              <a:rPr lang="tr-TR" sz="1900" b="1" dirty="0" err="1">
                <a:ea typeface="+mn-lt"/>
                <a:cs typeface="+mn-lt"/>
              </a:rPr>
              <a:t>Searches</a:t>
            </a:r>
            <a:r>
              <a:rPr lang="tr-TR" sz="1900" b="1" dirty="0">
                <a:ea typeface="+mn-lt"/>
                <a:cs typeface="+mn-lt"/>
              </a:rPr>
              <a:t>:</a:t>
            </a:r>
            <a:r>
              <a:rPr lang="tr-TR" sz="1900" dirty="0">
                <a:ea typeface="+mn-lt"/>
                <a:cs typeface="+mn-lt"/>
              </a:rPr>
              <a:t> İnsanlarla ilgili farklı bilgilerin bulunmasını sağlayan siteler.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+mn-lt"/>
                <a:cs typeface="+mn-lt"/>
              </a:rPr>
              <a:t>    -</a:t>
            </a:r>
            <a:r>
              <a:rPr lang="tr-TR" sz="1900" b="1" i="1" dirty="0">
                <a:ea typeface="+mn-lt"/>
                <a:cs typeface="+mn-lt"/>
              </a:rPr>
              <a:t>Telefon</a:t>
            </a:r>
            <a:r>
              <a:rPr lang="tr-TR" sz="1900" dirty="0">
                <a:ea typeface="+mn-lt"/>
                <a:cs typeface="+mn-lt"/>
              </a:rPr>
              <a:t> Numarası: </a:t>
            </a:r>
            <a:r>
              <a:rPr lang="tr-TR" sz="1900" dirty="0">
                <a:ea typeface="+mn-lt"/>
                <a:cs typeface="+mn-lt"/>
                <a:hlinkClick r:id="rId3"/>
              </a:rPr>
              <a:t>https://www.reversephonecheck.com/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+mn-lt"/>
                <a:cs typeface="+mn-lt"/>
              </a:rPr>
              <a:t>    - </a:t>
            </a:r>
            <a:r>
              <a:rPr lang="tr-TR" sz="1900" b="1" i="1" dirty="0">
                <a:ea typeface="+mn-lt"/>
                <a:cs typeface="+mn-lt"/>
              </a:rPr>
              <a:t>İsim </a:t>
            </a:r>
            <a:r>
              <a:rPr lang="tr-TR" sz="1900" b="1" i="1" dirty="0" err="1">
                <a:ea typeface="+mn-lt"/>
                <a:cs typeface="+mn-lt"/>
              </a:rPr>
              <a:t>Soyisim</a:t>
            </a:r>
            <a:r>
              <a:rPr lang="tr-TR" sz="1900" b="1" i="1" dirty="0">
                <a:ea typeface="+mn-lt"/>
                <a:cs typeface="+mn-lt"/>
              </a:rPr>
              <a:t> :</a:t>
            </a:r>
            <a:r>
              <a:rPr lang="tr-TR" sz="1900" dirty="0">
                <a:ea typeface="+mn-lt"/>
                <a:cs typeface="+mn-lt"/>
              </a:rPr>
              <a:t> </a:t>
            </a:r>
            <a:r>
              <a:rPr lang="tr-TR" sz="1900" dirty="0">
                <a:ea typeface="+mn-lt"/>
                <a:cs typeface="+mn-lt"/>
                <a:hlinkClick r:id="rId4"/>
              </a:rPr>
              <a:t>https://webmii.com/</a:t>
            </a:r>
            <a:endParaRPr lang="tr-TR" sz="19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+mn-lt"/>
                <a:cs typeface="+mn-lt"/>
              </a:rPr>
              <a:t>   </a:t>
            </a:r>
            <a:r>
              <a:rPr lang="tr-TR" sz="1900" dirty="0">
                <a:ea typeface="+mn-lt"/>
                <a:cs typeface="+mn-lt"/>
                <a:hlinkClick r:id="rId5"/>
              </a:rPr>
              <a:t>Find a Grave - Millions of Cemetery Records</a:t>
            </a:r>
            <a:endParaRPr lang="tr-TR" sz="19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19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1900" dirty="0">
                <a:ea typeface="+mn-lt"/>
                <a:cs typeface="+mn-lt"/>
              </a:rPr>
              <a:t>      </a:t>
            </a:r>
          </a:p>
          <a:p>
            <a:pPr marL="0" indent="0">
              <a:lnSpc>
                <a:spcPct val="90000"/>
              </a:lnSpc>
              <a:buNone/>
            </a:pPr>
            <a:endParaRPr lang="tr-TR" sz="19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19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19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19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190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1F2195-07A5-B240-A36B-85ACBF86B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93" y="992055"/>
            <a:ext cx="4109270" cy="525795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89D7B-C5F7-C7A0-E464-3443B8E6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43" y="2672976"/>
            <a:ext cx="3760499" cy="2795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200" b="1" dirty="0">
                <a:ea typeface="Batang"/>
              </a:rPr>
              <a:t>Username Investigations</a:t>
            </a:r>
            <a:br>
              <a:rPr lang="en-US" sz="2200" b="1" dirty="0">
                <a:ea typeface="Batang"/>
              </a:rPr>
            </a:br>
            <a:br>
              <a:rPr lang="en-US" sz="2200" b="1" dirty="0">
                <a:ea typeface="Batang"/>
              </a:rPr>
            </a:br>
            <a:br>
              <a:rPr lang="en-US" sz="2200" b="1" dirty="0">
                <a:ea typeface="Batang"/>
              </a:rPr>
            </a:br>
            <a:br>
              <a:rPr lang="en-US" sz="2200" b="1" dirty="0">
                <a:ea typeface="Batang"/>
              </a:rPr>
            </a:br>
            <a:br>
              <a:rPr lang="en-US" sz="2200" b="1" dirty="0">
                <a:ea typeface="Batang"/>
              </a:rPr>
            </a:br>
            <a:r>
              <a:rPr lang="tr-TR" sz="2200" dirty="0">
                <a:ea typeface="+mj-lt"/>
                <a:cs typeface="+mj-lt"/>
                <a:hlinkClick r:id="rId5"/>
              </a:rPr>
              <a:t>WhatsMyName Web</a:t>
            </a:r>
            <a:br>
              <a:rPr lang="en-US" sz="2200" b="1" dirty="0">
                <a:ea typeface="Batang"/>
              </a:rPr>
            </a:br>
            <a:endParaRPr lang="en-US" sz="2200" b="1" dirty="0">
              <a:ea typeface="Batang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C36715-4728-9C5D-C5E9-B5FC7D6DC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19135" y="615950"/>
            <a:ext cx="4252911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07FC1D-E831-6EE3-5516-AED5F7FC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tr-TR" sz="2600" b="1" dirty="0" err="1">
                <a:ea typeface="Batang"/>
              </a:rPr>
              <a:t>Domaın</a:t>
            </a:r>
            <a:r>
              <a:rPr lang="tr-TR" sz="2600" b="1" dirty="0">
                <a:ea typeface="Batang"/>
              </a:rPr>
              <a:t> </a:t>
            </a:r>
            <a:r>
              <a:rPr lang="tr-TR" sz="2600" b="1" dirty="0" err="1">
                <a:ea typeface="Batang"/>
              </a:rPr>
              <a:t>Investıgatıons</a:t>
            </a:r>
            <a:endParaRPr lang="tr-TR" sz="2600" b="1" dirty="0" err="1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0B79D0D9-89AB-03FD-A1B6-310D87C0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14463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87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BA58E7-9A9C-4C81-A025-88F5595B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AD1FD00-072F-41B1-A5C3-D9E51FFF2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768629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686411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66262" y="1643128"/>
                  <a:pt x="5596112" y="1636968"/>
                </a:cubicBezTo>
                <a:cubicBezTo>
                  <a:pt x="5561981" y="1612826"/>
                  <a:pt x="5429171" y="1655721"/>
                  <a:pt x="5388466" y="1653195"/>
                </a:cubicBezTo>
                <a:cubicBezTo>
                  <a:pt x="5288041" y="1668530"/>
                  <a:pt x="5074771" y="1739921"/>
                  <a:pt x="4945936" y="1713743"/>
                </a:cubicBezTo>
                <a:cubicBezTo>
                  <a:pt x="4914142" y="1717597"/>
                  <a:pt x="4870655" y="1726609"/>
                  <a:pt x="4851784" y="1726895"/>
                </a:cubicBezTo>
                <a:lnTo>
                  <a:pt x="4789844" y="1730706"/>
                </a:lnTo>
                <a:lnTo>
                  <a:pt x="4686411" y="1771811"/>
                </a:lnTo>
                <a:cubicBezTo>
                  <a:pt x="4633697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28929" y="1938226"/>
                </a:lnTo>
                <a:lnTo>
                  <a:pt x="3091363" y="1929171"/>
                </a:lnTo>
                <a:cubicBezTo>
                  <a:pt x="3071584" y="1922993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31503" y="1931749"/>
                </a:lnTo>
                <a:cubicBezTo>
                  <a:pt x="2675328" y="1937888"/>
                  <a:pt x="2629596" y="1956920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93437" y="1790584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39976" y="1793141"/>
                  <a:pt x="883960" y="1803336"/>
                </a:cubicBezTo>
                <a:cubicBezTo>
                  <a:pt x="831931" y="177181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E441B-164E-2F83-7AED-216AD18F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001356" cy="1216024"/>
          </a:xfrm>
        </p:spPr>
        <p:txBody>
          <a:bodyPr>
            <a:normAutofit/>
          </a:bodyPr>
          <a:lstStyle/>
          <a:p>
            <a:r>
              <a:rPr lang="en-US" b="1" dirty="0">
                <a:ea typeface="Batang"/>
              </a:rPr>
              <a:t>Ip </a:t>
            </a:r>
            <a:r>
              <a:rPr lang="en-US" b="1" dirty="0" err="1">
                <a:ea typeface="Batang"/>
              </a:rPr>
              <a:t>inVESTIGATIONS</a:t>
            </a:r>
            <a:endParaRPr lang="en-US" b="1" dirty="0">
              <a:ea typeface="Batang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B1A4-160B-CA29-2A34-61B123A3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05318"/>
            <a:ext cx="5834015" cy="4049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Information by IP Address (infobyip.com)</a:t>
            </a:r>
          </a:p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4000" y="753529"/>
            <a:ext cx="4010943" cy="535094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EED83D-3903-6306-1434-87BF4343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06" y="99096"/>
            <a:ext cx="5365376" cy="66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280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61733"/>
      </a:dk2>
      <a:lt2>
        <a:srgbClr val="F0F3F2"/>
      </a:lt2>
      <a:accent1>
        <a:srgbClr val="C34D79"/>
      </a:accent1>
      <a:accent2>
        <a:srgbClr val="B13B99"/>
      </a:accent2>
      <a:accent3>
        <a:srgbClr val="AA4DC3"/>
      </a:accent3>
      <a:accent4>
        <a:srgbClr val="673BB1"/>
      </a:accent4>
      <a:accent5>
        <a:srgbClr val="4D52C3"/>
      </a:accent5>
      <a:accent6>
        <a:srgbClr val="3B71B1"/>
      </a:accent6>
      <a:hlink>
        <a:srgbClr val="6355C6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ArchiveVTI</vt:lpstr>
      <vt:lpstr>CTI 3.HAFTA</vt:lpstr>
      <vt:lpstr>Bu hafta ne öğreneceğiz?</vt:lpstr>
      <vt:lpstr>People Investigations</vt:lpstr>
      <vt:lpstr>Username Investigations     WhatsMyName Web </vt:lpstr>
      <vt:lpstr>Domaın Investıgatıons</vt:lpstr>
      <vt:lpstr>Ip 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152</cp:revision>
  <dcterms:created xsi:type="dcterms:W3CDTF">2022-12-06T11:05:15Z</dcterms:created>
  <dcterms:modified xsi:type="dcterms:W3CDTF">2022-12-07T11:53:20Z</dcterms:modified>
</cp:coreProperties>
</file>