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9934B-1893-4D7D-87CE-85DA80A1BB1C}" v="110" dt="2022-12-14T15:58:3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dija HUSEYNOVA" userId="S::khadija.huseynova@std.yildiz.edu.tr::bd04b5dc-552f-479b-86dd-8746fc3a00b7" providerId="AD" clId="Web-{D069934B-1893-4D7D-87CE-85DA80A1BB1C}"/>
    <pc:docChg chg="addSld delSld modSld addMainMaster delMainMaster">
      <pc:chgData name="Khadija HUSEYNOVA" userId="S::khadija.huseynova@std.yildiz.edu.tr::bd04b5dc-552f-479b-86dd-8746fc3a00b7" providerId="AD" clId="Web-{D069934B-1893-4D7D-87CE-85DA80A1BB1C}" dt="2022-12-14T15:58:36.226" v="106" actId="20577"/>
      <pc:docMkLst>
        <pc:docMk/>
      </pc:docMkLst>
      <pc:sldChg chg="addSp delSp modSp mod setBg modClrScheme addAnim chgLayout">
        <pc:chgData name="Khadija HUSEYNOVA" userId="S::khadija.huseynova@std.yildiz.edu.tr::bd04b5dc-552f-479b-86dd-8746fc3a00b7" providerId="AD" clId="Web-{D069934B-1893-4D7D-87CE-85DA80A1BB1C}" dt="2022-12-14T15:25:28.923" v="26"/>
        <pc:sldMkLst>
          <pc:docMk/>
          <pc:sldMk cId="1674425800" sldId="256"/>
        </pc:sldMkLst>
        <pc:spChg chg="mod">
          <ac:chgData name="Khadija HUSEYNOVA" userId="S::khadija.huseynova@std.yildiz.edu.tr::bd04b5dc-552f-479b-86dd-8746fc3a00b7" providerId="AD" clId="Web-{D069934B-1893-4D7D-87CE-85DA80A1BB1C}" dt="2022-12-14T15:25:28.891" v="24"/>
          <ac:spMkLst>
            <pc:docMk/>
            <pc:sldMk cId="1674425800" sldId="256"/>
            <ac:spMk id="2" creationId="{00000000-0000-0000-0000-000000000000}"/>
          </ac:spMkLst>
        </pc:spChg>
        <pc:spChg chg="mod">
          <ac:chgData name="Khadija HUSEYNOVA" userId="S::khadija.huseynova@std.yildiz.edu.tr::bd04b5dc-552f-479b-86dd-8746fc3a00b7" providerId="AD" clId="Web-{D069934B-1893-4D7D-87CE-85DA80A1BB1C}" dt="2022-12-14T15:25:28.891" v="24"/>
          <ac:spMkLst>
            <pc:docMk/>
            <pc:sldMk cId="1674425800" sldId="256"/>
            <ac:spMk id="3" creationId="{00000000-0000-0000-0000-000000000000}"/>
          </ac:spMkLst>
        </pc:spChg>
        <pc:spChg chg="add">
          <ac:chgData name="Khadija HUSEYNOVA" userId="S::khadija.huseynova@std.yildiz.edu.tr::bd04b5dc-552f-479b-86dd-8746fc3a00b7" providerId="AD" clId="Web-{D069934B-1893-4D7D-87CE-85DA80A1BB1C}" dt="2022-12-14T15:25:28.891" v="24"/>
          <ac:spMkLst>
            <pc:docMk/>
            <pc:sldMk cId="1674425800" sldId="256"/>
            <ac:spMk id="5" creationId="{0DBF1ABE-8590-450D-BB49-BDDCCF3EEA9E}"/>
          </ac:spMkLst>
        </pc:spChg>
        <pc:spChg chg="add">
          <ac:chgData name="Khadija HUSEYNOVA" userId="S::khadija.huseynova@std.yildiz.edu.tr::bd04b5dc-552f-479b-86dd-8746fc3a00b7" providerId="AD" clId="Web-{D069934B-1893-4D7D-87CE-85DA80A1BB1C}" dt="2022-12-14T15:25:28.891" v="24"/>
          <ac:spMkLst>
            <pc:docMk/>
            <pc:sldMk cId="1674425800" sldId="256"/>
            <ac:spMk id="6" creationId="{96CB0275-66F1-4491-93B8-121D0C7176BF}"/>
          </ac:spMkLst>
        </pc:spChg>
        <pc:spChg chg="add del">
          <ac:chgData name="Khadija HUSEYNOVA" userId="S::khadija.huseynova@std.yildiz.edu.tr::bd04b5dc-552f-479b-86dd-8746fc3a00b7" providerId="AD" clId="Web-{D069934B-1893-4D7D-87CE-85DA80A1BB1C}" dt="2022-12-14T15:25:28.813" v="23"/>
          <ac:spMkLst>
            <pc:docMk/>
            <pc:sldMk cId="1674425800" sldId="256"/>
            <ac:spMk id="9" creationId="{9B7AD9F6-8CE7-4299-8FC6-328F4DCD3FF9}"/>
          </ac:spMkLst>
        </pc:spChg>
        <pc:spChg chg="add del">
          <ac:chgData name="Khadija HUSEYNOVA" userId="S::khadija.huseynova@std.yildiz.edu.tr::bd04b5dc-552f-479b-86dd-8746fc3a00b7" providerId="AD" clId="Web-{D069934B-1893-4D7D-87CE-85DA80A1BB1C}" dt="2022-12-14T15:25:28.813" v="23"/>
          <ac:spMkLst>
            <pc:docMk/>
            <pc:sldMk cId="1674425800" sldId="256"/>
            <ac:spMk id="11" creationId="{F49775AF-8896-43EE-92C6-83497D6DC56F}"/>
          </ac:spMkLst>
        </pc:spChg>
        <pc:spChg chg="add">
          <ac:chgData name="Khadija HUSEYNOVA" userId="S::khadija.huseynova@std.yildiz.edu.tr::bd04b5dc-552f-479b-86dd-8746fc3a00b7" providerId="AD" clId="Web-{D069934B-1893-4D7D-87CE-85DA80A1BB1C}" dt="2022-12-14T15:25:28.891" v="24"/>
          <ac:spMkLst>
            <pc:docMk/>
            <pc:sldMk cId="1674425800" sldId="256"/>
            <ac:spMk id="13" creationId="{18D32C3D-8F76-4E99-BE56-0836CC38CC84}"/>
          </ac:spMkLst>
        </pc:spChg>
        <pc:spChg chg="add">
          <ac:chgData name="Khadija HUSEYNOVA" userId="S::khadija.huseynova@std.yildiz.edu.tr::bd04b5dc-552f-479b-86dd-8746fc3a00b7" providerId="AD" clId="Web-{D069934B-1893-4D7D-87CE-85DA80A1BB1C}" dt="2022-12-14T15:25:28.891" v="24"/>
          <ac:spMkLst>
            <pc:docMk/>
            <pc:sldMk cId="1674425800" sldId="256"/>
            <ac:spMk id="15" creationId="{70766076-46F5-42D5-A773-2B3BEF2B8B74}"/>
          </ac:spMkLst>
        </pc:spChg>
        <pc:picChg chg="add del">
          <ac:chgData name="Khadija HUSEYNOVA" userId="S::khadija.huseynova@std.yildiz.edu.tr::bd04b5dc-552f-479b-86dd-8746fc3a00b7" providerId="AD" clId="Web-{D069934B-1893-4D7D-87CE-85DA80A1BB1C}" dt="2022-12-14T15:25:28.813" v="23"/>
          <ac:picMkLst>
            <pc:docMk/>
            <pc:sldMk cId="1674425800" sldId="256"/>
            <ac:picMk id="4" creationId="{56D74BB7-E589-30CD-1BB8-64A00F798BC4}"/>
          </ac:picMkLst>
        </pc:picChg>
        <pc:picChg chg="add">
          <ac:chgData name="Khadija HUSEYNOVA" userId="S::khadija.huseynova@std.yildiz.edu.tr::bd04b5dc-552f-479b-86dd-8746fc3a00b7" providerId="AD" clId="Web-{D069934B-1893-4D7D-87CE-85DA80A1BB1C}" dt="2022-12-14T15:25:28.891" v="24"/>
          <ac:picMkLst>
            <pc:docMk/>
            <pc:sldMk cId="1674425800" sldId="256"/>
            <ac:picMk id="7" creationId="{17378AA0-A8F3-3EC2-87CB-3E98DAAA25C2}"/>
          </ac:picMkLst>
        </pc:picChg>
      </pc:sldChg>
      <pc:sldChg chg="addSp delSp modSp new">
        <pc:chgData name="Khadija HUSEYNOVA" userId="S::khadija.huseynova@std.yildiz.edu.tr::bd04b5dc-552f-479b-86dd-8746fc3a00b7" providerId="AD" clId="Web-{D069934B-1893-4D7D-87CE-85DA80A1BB1C}" dt="2022-12-14T15:29:35.792" v="44" actId="1076"/>
        <pc:sldMkLst>
          <pc:docMk/>
          <pc:sldMk cId="150675266" sldId="257"/>
        </pc:sldMkLst>
        <pc:spChg chg="mod">
          <ac:chgData name="Khadija HUSEYNOVA" userId="S::khadija.huseynova@std.yildiz.edu.tr::bd04b5dc-552f-479b-86dd-8746fc3a00b7" providerId="AD" clId="Web-{D069934B-1893-4D7D-87CE-85DA80A1BB1C}" dt="2022-12-14T15:25:51.283" v="37" actId="20577"/>
          <ac:spMkLst>
            <pc:docMk/>
            <pc:sldMk cId="150675266" sldId="257"/>
            <ac:spMk id="2" creationId="{44212117-9F15-76FE-1693-F56A16AB5D8F}"/>
          </ac:spMkLst>
        </pc:spChg>
        <pc:spChg chg="del">
          <ac:chgData name="Khadija HUSEYNOVA" userId="S::khadija.huseynova@std.yildiz.edu.tr::bd04b5dc-552f-479b-86dd-8746fc3a00b7" providerId="AD" clId="Web-{D069934B-1893-4D7D-87CE-85DA80A1BB1C}" dt="2022-12-14T15:27:10.786" v="38"/>
          <ac:spMkLst>
            <pc:docMk/>
            <pc:sldMk cId="150675266" sldId="257"/>
            <ac:spMk id="3" creationId="{B911AB88-BFDE-6A2F-6D5E-AB1E2836EB0B}"/>
          </ac:spMkLst>
        </pc:spChg>
        <pc:spChg chg="add del mod">
          <ac:chgData name="Khadija HUSEYNOVA" userId="S::khadija.huseynova@std.yildiz.edu.tr::bd04b5dc-552f-479b-86dd-8746fc3a00b7" providerId="AD" clId="Web-{D069934B-1893-4D7D-87CE-85DA80A1BB1C}" dt="2022-12-14T15:27:48.772" v="40"/>
          <ac:spMkLst>
            <pc:docMk/>
            <pc:sldMk cId="150675266" sldId="257"/>
            <ac:spMk id="6" creationId="{1F13D366-230E-FAC6-505B-637CEB130837}"/>
          </ac:spMkLst>
        </pc:spChg>
        <pc:spChg chg="add del mod">
          <ac:chgData name="Khadija HUSEYNOVA" userId="S::khadija.huseynova@std.yildiz.edu.tr::bd04b5dc-552f-479b-86dd-8746fc3a00b7" providerId="AD" clId="Web-{D069934B-1893-4D7D-87CE-85DA80A1BB1C}" dt="2022-12-14T15:29:31.948" v="43"/>
          <ac:spMkLst>
            <pc:docMk/>
            <pc:sldMk cId="150675266" sldId="257"/>
            <ac:spMk id="9" creationId="{FFC0BDF1-9238-8436-CFA4-D3E35610FD1A}"/>
          </ac:spMkLst>
        </pc:spChg>
        <pc:picChg chg="add del mod ord">
          <ac:chgData name="Khadija HUSEYNOVA" userId="S::khadija.huseynova@std.yildiz.edu.tr::bd04b5dc-552f-479b-86dd-8746fc3a00b7" providerId="AD" clId="Web-{D069934B-1893-4D7D-87CE-85DA80A1BB1C}" dt="2022-12-14T15:27:12.411" v="39"/>
          <ac:picMkLst>
            <pc:docMk/>
            <pc:sldMk cId="150675266" sldId="257"/>
            <ac:picMk id="4" creationId="{F0940680-6A3C-9731-DB7B-2970AB2A7BED}"/>
          </ac:picMkLst>
        </pc:picChg>
        <pc:picChg chg="add del mod ord">
          <ac:chgData name="Khadija HUSEYNOVA" userId="S::khadija.huseynova@std.yildiz.edu.tr::bd04b5dc-552f-479b-86dd-8746fc3a00b7" providerId="AD" clId="Web-{D069934B-1893-4D7D-87CE-85DA80A1BB1C}" dt="2022-12-14T15:28:12.976" v="42"/>
          <ac:picMkLst>
            <pc:docMk/>
            <pc:sldMk cId="150675266" sldId="257"/>
            <ac:picMk id="7" creationId="{C208E7CD-21EB-7842-3648-5F84F10E326A}"/>
          </ac:picMkLst>
        </pc:picChg>
        <pc:picChg chg="add mod ord">
          <ac:chgData name="Khadija HUSEYNOVA" userId="S::khadija.huseynova@std.yildiz.edu.tr::bd04b5dc-552f-479b-86dd-8746fc3a00b7" providerId="AD" clId="Web-{D069934B-1893-4D7D-87CE-85DA80A1BB1C}" dt="2022-12-14T15:29:35.792" v="44" actId="1076"/>
          <ac:picMkLst>
            <pc:docMk/>
            <pc:sldMk cId="150675266" sldId="257"/>
            <ac:picMk id="10" creationId="{13D5C76A-4879-258D-D042-E1629448646A}"/>
          </ac:picMkLst>
        </pc:picChg>
      </pc:sldChg>
      <pc:sldChg chg="addSp delSp modSp new">
        <pc:chgData name="Khadija HUSEYNOVA" userId="S::khadija.huseynova@std.yildiz.edu.tr::bd04b5dc-552f-479b-86dd-8746fc3a00b7" providerId="AD" clId="Web-{D069934B-1893-4D7D-87CE-85DA80A1BB1C}" dt="2022-12-14T15:30:19.059" v="55" actId="1076"/>
        <pc:sldMkLst>
          <pc:docMk/>
          <pc:sldMk cId="185034163" sldId="258"/>
        </pc:sldMkLst>
        <pc:spChg chg="mod">
          <ac:chgData name="Khadija HUSEYNOVA" userId="S::khadija.huseynova@std.yildiz.edu.tr::bd04b5dc-552f-479b-86dd-8746fc3a00b7" providerId="AD" clId="Web-{D069934B-1893-4D7D-87CE-85DA80A1BB1C}" dt="2022-12-14T15:30:04.856" v="51" actId="20577"/>
          <ac:spMkLst>
            <pc:docMk/>
            <pc:sldMk cId="185034163" sldId="258"/>
            <ac:spMk id="2" creationId="{5AA22B96-0560-F147-1734-A7637D4C69B4}"/>
          </ac:spMkLst>
        </pc:spChg>
        <pc:spChg chg="del">
          <ac:chgData name="Khadija HUSEYNOVA" userId="S::khadija.huseynova@std.yildiz.edu.tr::bd04b5dc-552f-479b-86dd-8746fc3a00b7" providerId="AD" clId="Web-{D069934B-1893-4D7D-87CE-85DA80A1BB1C}" dt="2022-12-14T15:30:09.965" v="52"/>
          <ac:spMkLst>
            <pc:docMk/>
            <pc:sldMk cId="185034163" sldId="258"/>
            <ac:spMk id="3" creationId="{F2447E2E-88E1-36E5-8C17-D5E30ACF0D73}"/>
          </ac:spMkLst>
        </pc:spChg>
        <pc:spChg chg="add del mod">
          <ac:chgData name="Khadija HUSEYNOVA" userId="S::khadija.huseynova@std.yildiz.edu.tr::bd04b5dc-552f-479b-86dd-8746fc3a00b7" providerId="AD" clId="Web-{D069934B-1893-4D7D-87CE-85DA80A1BB1C}" dt="2022-12-14T15:30:15.778" v="54"/>
          <ac:spMkLst>
            <pc:docMk/>
            <pc:sldMk cId="185034163" sldId="258"/>
            <ac:spMk id="6" creationId="{FDEF3FDC-4676-B97B-F8D1-A286BE137A17}"/>
          </ac:spMkLst>
        </pc:spChg>
        <pc:picChg chg="add del mod ord">
          <ac:chgData name="Khadija HUSEYNOVA" userId="S::khadija.huseynova@std.yildiz.edu.tr::bd04b5dc-552f-479b-86dd-8746fc3a00b7" providerId="AD" clId="Web-{D069934B-1893-4D7D-87CE-85DA80A1BB1C}" dt="2022-12-14T15:30:10.028" v="53"/>
          <ac:picMkLst>
            <pc:docMk/>
            <pc:sldMk cId="185034163" sldId="258"/>
            <ac:picMk id="4" creationId="{624479AA-793F-552E-2DD4-63A9A80DCC96}"/>
          </ac:picMkLst>
        </pc:picChg>
        <pc:picChg chg="add mod ord">
          <ac:chgData name="Khadija HUSEYNOVA" userId="S::khadija.huseynova@std.yildiz.edu.tr::bd04b5dc-552f-479b-86dd-8746fc3a00b7" providerId="AD" clId="Web-{D069934B-1893-4D7D-87CE-85DA80A1BB1C}" dt="2022-12-14T15:30:19.059" v="55" actId="1076"/>
          <ac:picMkLst>
            <pc:docMk/>
            <pc:sldMk cId="185034163" sldId="258"/>
            <ac:picMk id="7" creationId="{8C0CFBB3-7EDE-8815-61E6-FF0443E89F1D}"/>
          </ac:picMkLst>
        </pc:picChg>
      </pc:sldChg>
      <pc:sldChg chg="modSp new del">
        <pc:chgData name="Khadija HUSEYNOVA" userId="S::khadija.huseynova@std.yildiz.edu.tr::bd04b5dc-552f-479b-86dd-8746fc3a00b7" providerId="AD" clId="Web-{D069934B-1893-4D7D-87CE-85DA80A1BB1C}" dt="2022-12-14T15:55:35.940" v="83"/>
        <pc:sldMkLst>
          <pc:docMk/>
          <pc:sldMk cId="3320480524" sldId="259"/>
        </pc:sldMkLst>
        <pc:spChg chg="mod">
          <ac:chgData name="Khadija HUSEYNOVA" userId="S::khadija.huseynova@std.yildiz.edu.tr::bd04b5dc-552f-479b-86dd-8746fc3a00b7" providerId="AD" clId="Web-{D069934B-1893-4D7D-87CE-85DA80A1BB1C}" dt="2022-12-14T15:30:34.201" v="60" actId="20577"/>
          <ac:spMkLst>
            <pc:docMk/>
            <pc:sldMk cId="3320480524" sldId="259"/>
            <ac:spMk id="2" creationId="{7F5DE79F-88B0-A678-4928-0E11AF5817C0}"/>
          </ac:spMkLst>
        </pc:spChg>
        <pc:spChg chg="mod">
          <ac:chgData name="Khadija HUSEYNOVA" userId="S::khadija.huseynova@std.yildiz.edu.tr::bd04b5dc-552f-479b-86dd-8746fc3a00b7" providerId="AD" clId="Web-{D069934B-1893-4D7D-87CE-85DA80A1BB1C}" dt="2022-12-14T15:55:31.471" v="82" actId="20577"/>
          <ac:spMkLst>
            <pc:docMk/>
            <pc:sldMk cId="3320480524" sldId="259"/>
            <ac:spMk id="3" creationId="{9A671306-788F-1C59-A63C-70BF25CCCD2D}"/>
          </ac:spMkLst>
        </pc:spChg>
      </pc:sldChg>
      <pc:sldChg chg="modSp new">
        <pc:chgData name="Khadija HUSEYNOVA" userId="S::khadija.huseynova@std.yildiz.edu.tr::bd04b5dc-552f-479b-86dd-8746fc3a00b7" providerId="AD" clId="Web-{D069934B-1893-4D7D-87CE-85DA80A1BB1C}" dt="2022-12-14T15:33:02.488" v="74" actId="20577"/>
        <pc:sldMkLst>
          <pc:docMk/>
          <pc:sldMk cId="2585797729" sldId="260"/>
        </pc:sldMkLst>
        <pc:spChg chg="mod">
          <ac:chgData name="Khadija HUSEYNOVA" userId="S::khadija.huseynova@std.yildiz.edu.tr::bd04b5dc-552f-479b-86dd-8746fc3a00b7" providerId="AD" clId="Web-{D069934B-1893-4D7D-87CE-85DA80A1BB1C}" dt="2022-12-14T15:32:59.613" v="72" actId="20577"/>
          <ac:spMkLst>
            <pc:docMk/>
            <pc:sldMk cId="2585797729" sldId="260"/>
            <ac:spMk id="2" creationId="{F06204B7-D4D9-2992-32C6-363BEA304CCD}"/>
          </ac:spMkLst>
        </pc:spChg>
        <pc:spChg chg="mod">
          <ac:chgData name="Khadija HUSEYNOVA" userId="S::khadija.huseynova@std.yildiz.edu.tr::bd04b5dc-552f-479b-86dd-8746fc3a00b7" providerId="AD" clId="Web-{D069934B-1893-4D7D-87CE-85DA80A1BB1C}" dt="2022-12-14T15:33:02.488" v="74" actId="20577"/>
          <ac:spMkLst>
            <pc:docMk/>
            <pc:sldMk cId="2585797729" sldId="260"/>
            <ac:spMk id="3" creationId="{5039E889-9744-4835-8AC3-F2C86BC1CEA7}"/>
          </ac:spMkLst>
        </pc:spChg>
      </pc:sldChg>
      <pc:sldChg chg="modSp new">
        <pc:chgData name="Khadija HUSEYNOVA" userId="S::khadija.huseynova@std.yildiz.edu.tr::bd04b5dc-552f-479b-86dd-8746fc3a00b7" providerId="AD" clId="Web-{D069934B-1893-4D7D-87CE-85DA80A1BB1C}" dt="2022-12-14T15:34:54.633" v="80" actId="20577"/>
        <pc:sldMkLst>
          <pc:docMk/>
          <pc:sldMk cId="3236762086" sldId="261"/>
        </pc:sldMkLst>
        <pc:spChg chg="mod">
          <ac:chgData name="Khadija HUSEYNOVA" userId="S::khadija.huseynova@std.yildiz.edu.tr::bd04b5dc-552f-479b-86dd-8746fc3a00b7" providerId="AD" clId="Web-{D069934B-1893-4D7D-87CE-85DA80A1BB1C}" dt="2022-12-14T15:34:43.367" v="77" actId="20577"/>
          <ac:spMkLst>
            <pc:docMk/>
            <pc:sldMk cId="3236762086" sldId="261"/>
            <ac:spMk id="2" creationId="{F04780C9-C38B-9F7F-10DC-6961B7DE7F3B}"/>
          </ac:spMkLst>
        </pc:spChg>
        <pc:spChg chg="mod">
          <ac:chgData name="Khadija HUSEYNOVA" userId="S::khadija.huseynova@std.yildiz.edu.tr::bd04b5dc-552f-479b-86dd-8746fc3a00b7" providerId="AD" clId="Web-{D069934B-1893-4D7D-87CE-85DA80A1BB1C}" dt="2022-12-14T15:34:54.633" v="80" actId="20577"/>
          <ac:spMkLst>
            <pc:docMk/>
            <pc:sldMk cId="3236762086" sldId="261"/>
            <ac:spMk id="3" creationId="{3522D0DE-060F-4933-BCD7-6A8C4EE98EEB}"/>
          </ac:spMkLst>
        </pc:spChg>
      </pc:sldChg>
      <pc:sldChg chg="modSp new">
        <pc:chgData name="Khadija HUSEYNOVA" userId="S::khadija.huseynova@std.yildiz.edu.tr::bd04b5dc-552f-479b-86dd-8746fc3a00b7" providerId="AD" clId="Web-{D069934B-1893-4D7D-87CE-85DA80A1BB1C}" dt="2022-12-14T15:58:36.226" v="106" actId="20577"/>
        <pc:sldMkLst>
          <pc:docMk/>
          <pc:sldMk cId="1357471893" sldId="262"/>
        </pc:sldMkLst>
        <pc:spChg chg="mod">
          <ac:chgData name="Khadija HUSEYNOVA" userId="S::khadija.huseynova@std.yildiz.edu.tr::bd04b5dc-552f-479b-86dd-8746fc3a00b7" providerId="AD" clId="Web-{D069934B-1893-4D7D-87CE-85DA80A1BB1C}" dt="2022-12-14T15:57:54.913" v="91" actId="20577"/>
          <ac:spMkLst>
            <pc:docMk/>
            <pc:sldMk cId="1357471893" sldId="262"/>
            <ac:spMk id="2" creationId="{9483FD7A-EC87-6D57-0F5A-92342369EAF7}"/>
          </ac:spMkLst>
        </pc:spChg>
        <pc:spChg chg="mod">
          <ac:chgData name="Khadija HUSEYNOVA" userId="S::khadija.huseynova@std.yildiz.edu.tr::bd04b5dc-552f-479b-86dd-8746fc3a00b7" providerId="AD" clId="Web-{D069934B-1893-4D7D-87CE-85DA80A1BB1C}" dt="2022-12-14T15:58:36.226" v="106" actId="20577"/>
          <ac:spMkLst>
            <pc:docMk/>
            <pc:sldMk cId="1357471893" sldId="262"/>
            <ac:spMk id="3" creationId="{064E083F-58B8-8223-6032-23AC7EAA8D1B}"/>
          </ac:spMkLst>
        </pc:spChg>
      </pc:sldChg>
      <pc:sldMasterChg chg="add del addSldLayout delSldLayout">
        <pc:chgData name="Khadija HUSEYNOVA" userId="S::khadija.huseynova@std.yildiz.edu.tr::bd04b5dc-552f-479b-86dd-8746fc3a00b7" providerId="AD" clId="Web-{D069934B-1893-4D7D-87CE-85DA80A1BB1C}" dt="2022-12-14T15:25:28.891" v="24"/>
        <pc:sldMasterMkLst>
          <pc:docMk/>
          <pc:sldMasterMk cId="3712468873" sldId="2147483648"/>
        </pc:sldMasterMkLst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3440994769" sldId="2147483649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3944319586" sldId="2147483650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1196833356" sldId="2147483651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3652797130" sldId="2147483652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846744319" sldId="2147483653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2861482750" sldId="2147483654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4199817435" sldId="2147483655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2700913065" sldId="2147483656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818175020" sldId="2147483657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847874827" sldId="2147483658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addSldLayout">
        <pc:chgData name="Khadija HUSEYNOVA" userId="S::khadija.huseynova@std.yildiz.edu.tr::bd04b5dc-552f-479b-86dd-8746fc3a00b7" providerId="AD" clId="Web-{D069934B-1893-4D7D-87CE-85DA80A1BB1C}" dt="2022-12-14T15:25:28.891" v="24"/>
        <pc:sldMasterMkLst>
          <pc:docMk/>
          <pc:sldMasterMk cId="3301935353" sldId="2147483673"/>
        </pc:sldMasterMkLst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2826015184" sldId="2147483662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1225019149" sldId="2147483663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1098817466" sldId="2147483664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3133501405" sldId="2147483665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2462723459" sldId="2147483666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3120804306" sldId="2147483667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2326618183" sldId="2147483668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229664053" sldId="2147483669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3245175240" sldId="2147483670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398510127" sldId="2147483671"/>
          </pc:sldLayoutMkLst>
        </pc:sldLayoutChg>
        <pc:sldLayoutChg chg="add">
          <pc:chgData name="Khadija HUSEYNOVA" userId="S::khadija.huseynova@std.yildiz.edu.tr::bd04b5dc-552f-479b-86dd-8746fc3a00b7" providerId="AD" clId="Web-{D069934B-1893-4D7D-87CE-85DA80A1BB1C}" dt="2022-12-14T15:25:28.891" v="24"/>
          <pc:sldLayoutMkLst>
            <pc:docMk/>
            <pc:sldMasterMk cId="3301935353" sldId="2147483673"/>
            <pc:sldLayoutMk cId="1474950609" sldId="2147483672"/>
          </pc:sldLayoutMkLst>
        </pc:sldLayoutChg>
      </pc:sldMasterChg>
      <pc:sldMasterChg chg="add del addSldLayout delSldLayout">
        <pc:chgData name="Khadija HUSEYNOVA" userId="S::khadija.huseynova@std.yildiz.edu.tr::bd04b5dc-552f-479b-86dd-8746fc3a00b7" providerId="AD" clId="Web-{D069934B-1893-4D7D-87CE-85DA80A1BB1C}" dt="2022-12-14T15:25:28.813" v="23"/>
        <pc:sldMasterMkLst>
          <pc:docMk/>
          <pc:sldMasterMk cId="3281143060" sldId="2147483738"/>
        </pc:sldMasterMkLst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2716986018" sldId="2147483727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1584299748" sldId="2147483728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3662014542" sldId="2147483729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4062919568" sldId="2147483730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345999291" sldId="2147483731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1452059070" sldId="2147483732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477433168" sldId="2147483733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1228518341" sldId="2147483734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593805494" sldId="2147483735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4210193960" sldId="2147483736"/>
          </pc:sldLayoutMkLst>
        </pc:sldLayoutChg>
        <pc:sldLayoutChg chg="add del">
          <pc:chgData name="Khadija HUSEYNOVA" userId="S::khadija.huseynova@std.yildiz.edu.tr::bd04b5dc-552f-479b-86dd-8746fc3a00b7" providerId="AD" clId="Web-{D069934B-1893-4D7D-87CE-85DA80A1BB1C}" dt="2022-12-14T15:25:28.813" v="23"/>
          <pc:sldLayoutMkLst>
            <pc:docMk/>
            <pc:sldMasterMk cId="3281143060" sldId="2147483738"/>
            <pc:sldLayoutMk cId="1772497901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12/14/2022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2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12/14/2022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12/14/2022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01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12/14/2022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12/14/2022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3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enom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oc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" TargetMode="External"/><Relationship Id="rId2" Type="http://schemas.openxmlformats.org/officeDocument/2006/relationships/hyperlink" Target="https://archive.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metravel.mementowe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tr-TR">
                <a:cs typeface="Calibri Light"/>
              </a:rPr>
              <a:t>CTI 4.HAFTA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cs typeface="Calibri"/>
              </a:rPr>
              <a:t>SKY-SEC </a:t>
            </a:r>
            <a:r>
              <a:rPr lang="tr-TR" err="1">
                <a:cs typeface="Calibri"/>
              </a:rPr>
              <a:t>Bootcamp</a:t>
            </a:r>
            <a:endParaRPr lang="tr-TR" err="1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7378AA0-A8F3-3EC2-87CB-3E98DAAA2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2" r="29402" b="-2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212117-9F15-76FE-1693-F56A16AB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Meiryo"/>
              </a:rPr>
              <a:t>Forum siteleri</a:t>
            </a:r>
          </a:p>
        </p:txBody>
      </p:sp>
      <p:pic>
        <p:nvPicPr>
          <p:cNvPr id="10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13D5C76A-4879-258D-D042-E16294486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198" y="2917510"/>
            <a:ext cx="8770571" cy="2119064"/>
          </a:xfrm>
        </p:spPr>
      </p:pic>
    </p:spTree>
    <p:extLst>
      <p:ext uri="{BB962C8B-B14F-4D97-AF65-F5344CB8AC3E}">
        <p14:creationId xmlns:p14="http://schemas.microsoft.com/office/powerpoint/2010/main" val="1506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A22B96-0560-F147-1734-A7637D4C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>
                <a:ea typeface="Meiryo"/>
              </a:rPr>
              <a:t>Forum siteleri</a:t>
            </a:r>
            <a:br>
              <a:rPr lang="tr-TR">
                <a:ea typeface="Meiryo"/>
              </a:rPr>
            </a:br>
            <a:endParaRPr lang="tr-TR"/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8C0CFBB3-7EDE-8815-61E6-FF0443E89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280" y="2569853"/>
            <a:ext cx="5659532" cy="3651504"/>
          </a:xfrm>
        </p:spPr>
      </p:pic>
    </p:spTree>
    <p:extLst>
      <p:ext uri="{BB962C8B-B14F-4D97-AF65-F5344CB8AC3E}">
        <p14:creationId xmlns:p14="http://schemas.microsoft.com/office/powerpoint/2010/main" val="18503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204B7-D4D9-2992-32C6-363BEA30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Meiryo"/>
              </a:rPr>
              <a:t>Database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9E889-9744-4835-8AC3-F2C86BC1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tr-TR">
                <a:ea typeface="+mn-lt"/>
                <a:cs typeface="+mn-lt"/>
                <a:hlinkClick r:id="rId2"/>
              </a:rPr>
              <a:t>http://visualgenome.org/</a:t>
            </a:r>
          </a:p>
          <a:p>
            <a:endParaRPr lang="tr-T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579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4780C9-C38B-9F7F-10DC-6961B7DE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ea typeface="Meiryo"/>
              </a:rPr>
              <a:t>Translation</a:t>
            </a:r>
            <a:endParaRPr lang="tr-TR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22D0DE-060F-4933-BCD7-6A8C4EE9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tr-TR">
                <a:ea typeface="+mn-lt"/>
                <a:cs typeface="+mn-lt"/>
                <a:hlinkClick r:id="rId2"/>
              </a:rPr>
              <a:t>https://www.newocr.com/</a:t>
            </a:r>
            <a:endParaRPr lang="tr-TR">
              <a:ea typeface="+mn-lt"/>
              <a:cs typeface="+mn-lt"/>
            </a:endParaRPr>
          </a:p>
          <a:p>
            <a:endParaRPr lang="tr-TR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23676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83FD7A-EC87-6D57-0F5A-92342369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Meiryo"/>
              </a:rPr>
              <a:t>Archive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4E083F-58B8-8223-6032-23AC7EAA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tr-TR">
                <a:ea typeface="+mn-lt"/>
                <a:cs typeface="+mn-lt"/>
                <a:hlinkClick r:id="rId2"/>
              </a:rPr>
              <a:t>https://archive.is/</a:t>
            </a:r>
            <a:endParaRPr lang="tr-TR">
              <a:ea typeface="+mn-lt"/>
              <a:cs typeface="+mn-lt"/>
            </a:endParaRPr>
          </a:p>
          <a:p>
            <a:r>
              <a:rPr lang="tr-TR" u="sng">
                <a:ea typeface="+mn-lt"/>
                <a:cs typeface="+mn-lt"/>
                <a:hlinkClick r:id="rId3"/>
              </a:rPr>
              <a:t>https://archive.org/</a:t>
            </a:r>
          </a:p>
          <a:p>
            <a:r>
              <a:rPr lang="tr-TR" u="sng">
                <a:ea typeface="+mn-lt"/>
                <a:cs typeface="+mn-lt"/>
                <a:hlinkClick r:id="rId4"/>
              </a:rPr>
              <a:t>http://timetravel.mementoweb.org/</a:t>
            </a:r>
          </a:p>
        </p:txBody>
      </p:sp>
    </p:spTree>
    <p:extLst>
      <p:ext uri="{BB962C8B-B14F-4D97-AF65-F5344CB8AC3E}">
        <p14:creationId xmlns:p14="http://schemas.microsoft.com/office/powerpoint/2010/main" val="135747189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412435"/>
      </a:dk2>
      <a:lt2>
        <a:srgbClr val="E2E4E8"/>
      </a:lt2>
      <a:accent1>
        <a:srgbClr val="CB982D"/>
      </a:accent1>
      <a:accent2>
        <a:srgbClr val="EB774E"/>
      </a:accent2>
      <a:accent3>
        <a:srgbClr val="EE6E82"/>
      </a:accent3>
      <a:accent4>
        <a:srgbClr val="EB4EA8"/>
      </a:accent4>
      <a:accent5>
        <a:srgbClr val="EE6EED"/>
      </a:accent5>
      <a:accent6>
        <a:srgbClr val="AB4EEB"/>
      </a:accent6>
      <a:hlink>
        <a:srgbClr val="697F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SketchLinesVTI</vt:lpstr>
      <vt:lpstr>CTI 4.HAFTA</vt:lpstr>
      <vt:lpstr>Forum siteleri</vt:lpstr>
      <vt:lpstr>Forum siteleri </vt:lpstr>
      <vt:lpstr>Database</vt:lpstr>
      <vt:lpstr>Translation</vt:lpstr>
      <vt:lpstr>Archive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1</cp:revision>
  <dcterms:created xsi:type="dcterms:W3CDTF">2022-12-14T15:24:17Z</dcterms:created>
  <dcterms:modified xsi:type="dcterms:W3CDTF">2022-12-14T15:59:22Z</dcterms:modified>
</cp:coreProperties>
</file>