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23"/>
  </p:notesMasterIdLst>
  <p:sldIdLst>
    <p:sldId id="256" r:id="rId2"/>
    <p:sldId id="259" r:id="rId3"/>
    <p:sldId id="277" r:id="rId4"/>
    <p:sldId id="307" r:id="rId5"/>
    <p:sldId id="272" r:id="rId6"/>
    <p:sldId id="273" r:id="rId7"/>
    <p:sldId id="285" r:id="rId8"/>
    <p:sldId id="286" r:id="rId9"/>
    <p:sldId id="287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2" r:id="rId18"/>
    <p:sldId id="303" r:id="rId19"/>
    <p:sldId id="306" r:id="rId20"/>
    <p:sldId id="300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39484-2DC5-4A8E-A33B-5D032EA16D42}" v="12" dt="2023-08-21T06:21:36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39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roze Khan" userId="5590623669871045" providerId="LiveId" clId="{97339484-2DC5-4A8E-A33B-5D032EA16D42}"/>
    <pc:docChg chg="custSel addSld delSld modSld sldOrd">
      <pc:chgData name="Mehroze Khan" userId="5590623669871045" providerId="LiveId" clId="{97339484-2DC5-4A8E-A33B-5D032EA16D42}" dt="2023-08-21T06:50:44.858" v="203" actId="20577"/>
      <pc:docMkLst>
        <pc:docMk/>
      </pc:docMkLst>
      <pc:sldChg chg="del">
        <pc:chgData name="Mehroze Khan" userId="5590623669871045" providerId="LiveId" clId="{97339484-2DC5-4A8E-A33B-5D032EA16D42}" dt="2023-08-21T04:28:57.355" v="141" actId="47"/>
        <pc:sldMkLst>
          <pc:docMk/>
          <pc:sldMk cId="1776434555" sldId="264"/>
        </pc:sldMkLst>
      </pc:sldChg>
      <pc:sldChg chg="del">
        <pc:chgData name="Mehroze Khan" userId="5590623669871045" providerId="LiveId" clId="{97339484-2DC5-4A8E-A33B-5D032EA16D42}" dt="2023-08-21T04:29:00.923" v="142" actId="47"/>
        <pc:sldMkLst>
          <pc:docMk/>
          <pc:sldMk cId="1027356311" sldId="271"/>
        </pc:sldMkLst>
      </pc:sldChg>
      <pc:sldChg chg="modSp mod ord">
        <pc:chgData name="Mehroze Khan" userId="5590623669871045" providerId="LiveId" clId="{97339484-2DC5-4A8E-A33B-5D032EA16D42}" dt="2023-08-21T06:21:17.583" v="193"/>
        <pc:sldMkLst>
          <pc:docMk/>
          <pc:sldMk cId="3229866750" sldId="272"/>
        </pc:sldMkLst>
        <pc:spChg chg="mod">
          <ac:chgData name="Mehroze Khan" userId="5590623669871045" providerId="LiveId" clId="{97339484-2DC5-4A8E-A33B-5D032EA16D42}" dt="2023-08-21T04:11:03.571" v="74" actId="20577"/>
          <ac:spMkLst>
            <pc:docMk/>
            <pc:sldMk cId="3229866750" sldId="272"/>
            <ac:spMk id="3" creationId="{C230AF85-C2F7-4CE5-8BEF-BB5447A16CFE}"/>
          </ac:spMkLst>
        </pc:spChg>
      </pc:sldChg>
      <pc:sldChg chg="modSp mod">
        <pc:chgData name="Mehroze Khan" userId="5590623669871045" providerId="LiveId" clId="{97339484-2DC5-4A8E-A33B-5D032EA16D42}" dt="2023-08-21T04:30:02.609" v="146" actId="20577"/>
        <pc:sldMkLst>
          <pc:docMk/>
          <pc:sldMk cId="1953072457" sldId="273"/>
        </pc:sldMkLst>
        <pc:spChg chg="mod">
          <ac:chgData name="Mehroze Khan" userId="5590623669871045" providerId="LiveId" clId="{97339484-2DC5-4A8E-A33B-5D032EA16D42}" dt="2023-08-21T04:30:02.609" v="146" actId="20577"/>
          <ac:spMkLst>
            <pc:docMk/>
            <pc:sldMk cId="1953072457" sldId="273"/>
            <ac:spMk id="3" creationId="{C230AF85-C2F7-4CE5-8BEF-BB5447A16CFE}"/>
          </ac:spMkLst>
        </pc:spChg>
      </pc:sldChg>
      <pc:sldChg chg="del">
        <pc:chgData name="Mehroze Khan" userId="5590623669871045" providerId="LiveId" clId="{97339484-2DC5-4A8E-A33B-5D032EA16D42}" dt="2023-08-21T04:29:03.598" v="143" actId="47"/>
        <pc:sldMkLst>
          <pc:docMk/>
          <pc:sldMk cId="123548753" sldId="274"/>
        </pc:sldMkLst>
      </pc:sldChg>
      <pc:sldChg chg="del">
        <pc:chgData name="Mehroze Khan" userId="5590623669871045" providerId="LiveId" clId="{97339484-2DC5-4A8E-A33B-5D032EA16D42}" dt="2023-08-21T04:29:08.413" v="144" actId="47"/>
        <pc:sldMkLst>
          <pc:docMk/>
          <pc:sldMk cId="2739546145" sldId="275"/>
        </pc:sldMkLst>
      </pc:sldChg>
      <pc:sldChg chg="modSp mod">
        <pc:chgData name="Mehroze Khan" userId="5590623669871045" providerId="LiveId" clId="{97339484-2DC5-4A8E-A33B-5D032EA16D42}" dt="2023-08-21T06:21:32.354" v="194" actId="1076"/>
        <pc:sldMkLst>
          <pc:docMk/>
          <pc:sldMk cId="662452227" sldId="277"/>
        </pc:sldMkLst>
        <pc:spChg chg="mod">
          <ac:chgData name="Mehroze Khan" userId="5590623669871045" providerId="LiveId" clId="{97339484-2DC5-4A8E-A33B-5D032EA16D42}" dt="2023-08-21T06:15:49.344" v="153" actId="20577"/>
          <ac:spMkLst>
            <pc:docMk/>
            <pc:sldMk cId="662452227" sldId="277"/>
            <ac:spMk id="3" creationId="{C230AF85-C2F7-4CE5-8BEF-BB5447A16CFE}"/>
          </ac:spMkLst>
        </pc:spChg>
        <pc:picChg chg="mod">
          <ac:chgData name="Mehroze Khan" userId="5590623669871045" providerId="LiveId" clId="{97339484-2DC5-4A8E-A33B-5D032EA16D42}" dt="2023-08-21T06:21:32.354" v="194" actId="1076"/>
          <ac:picMkLst>
            <pc:docMk/>
            <pc:sldMk cId="662452227" sldId="277"/>
            <ac:picMk id="5" creationId="{65E3DD00-B2F0-4059-9F08-4BBE6A7F5795}"/>
          </ac:picMkLst>
        </pc:picChg>
      </pc:sldChg>
      <pc:sldChg chg="del">
        <pc:chgData name="Mehroze Khan" userId="5590623669871045" providerId="LiveId" clId="{97339484-2DC5-4A8E-A33B-5D032EA16D42}" dt="2023-08-21T04:09:43.392" v="54" actId="47"/>
        <pc:sldMkLst>
          <pc:docMk/>
          <pc:sldMk cId="1721235928" sldId="278"/>
        </pc:sldMkLst>
      </pc:sldChg>
      <pc:sldChg chg="del">
        <pc:chgData name="Mehroze Khan" userId="5590623669871045" providerId="LiveId" clId="{97339484-2DC5-4A8E-A33B-5D032EA16D42}" dt="2023-08-21T04:09:45.184" v="55" actId="47"/>
        <pc:sldMkLst>
          <pc:docMk/>
          <pc:sldMk cId="1228006515" sldId="279"/>
        </pc:sldMkLst>
      </pc:sldChg>
      <pc:sldChg chg="del">
        <pc:chgData name="Mehroze Khan" userId="5590623669871045" providerId="LiveId" clId="{97339484-2DC5-4A8E-A33B-5D032EA16D42}" dt="2023-08-21T04:09:55.023" v="56" actId="47"/>
        <pc:sldMkLst>
          <pc:docMk/>
          <pc:sldMk cId="1015956227" sldId="280"/>
        </pc:sldMkLst>
      </pc:sldChg>
      <pc:sldChg chg="del">
        <pc:chgData name="Mehroze Khan" userId="5590623669871045" providerId="LiveId" clId="{97339484-2DC5-4A8E-A33B-5D032EA16D42}" dt="2023-08-21T04:09:59.204" v="57" actId="47"/>
        <pc:sldMkLst>
          <pc:docMk/>
          <pc:sldMk cId="3100244158" sldId="281"/>
        </pc:sldMkLst>
      </pc:sldChg>
      <pc:sldChg chg="del">
        <pc:chgData name="Mehroze Khan" userId="5590623669871045" providerId="LiveId" clId="{97339484-2DC5-4A8E-A33B-5D032EA16D42}" dt="2023-08-21T04:10:02.973" v="58" actId="47"/>
        <pc:sldMkLst>
          <pc:docMk/>
          <pc:sldMk cId="2694503943" sldId="282"/>
        </pc:sldMkLst>
      </pc:sldChg>
      <pc:sldChg chg="del">
        <pc:chgData name="Mehroze Khan" userId="5590623669871045" providerId="LiveId" clId="{97339484-2DC5-4A8E-A33B-5D032EA16D42}" dt="2023-08-21T04:29:23.727" v="145" actId="47"/>
        <pc:sldMkLst>
          <pc:docMk/>
          <pc:sldMk cId="579398073" sldId="284"/>
        </pc:sldMkLst>
      </pc:sldChg>
      <pc:sldChg chg="modSp mod">
        <pc:chgData name="Mehroze Khan" userId="5590623669871045" providerId="LiveId" clId="{97339484-2DC5-4A8E-A33B-5D032EA16D42}" dt="2023-08-21T04:30:16.530" v="147" actId="255"/>
        <pc:sldMkLst>
          <pc:docMk/>
          <pc:sldMk cId="405150415" sldId="285"/>
        </pc:sldMkLst>
        <pc:spChg chg="mod">
          <ac:chgData name="Mehroze Khan" userId="5590623669871045" providerId="LiveId" clId="{97339484-2DC5-4A8E-A33B-5D032EA16D42}" dt="2023-08-21T04:13:25.597" v="83" actId="20577"/>
          <ac:spMkLst>
            <pc:docMk/>
            <pc:sldMk cId="405150415" sldId="285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16.530" v="147" actId="255"/>
          <ac:spMkLst>
            <pc:docMk/>
            <pc:sldMk cId="405150415" sldId="285"/>
            <ac:spMk id="3" creationId="{1B66BC63-58F6-4431-B02D-50658D90867D}"/>
          </ac:spMkLst>
        </pc:spChg>
      </pc:sldChg>
      <pc:sldChg chg="modSp mod">
        <pc:chgData name="Mehroze Khan" userId="5590623669871045" providerId="LiveId" clId="{97339484-2DC5-4A8E-A33B-5D032EA16D42}" dt="2023-08-21T04:30:24.186" v="148" actId="255"/>
        <pc:sldMkLst>
          <pc:docMk/>
          <pc:sldMk cId="3101540490" sldId="286"/>
        </pc:sldMkLst>
        <pc:spChg chg="mod">
          <ac:chgData name="Mehroze Khan" userId="5590623669871045" providerId="LiveId" clId="{97339484-2DC5-4A8E-A33B-5D032EA16D42}" dt="2023-08-21T04:16:03.553" v="87" actId="20577"/>
          <ac:spMkLst>
            <pc:docMk/>
            <pc:sldMk cId="3101540490" sldId="286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24.186" v="148" actId="255"/>
          <ac:spMkLst>
            <pc:docMk/>
            <pc:sldMk cId="3101540490" sldId="286"/>
            <ac:spMk id="3" creationId="{1B66BC63-58F6-4431-B02D-50658D90867D}"/>
          </ac:spMkLst>
        </pc:spChg>
      </pc:sldChg>
      <pc:sldChg chg="modSp mod modNotesTx">
        <pc:chgData name="Mehroze Khan" userId="5590623669871045" providerId="LiveId" clId="{97339484-2DC5-4A8E-A33B-5D032EA16D42}" dt="2023-08-21T04:30:32.687" v="149" actId="255"/>
        <pc:sldMkLst>
          <pc:docMk/>
          <pc:sldMk cId="1181666205" sldId="287"/>
        </pc:sldMkLst>
        <pc:spChg chg="mod">
          <ac:chgData name="Mehroze Khan" userId="5590623669871045" providerId="LiveId" clId="{97339484-2DC5-4A8E-A33B-5D032EA16D42}" dt="2023-08-21T04:16:10.727" v="91" actId="20577"/>
          <ac:spMkLst>
            <pc:docMk/>
            <pc:sldMk cId="1181666205" sldId="287"/>
            <ac:spMk id="2" creationId="{D340E466-8FA5-4476-A149-C22098755CFC}"/>
          </ac:spMkLst>
        </pc:spChg>
        <pc:spChg chg="mod">
          <ac:chgData name="Mehroze Khan" userId="5590623669871045" providerId="LiveId" clId="{97339484-2DC5-4A8E-A33B-5D032EA16D42}" dt="2023-08-21T04:30:32.687" v="149" actId="255"/>
          <ac:spMkLst>
            <pc:docMk/>
            <pc:sldMk cId="1181666205" sldId="287"/>
            <ac:spMk id="3" creationId="{1B66BC63-58F6-4431-B02D-50658D90867D}"/>
          </ac:spMkLst>
        </pc:spChg>
      </pc:sldChg>
      <pc:sldChg chg="del">
        <pc:chgData name="Mehroze Khan" userId="5590623669871045" providerId="LiveId" clId="{97339484-2DC5-4A8E-A33B-5D032EA16D42}" dt="2023-08-21T04:17:03.132" v="93" actId="47"/>
        <pc:sldMkLst>
          <pc:docMk/>
          <pc:sldMk cId="486828885" sldId="288"/>
        </pc:sldMkLst>
      </pc:sldChg>
      <pc:sldChg chg="del">
        <pc:chgData name="Mehroze Khan" userId="5590623669871045" providerId="LiveId" clId="{97339484-2DC5-4A8E-A33B-5D032EA16D42}" dt="2023-08-21T04:17:09.782" v="94" actId="47"/>
        <pc:sldMkLst>
          <pc:docMk/>
          <pc:sldMk cId="2878645423" sldId="289"/>
        </pc:sldMkLst>
      </pc:sldChg>
      <pc:sldChg chg="del">
        <pc:chgData name="Mehroze Khan" userId="5590623669871045" providerId="LiveId" clId="{97339484-2DC5-4A8E-A33B-5D032EA16D42}" dt="2023-08-21T04:17:11.303" v="95" actId="47"/>
        <pc:sldMkLst>
          <pc:docMk/>
          <pc:sldMk cId="2115082560" sldId="290"/>
        </pc:sldMkLst>
      </pc:sldChg>
      <pc:sldChg chg="del">
        <pc:chgData name="Mehroze Khan" userId="5590623669871045" providerId="LiveId" clId="{97339484-2DC5-4A8E-A33B-5D032EA16D42}" dt="2023-08-21T04:17:12.469" v="96" actId="47"/>
        <pc:sldMkLst>
          <pc:docMk/>
          <pc:sldMk cId="616832906" sldId="291"/>
        </pc:sldMkLst>
      </pc:sldChg>
      <pc:sldChg chg="modSp mod">
        <pc:chgData name="Mehroze Khan" userId="5590623669871045" providerId="LiveId" clId="{97339484-2DC5-4A8E-A33B-5D032EA16D42}" dt="2023-08-21T06:45:17.556" v="196" actId="20577"/>
        <pc:sldMkLst>
          <pc:docMk/>
          <pc:sldMk cId="1072548083" sldId="292"/>
        </pc:sldMkLst>
        <pc:spChg chg="mod">
          <ac:chgData name="Mehroze Khan" userId="5590623669871045" providerId="LiveId" clId="{97339484-2DC5-4A8E-A33B-5D032EA16D42}" dt="2023-08-21T06:45:17.556" v="196" actId="20577"/>
          <ac:spMkLst>
            <pc:docMk/>
            <pc:sldMk cId="1072548083" sldId="292"/>
            <ac:spMk id="3" creationId="{EE6472F6-1D05-4E4B-93F8-8ABBE1279089}"/>
          </ac:spMkLst>
        </pc:spChg>
      </pc:sldChg>
      <pc:sldChg chg="modSp mod">
        <pc:chgData name="Mehroze Khan" userId="5590623669871045" providerId="LiveId" clId="{97339484-2DC5-4A8E-A33B-5D032EA16D42}" dt="2023-08-21T04:18:28.363" v="104" actId="33524"/>
        <pc:sldMkLst>
          <pc:docMk/>
          <pc:sldMk cId="840330455" sldId="293"/>
        </pc:sldMkLst>
        <pc:spChg chg="mod">
          <ac:chgData name="Mehroze Khan" userId="5590623669871045" providerId="LiveId" clId="{97339484-2DC5-4A8E-A33B-5D032EA16D42}" dt="2023-08-21T04:18:28.363" v="104" actId="33524"/>
          <ac:spMkLst>
            <pc:docMk/>
            <pc:sldMk cId="840330455" sldId="293"/>
            <ac:spMk id="3" creationId="{EE6472F6-1D05-4E4B-93F8-8ABBE1279089}"/>
          </ac:spMkLst>
        </pc:spChg>
      </pc:sldChg>
      <pc:sldChg chg="modSp mod">
        <pc:chgData name="Mehroze Khan" userId="5590623669871045" providerId="LiveId" clId="{97339484-2DC5-4A8E-A33B-5D032EA16D42}" dt="2023-08-21T06:46:46.188" v="202" actId="20577"/>
        <pc:sldMkLst>
          <pc:docMk/>
          <pc:sldMk cId="844816397" sldId="294"/>
        </pc:sldMkLst>
        <pc:spChg chg="mod">
          <ac:chgData name="Mehroze Khan" userId="5590623669871045" providerId="LiveId" clId="{97339484-2DC5-4A8E-A33B-5D032EA16D42}" dt="2023-08-21T06:46:46.188" v="202" actId="20577"/>
          <ac:spMkLst>
            <pc:docMk/>
            <pc:sldMk cId="844816397" sldId="294"/>
            <ac:spMk id="3" creationId="{85F39103-5740-4A13-9F2B-17C8E70ED977}"/>
          </ac:spMkLst>
        </pc:spChg>
      </pc:sldChg>
      <pc:sldChg chg="delSp modSp mod">
        <pc:chgData name="Mehroze Khan" userId="5590623669871045" providerId="LiveId" clId="{97339484-2DC5-4A8E-A33B-5D032EA16D42}" dt="2023-08-21T04:30:57.550" v="151" actId="255"/>
        <pc:sldMkLst>
          <pc:docMk/>
          <pc:sldMk cId="977494635" sldId="295"/>
        </pc:sldMkLst>
        <pc:spChg chg="del">
          <ac:chgData name="Mehroze Khan" userId="5590623669871045" providerId="LiveId" clId="{97339484-2DC5-4A8E-A33B-5D032EA16D42}" dt="2023-08-21T04:19:40.179" v="106" actId="478"/>
          <ac:spMkLst>
            <pc:docMk/>
            <pc:sldMk cId="977494635" sldId="295"/>
            <ac:spMk id="2" creationId="{B69A5783-DEB1-4A24-A2F2-8E2845CD9E51}"/>
          </ac:spMkLst>
        </pc:spChg>
        <pc:spChg chg="mod">
          <ac:chgData name="Mehroze Khan" userId="5590623669871045" providerId="LiveId" clId="{97339484-2DC5-4A8E-A33B-5D032EA16D42}" dt="2023-08-21T04:30:57.550" v="151" actId="255"/>
          <ac:spMkLst>
            <pc:docMk/>
            <pc:sldMk cId="977494635" sldId="295"/>
            <ac:spMk id="3" creationId="{554643C7-0BB5-47D8-929C-497C83A75A49}"/>
          </ac:spMkLst>
        </pc:spChg>
      </pc:sldChg>
      <pc:sldChg chg="modSp mod">
        <pc:chgData name="Mehroze Khan" userId="5590623669871045" providerId="LiveId" clId="{97339484-2DC5-4A8E-A33B-5D032EA16D42}" dt="2023-08-21T04:21:10.116" v="113" actId="20577"/>
        <pc:sldMkLst>
          <pc:docMk/>
          <pc:sldMk cId="2915589243" sldId="296"/>
        </pc:sldMkLst>
        <pc:spChg chg="mod">
          <ac:chgData name="Mehroze Khan" userId="5590623669871045" providerId="LiveId" clId="{97339484-2DC5-4A8E-A33B-5D032EA16D42}" dt="2023-08-21T04:21:10.116" v="113" actId="20577"/>
          <ac:spMkLst>
            <pc:docMk/>
            <pc:sldMk cId="2915589243" sldId="296"/>
            <ac:spMk id="10" creationId="{D8736EED-F0FF-4A79-BD89-D4E933BD2DDB}"/>
          </ac:spMkLst>
        </pc:spChg>
      </pc:sldChg>
      <pc:sldChg chg="modSp mod">
        <pc:chgData name="Mehroze Khan" userId="5590623669871045" providerId="LiveId" clId="{97339484-2DC5-4A8E-A33B-5D032EA16D42}" dt="2023-08-21T04:22:06.624" v="118" actId="20577"/>
        <pc:sldMkLst>
          <pc:docMk/>
          <pc:sldMk cId="1817182452" sldId="297"/>
        </pc:sldMkLst>
        <pc:spChg chg="mod">
          <ac:chgData name="Mehroze Khan" userId="5590623669871045" providerId="LiveId" clId="{97339484-2DC5-4A8E-A33B-5D032EA16D42}" dt="2023-08-21T04:22:06.624" v="118" actId="20577"/>
          <ac:spMkLst>
            <pc:docMk/>
            <pc:sldMk cId="1817182452" sldId="297"/>
            <ac:spMk id="3" creationId="{11E787E2-A1E2-4EA3-B9A2-788336766A60}"/>
          </ac:spMkLst>
        </pc:spChg>
      </pc:sldChg>
      <pc:sldChg chg="modSp del mod">
        <pc:chgData name="Mehroze Khan" userId="5590623669871045" providerId="LiveId" clId="{97339484-2DC5-4A8E-A33B-5D032EA16D42}" dt="2023-08-21T04:23:52.496" v="122" actId="47"/>
        <pc:sldMkLst>
          <pc:docMk/>
          <pc:sldMk cId="2367141926" sldId="298"/>
        </pc:sldMkLst>
        <pc:spChg chg="mod">
          <ac:chgData name="Mehroze Khan" userId="5590623669871045" providerId="LiveId" clId="{97339484-2DC5-4A8E-A33B-5D032EA16D42}" dt="2023-08-21T04:23:13.378" v="121" actId="20577"/>
          <ac:spMkLst>
            <pc:docMk/>
            <pc:sldMk cId="2367141926" sldId="298"/>
            <ac:spMk id="3" creationId="{A32383D9-4F13-41FA-9E45-D40F72433F00}"/>
          </ac:spMkLst>
        </pc:spChg>
      </pc:sldChg>
      <pc:sldChg chg="modSp mod">
        <pc:chgData name="Mehroze Khan" userId="5590623669871045" providerId="LiveId" clId="{97339484-2DC5-4A8E-A33B-5D032EA16D42}" dt="2023-08-21T06:50:44.858" v="203" actId="20577"/>
        <pc:sldMkLst>
          <pc:docMk/>
          <pc:sldMk cId="3836671251" sldId="299"/>
        </pc:sldMkLst>
        <pc:spChg chg="mod">
          <ac:chgData name="Mehroze Khan" userId="5590623669871045" providerId="LiveId" clId="{97339484-2DC5-4A8E-A33B-5D032EA16D42}" dt="2023-08-21T06:50:44.858" v="203" actId="20577"/>
          <ac:spMkLst>
            <pc:docMk/>
            <pc:sldMk cId="3836671251" sldId="299"/>
            <ac:spMk id="3" creationId="{A32383D9-4F13-41FA-9E45-D40F72433F00}"/>
          </ac:spMkLst>
        </pc:spChg>
      </pc:sldChg>
      <pc:sldChg chg="delSp mod">
        <pc:chgData name="Mehroze Khan" userId="5590623669871045" providerId="LiveId" clId="{97339484-2DC5-4A8E-A33B-5D032EA16D42}" dt="2023-08-21T04:27:47.156" v="140" actId="478"/>
        <pc:sldMkLst>
          <pc:docMk/>
          <pc:sldMk cId="3983148166" sldId="300"/>
        </pc:sldMkLst>
        <pc:spChg chg="del">
          <ac:chgData name="Mehroze Khan" userId="5590623669871045" providerId="LiveId" clId="{97339484-2DC5-4A8E-A33B-5D032EA16D42}" dt="2023-08-21T04:27:47.156" v="140" actId="478"/>
          <ac:spMkLst>
            <pc:docMk/>
            <pc:sldMk cId="3983148166" sldId="300"/>
            <ac:spMk id="2" creationId="{47450AA3-C82D-4BFC-B11C-17C59E84E5D8}"/>
          </ac:spMkLst>
        </pc:spChg>
      </pc:sldChg>
      <pc:sldChg chg="modSp mod">
        <pc:chgData name="Mehroze Khan" userId="5590623669871045" providerId="LiveId" clId="{97339484-2DC5-4A8E-A33B-5D032EA16D42}" dt="2023-08-21T04:24:59.619" v="125" actId="1076"/>
        <pc:sldMkLst>
          <pc:docMk/>
          <pc:sldMk cId="1590594682" sldId="302"/>
        </pc:sldMkLst>
        <pc:picChg chg="mod">
          <ac:chgData name="Mehroze Khan" userId="5590623669871045" providerId="LiveId" clId="{97339484-2DC5-4A8E-A33B-5D032EA16D42}" dt="2023-08-21T04:24:59.619" v="125" actId="1076"/>
          <ac:picMkLst>
            <pc:docMk/>
            <pc:sldMk cId="1590594682" sldId="302"/>
            <ac:picMk id="6" creationId="{1867C1F1-E8FE-4B05-BD95-AE7B199E8CE3}"/>
          </ac:picMkLst>
        </pc:picChg>
      </pc:sldChg>
      <pc:sldChg chg="delSp modSp mod">
        <pc:chgData name="Mehroze Khan" userId="5590623669871045" providerId="LiveId" clId="{97339484-2DC5-4A8E-A33B-5D032EA16D42}" dt="2023-08-21T04:25:27.335" v="128" actId="478"/>
        <pc:sldMkLst>
          <pc:docMk/>
          <pc:sldMk cId="4256000993" sldId="303"/>
        </pc:sldMkLst>
        <pc:spChg chg="del">
          <ac:chgData name="Mehroze Khan" userId="5590623669871045" providerId="LiveId" clId="{97339484-2DC5-4A8E-A33B-5D032EA16D42}" dt="2023-08-21T04:25:27.335" v="128" actId="478"/>
          <ac:spMkLst>
            <pc:docMk/>
            <pc:sldMk cId="4256000993" sldId="303"/>
            <ac:spMk id="2" creationId="{256E9353-4DEB-4AD0-A2F4-7B84926318AF}"/>
          </ac:spMkLst>
        </pc:spChg>
        <pc:spChg chg="mod">
          <ac:chgData name="Mehroze Khan" userId="5590623669871045" providerId="LiveId" clId="{97339484-2DC5-4A8E-A33B-5D032EA16D42}" dt="2023-08-21T04:25:20.637" v="127" actId="20577"/>
          <ac:spMkLst>
            <pc:docMk/>
            <pc:sldMk cId="4256000993" sldId="303"/>
            <ac:spMk id="3" creationId="{6404920C-5709-4450-820F-4359D8814B02}"/>
          </ac:spMkLst>
        </pc:spChg>
      </pc:sldChg>
      <pc:sldChg chg="del">
        <pc:chgData name="Mehroze Khan" userId="5590623669871045" providerId="LiveId" clId="{97339484-2DC5-4A8E-A33B-5D032EA16D42}" dt="2023-08-21T04:25:59.432" v="129" actId="47"/>
        <pc:sldMkLst>
          <pc:docMk/>
          <pc:sldMk cId="3588392341" sldId="304"/>
        </pc:sldMkLst>
      </pc:sldChg>
      <pc:sldChg chg="del">
        <pc:chgData name="Mehroze Khan" userId="5590623669871045" providerId="LiveId" clId="{97339484-2DC5-4A8E-A33B-5D032EA16D42}" dt="2023-08-21T04:26:23.808" v="130" actId="47"/>
        <pc:sldMkLst>
          <pc:docMk/>
          <pc:sldMk cId="1489501474" sldId="305"/>
        </pc:sldMkLst>
      </pc:sldChg>
      <pc:sldChg chg="delSp modSp mod">
        <pc:chgData name="Mehroze Khan" userId="5590623669871045" providerId="LiveId" clId="{97339484-2DC5-4A8E-A33B-5D032EA16D42}" dt="2023-08-21T04:27:25.254" v="138" actId="6549"/>
        <pc:sldMkLst>
          <pc:docMk/>
          <pc:sldMk cId="3971600959" sldId="306"/>
        </pc:sldMkLst>
        <pc:spChg chg="del">
          <ac:chgData name="Mehroze Khan" userId="5590623669871045" providerId="LiveId" clId="{97339484-2DC5-4A8E-A33B-5D032EA16D42}" dt="2023-08-21T04:27:03.222" v="131" actId="478"/>
          <ac:spMkLst>
            <pc:docMk/>
            <pc:sldMk cId="3971600959" sldId="306"/>
            <ac:spMk id="2" creationId="{88ED7E59-4E79-49BE-8A4A-61BACD52FC92}"/>
          </ac:spMkLst>
        </pc:spChg>
        <pc:spChg chg="mod">
          <ac:chgData name="Mehroze Khan" userId="5590623669871045" providerId="LiveId" clId="{97339484-2DC5-4A8E-A33B-5D032EA16D42}" dt="2023-08-21T04:27:25.254" v="138" actId="6549"/>
          <ac:spMkLst>
            <pc:docMk/>
            <pc:sldMk cId="3971600959" sldId="306"/>
            <ac:spMk id="3" creationId="{178D81D5-50BF-4591-81BE-529A231BDE03}"/>
          </ac:spMkLst>
        </pc:spChg>
      </pc:sldChg>
      <pc:sldChg chg="addSp modSp new mod">
        <pc:chgData name="Mehroze Khan" userId="5590623669871045" providerId="LiveId" clId="{97339484-2DC5-4A8E-A33B-5D032EA16D42}" dt="2023-08-21T06:21:36.190" v="195"/>
        <pc:sldMkLst>
          <pc:docMk/>
          <pc:sldMk cId="26623987" sldId="307"/>
        </pc:sldMkLst>
        <pc:spChg chg="mod">
          <ac:chgData name="Mehroze Khan" userId="5590623669871045" providerId="LiveId" clId="{97339484-2DC5-4A8E-A33B-5D032EA16D42}" dt="2023-08-21T06:19:30.813" v="155"/>
          <ac:spMkLst>
            <pc:docMk/>
            <pc:sldMk cId="26623987" sldId="307"/>
            <ac:spMk id="2" creationId="{3B722586-553E-B164-929A-50BDB3DEEE5A}"/>
          </ac:spMkLst>
        </pc:spChg>
        <pc:spChg chg="mod">
          <ac:chgData name="Mehroze Khan" userId="5590623669871045" providerId="LiveId" clId="{97339484-2DC5-4A8E-A33B-5D032EA16D42}" dt="2023-08-21T06:20:07.549" v="187" actId="20577"/>
          <ac:spMkLst>
            <pc:docMk/>
            <pc:sldMk cId="26623987" sldId="307"/>
            <ac:spMk id="3" creationId="{B8B29B76-783A-D2E3-24E7-0788F065A893}"/>
          </ac:spMkLst>
        </pc:spChg>
        <pc:picChg chg="add mod">
          <ac:chgData name="Mehroze Khan" userId="5590623669871045" providerId="LiveId" clId="{97339484-2DC5-4A8E-A33B-5D032EA16D42}" dt="2023-08-21T06:20:35.605" v="191" actId="1076"/>
          <ac:picMkLst>
            <pc:docMk/>
            <pc:sldMk cId="26623987" sldId="307"/>
            <ac:picMk id="5" creationId="{42E52536-13D4-475D-9B3E-A41DC545711F}"/>
          </ac:picMkLst>
        </pc:picChg>
        <pc:picChg chg="add mod">
          <ac:chgData name="Mehroze Khan" userId="5590623669871045" providerId="LiveId" clId="{97339484-2DC5-4A8E-A33B-5D032EA16D42}" dt="2023-08-21T06:21:36.190" v="195"/>
          <ac:picMkLst>
            <pc:docMk/>
            <pc:sldMk cId="26623987" sldId="307"/>
            <ac:picMk id="6" creationId="{552C6A56-C10A-0C93-F6B8-4071BE82646C}"/>
          </ac:picMkLst>
        </pc:picChg>
      </pc:sldChg>
      <pc:sldChg chg="del">
        <pc:chgData name="Mehroze Khan" userId="5590623669871045" providerId="LiveId" clId="{97339484-2DC5-4A8E-A33B-5D032EA16D42}" dt="2023-08-21T04:27:42.867" v="139" actId="47"/>
        <pc:sldMkLst>
          <pc:docMk/>
          <pc:sldMk cId="1470141038" sldId="307"/>
        </pc:sldMkLst>
      </pc:sldChg>
      <pc:sldMasterChg chg="delSldLayout">
        <pc:chgData name="Mehroze Khan" userId="5590623669871045" providerId="LiveId" clId="{97339484-2DC5-4A8E-A33B-5D032EA16D42}" dt="2023-08-21T04:09:43.392" v="54" actId="47"/>
        <pc:sldMasterMkLst>
          <pc:docMk/>
          <pc:sldMasterMk cId="872291281" sldId="2147483744"/>
        </pc:sldMasterMkLst>
        <pc:sldLayoutChg chg="del">
          <pc:chgData name="Mehroze Khan" userId="5590623669871045" providerId="LiveId" clId="{97339484-2DC5-4A8E-A33B-5D032EA16D42}" dt="2023-08-21T04:09:43.392" v="54" actId="47"/>
          <pc:sldLayoutMkLst>
            <pc:docMk/>
            <pc:sldMasterMk cId="872291281" sldId="2147483744"/>
            <pc:sldLayoutMk cId="3411613847" sldId="21474837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1FF1-97D7-4250-9B2E-B600AD8E8CCD}" type="datetimeFigureOut">
              <a:rPr lang="en-US" smtClean="0"/>
              <a:t>19-Aug-24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D074F-6CA5-43D7-8F5D-24FEFC4F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Think of how easy it was to make changes to your code.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a small code change produce a ripple-effect for changes elsewhere in the code?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your code hard to reuse? </a:t>
            </a:r>
            <a:endParaRPr lang="en-US" b="0" i="0" dirty="0"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 software difficult to maintain after a release? </a:t>
            </a:r>
            <a:endParaRPr lang="en-US" b="0" i="0" dirty="0"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D074F-6CA5-43D7-8F5D-24FEFC4FC7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5A01C4-8175-433C-9A3E-EAE9360CD6E3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0690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5D7B-28B6-484F-8CEF-324AC6107273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0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5F07A-4BDE-4C2E-9DC8-3AE071637C73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79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ABEF-90EB-4F87-9E4C-FF64CBC3556F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225A6-7502-4291-A693-C00C2CE499B3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5319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E959-885F-4902-9D32-A85EE8CF8695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8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E331-DF19-4F46-B963-465F12F25AC3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84E7-EF1A-40EC-A972-B273EE415277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5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3087-E63B-4311-AB31-BA1C064352FC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0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814F8-B640-4A8E-A33F-53424C42B712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824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099F43-68C7-4D97-84CE-FFBE519A269B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64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5E7B59-2F97-4B3B-B247-33B777861F0F}" type="datetime1">
              <a:rPr lang="en-US" smtClean="0"/>
              <a:t>19-Aug-24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29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79022-587F-40A6-AE82-1D36C7E1E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Software Design and Analysis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6B5AC-3B55-4BB9-8A39-D5756A005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	</a:t>
            </a:r>
            <a:r>
              <a:rPr lang="en-US" b="1" dirty="0"/>
              <a:t>Lecture 1- Introduction</a:t>
            </a:r>
            <a:r>
              <a:rPr lang="en-US" dirty="0"/>
              <a:t>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17DB9-1C44-4B63-81C9-104FE641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4380B-9B67-4BEC-BF2E-45AEA2EA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7" y="5993027"/>
            <a:ext cx="864973" cy="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883E8B-3AA4-4665-866C-9DD818B7CB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488" r="584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72F6-1D05-4E4B-93F8-8ABBE127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Good design isn't just about code. </a:t>
            </a:r>
            <a:endParaRPr lang="en-US" b="0" i="0" dirty="0">
              <a:effectLst/>
              <a:latin typeface="OpenSans"/>
            </a:endParaRPr>
          </a:p>
          <a:p>
            <a:r>
              <a:rPr lang="en-US" b="0" i="0" dirty="0">
                <a:effectLst/>
                <a:latin typeface="Source Sans Pro" panose="020B0503030403020204" pitchFamily="34" charset="0"/>
              </a:rPr>
              <a:t>It is about being able to express ideas for your software with other developers,</a:t>
            </a:r>
            <a:r>
              <a:rPr lang="en-US" dirty="0">
                <a:latin typeface="OpenSans"/>
              </a:rPr>
              <a:t>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other teams, and your clients. </a:t>
            </a:r>
            <a:endParaRPr lang="en-US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C8CD-D243-4A72-9E1F-6AE7FF5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4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04EE60-3C0F-4015-977A-46162CFE99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32" r="3309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72F6-1D05-4E4B-93F8-8ABBE1279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Having a well-thought design makes your software easier to implement, reduces a need for major changes later in</a:t>
            </a:r>
            <a:r>
              <a:rPr lang="en-US" dirty="0">
                <a:latin typeface="OpenSans"/>
              </a:rPr>
              <a:t>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the project and it saves you from headaches down the line.</a:t>
            </a:r>
            <a:endParaRPr lang="en-US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4C8CD-D243-4A72-9E1F-6AE7FF5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7C8-E073-4FC7-AD89-13524437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9103-5740-4A13-9F2B-17C8E70E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Software Design Analysis will help your software</a:t>
            </a:r>
            <a:r>
              <a:rPr lang="en-US" sz="2200" dirty="0">
                <a:latin typeface="OpenSans"/>
              </a:rPr>
              <a:t> 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become </a:t>
            </a:r>
          </a:p>
          <a:p>
            <a:pPr lvl="1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flexible</a:t>
            </a:r>
          </a:p>
          <a:p>
            <a:pPr lvl="1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reusable</a:t>
            </a:r>
          </a:p>
          <a:p>
            <a:pPr lvl="1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maintainable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2872A-3852-4AAA-B02A-49ADFE7A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1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3C7-0BB5-47D8-929C-497C83A7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200" dirty="0">
                <a:solidFill>
                  <a:srgbClr val="1F1F1F"/>
                </a:solidFill>
                <a:latin typeface="Source Sans Pro" panose="020B0503030403020204" pitchFamily="34" charset="0"/>
              </a:rPr>
              <a:t>W</a:t>
            </a:r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hat is software design analysis?</a:t>
            </a: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How does it improve your software products?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03946-FA73-4946-9758-FAA967E5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9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708DCA-12CF-47F5-934A-15202BC6F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7777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3FFC2-A0E6-4298-8ED7-F00E8FEB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1</a:t>
            </a:r>
            <a:endParaRPr lang="en-PK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736EED-F0FF-4A79-BD89-D4E933BD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join a project that's been in development for a while. </a:t>
            </a:r>
            <a:endParaRPr lang="en-US" dirty="0">
              <a:solidFill>
                <a:schemeClr val="tx1"/>
              </a:solidFill>
              <a:latin typeface="OpenSans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Yo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u look at the code and become instantly overwhelmed.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can't tell what the purpose of the pieces are, things are unorganized and design documentation is non-existent.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don't even know where to begin. These are all signs that the project was not well-designed.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75274-3CA1-473B-AC19-E9644395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89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76AB-1833-40C0-9EB3-BD15C62FE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74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EFFFC5-1F72-44E9-A0AB-D49FB384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Scenario 2: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87E2-A1E2-4EA3-B9A2-788336766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Y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ou are now working on a personal development project.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When you began, you weren't quite sure what the functionalities would be, but you just started coding.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It didn't matter that the code was unorganized because you</a:t>
            </a:r>
            <a:r>
              <a:rPr lang="en-US" dirty="0">
                <a:solidFill>
                  <a:schemeClr val="tx1"/>
                </a:solidFill>
                <a:latin typeface="Open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were the only one working on it and you know how it works. 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You came up with a great new feature for your product, </a:t>
            </a:r>
            <a:r>
              <a:rPr lang="en-US" dirty="0">
                <a:solidFill>
                  <a:schemeClr val="tx1"/>
                </a:solidFill>
                <a:latin typeface="OpenSans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but in implementing it, you broke the program elsewhere.</a:t>
            </a:r>
            <a:endParaRPr lang="en-US" b="0" i="0" dirty="0">
              <a:solidFill>
                <a:schemeClr val="tx1"/>
              </a:solidFill>
              <a:effectLst/>
              <a:latin typeface="OpenSans"/>
            </a:endParaRPr>
          </a:p>
          <a:p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54BF4-E5BD-492C-A974-B4C4FD78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2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8D65A-7920-4DB0-BFF0-3A6DA2E0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Course Design</a:t>
            </a:r>
            <a:endParaRPr lang="en-PK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BF4A9-A426-4661-91CC-774E08F5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0" y="1031390"/>
            <a:ext cx="5188092" cy="28923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383D9-4F13-41FA-9E45-D40F7243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dirty="0"/>
              <a:t>How to express in document the design and architecture of a software system using a visual notation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4C126-4F0C-4C7E-AD84-B02F46E9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44809-0344-4454-91CE-BAE58569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83" y="2286000"/>
            <a:ext cx="5569268" cy="31841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9837D-F308-472D-91CB-20A85F36D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19" y="3317235"/>
            <a:ext cx="6619875" cy="34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67C1F1-E8FE-4B05-BD95-AE7B199E8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15" r="2141" b="1"/>
          <a:stretch/>
        </p:blipFill>
        <p:spPr>
          <a:xfrm>
            <a:off x="7992486" y="60856"/>
            <a:ext cx="3853159" cy="2167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7A2345-0724-442A-A5DF-681FBB2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SDA role in industry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DEC4-37D9-42E4-A867-2A30438F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Like many roles in the software industry, the software designer or a software architect role can look very different from company to company. </a:t>
            </a:r>
          </a:p>
          <a:p>
            <a:r>
              <a:rPr lang="en-US" dirty="0">
                <a:solidFill>
                  <a:schemeClr val="tx1"/>
                </a:solidFill>
              </a:rPr>
              <a:t>Characteristics like: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Company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Scope of the project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Experience of the development team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Organizational 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Age of the company</a:t>
            </a:r>
          </a:p>
          <a:p>
            <a:pPr marL="530352" lvl="1" indent="0">
              <a:buNone/>
            </a:pPr>
            <a:r>
              <a:rPr lang="en-US" dirty="0">
                <a:solidFill>
                  <a:schemeClr val="tx1"/>
                </a:solidFill>
              </a:rPr>
              <a:t>can all impact what these roles look like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5EA0-0199-4FE9-A851-A52021BD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9E57DC2-970A-4B3E-BB1C-7A09969E49D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4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920C-5709-4450-820F-4359D8814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some companies, there may be a distinct role for a software designer or architect. </a:t>
            </a:r>
          </a:p>
          <a:p>
            <a:r>
              <a:rPr lang="en-US" dirty="0"/>
              <a:t>In other companies, the design may be completed by a member or members of the development team.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5990-3DE9-4839-A89D-27A31DCB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81D5-50BF-4591-81BE-529A231B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04901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Great software designers and architects are detail-oriented, forward thinkers.</a:t>
            </a:r>
          </a:p>
          <a:p>
            <a:r>
              <a:rPr lang="en-US" dirty="0"/>
              <a:t>They need to be able to see the product at both the low and high levels.</a:t>
            </a:r>
          </a:p>
          <a:p>
            <a:r>
              <a:rPr lang="en-US" dirty="0"/>
              <a:t>They need to be creative problem solvers to produce a quality solution for the problem at hand.</a:t>
            </a:r>
          </a:p>
          <a:p>
            <a:r>
              <a:rPr lang="en-US" dirty="0"/>
              <a:t>They need to be able to express these ideas effectively with the product manager and the development team.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EB3CB-8649-4FBF-8530-39276C5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0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Instructor’s Introduction</a:t>
            </a:r>
          </a:p>
          <a:p>
            <a:r>
              <a:rPr lang="en-US" sz="2400" dirty="0"/>
              <a:t>Course 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9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5B008-BC77-4101-856A-F436E206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47D6C7-2EEE-0B91-2C5A-B1CEBA870F26}"/>
              </a:ext>
            </a:extLst>
          </p:cNvPr>
          <p:cNvSpPr/>
          <p:nvPr/>
        </p:nvSpPr>
        <p:spPr>
          <a:xfrm>
            <a:off x="4962330" y="1894114"/>
            <a:ext cx="2267339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 and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B45D16-D57A-411F-EC9B-088E0D6A0D41}"/>
              </a:ext>
            </a:extLst>
          </p:cNvPr>
          <p:cNvSpPr/>
          <p:nvPr/>
        </p:nvSpPr>
        <p:spPr>
          <a:xfrm>
            <a:off x="2242457" y="4089918"/>
            <a:ext cx="2267339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Object Oriented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1038E4-41E6-FF17-0DAF-83E5F891327A}"/>
              </a:ext>
            </a:extLst>
          </p:cNvPr>
          <p:cNvSpPr/>
          <p:nvPr/>
        </p:nvSpPr>
        <p:spPr>
          <a:xfrm>
            <a:off x="7682204" y="4089918"/>
            <a:ext cx="2267339" cy="979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 Patterns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7BE377F-706E-2695-9CC3-DCC32FA68C7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4128020" y="2121937"/>
            <a:ext cx="1216089" cy="271987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19FBCB-596F-F80F-0879-301E6FE3C3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6847893" y="2121936"/>
            <a:ext cx="1216089" cy="271987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4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BEDE-546A-4160-BDB0-687724062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Thanks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9CC512-B529-44BA-860A-80187E29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0C3A9-4105-47AB-A03A-BEDFDE38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027" y="5993027"/>
            <a:ext cx="864973" cy="8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Instructor Name: </a:t>
            </a:r>
            <a:r>
              <a:rPr lang="en-US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Mehroze Khan</a:t>
            </a:r>
            <a:r>
              <a:rPr lang="en-US" sz="22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Email address: </a:t>
            </a:r>
            <a:r>
              <a:rPr lang="en-US" sz="22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mehroze.khan@lhr.nu.edu.pk</a:t>
            </a:r>
            <a:r>
              <a:rPr lang="en-US" sz="22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		</a:t>
            </a:r>
            <a:endParaRPr lang="en-US" sz="22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Office Location: </a:t>
            </a:r>
            <a:r>
              <a:rPr lang="en-US" sz="2200" dirty="0"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Office No: 63</a:t>
            </a:r>
            <a:r>
              <a:rPr lang="en-US" sz="22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            	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Office Hours:</a:t>
            </a:r>
            <a:r>
              <a:rPr lang="en-US" sz="22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ea typeface="Calibri" panose="020F0502020204030204" pitchFamily="34" charset="0"/>
                <a:cs typeface="Calibri" panose="020F0502020204030204" pitchFamily="34" charset="0"/>
              </a:rPr>
              <a:t>Thurs</a:t>
            </a:r>
            <a:r>
              <a:rPr lang="en-US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(11:30-1 PM), Fri (</a:t>
            </a:r>
            <a:r>
              <a:rPr lang="en-US" sz="2200" dirty="0">
                <a:ea typeface="Calibri" panose="020F0502020204030204" pitchFamily="34" charset="0"/>
                <a:cs typeface="Calibri" panose="020F0502020204030204" pitchFamily="34" charset="0"/>
              </a:rPr>
              <a:t>11:30</a:t>
            </a:r>
            <a:r>
              <a:rPr lang="en-US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-12:30 PM)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079B-66A8-4834-AC93-EAB79F5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601746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586-553E-B164-929A-50BDB3DE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About you?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9B76-783A-D2E3-24E7-0788F065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200" dirty="0">
                <a:cs typeface="Arial" panose="020B0604020202020204" pitchFamily="34" charset="0"/>
              </a:rPr>
              <a:t>Introduce yourself</a:t>
            </a:r>
          </a:p>
          <a:p>
            <a:pPr algn="just">
              <a:defRPr/>
            </a:pPr>
            <a:endParaRPr lang="en-US" sz="2200" dirty="0">
              <a:cs typeface="Arial" panose="020B0604020202020204" pitchFamily="34" charset="0"/>
            </a:endParaRP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200" dirty="0">
                <a:cs typeface="Arial" panose="020B0604020202020204" pitchFamily="34" charset="0"/>
                <a:sym typeface="Wingdings" pitchFamily="2" charset="2"/>
              </a:rPr>
              <a:t>Name</a:t>
            </a: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200" dirty="0">
                <a:cs typeface="Arial" panose="020B0604020202020204" pitchFamily="34" charset="0"/>
                <a:sym typeface="Wingdings" pitchFamily="2" charset="2"/>
              </a:rPr>
              <a:t>Hobbies</a:t>
            </a:r>
          </a:p>
          <a:p>
            <a:pPr marL="171450" lvl="1" algn="just">
              <a:spcBef>
                <a:spcPts val="750"/>
              </a:spcBef>
              <a:defRPr/>
            </a:pPr>
            <a:r>
              <a:rPr lang="en-US" sz="2200" dirty="0">
                <a:cs typeface="Arial" panose="020B0604020202020204" pitchFamily="34" charset="0"/>
                <a:sym typeface="Wingdings" pitchFamily="2" charset="2"/>
              </a:rPr>
              <a:t>Future Goals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EDEA-FDCC-27B6-1960-23551175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52536-13D4-475D-9B3E-A41DC545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/>
          <a:stretch>
            <a:fillRect/>
          </a:stretch>
        </p:blipFill>
        <p:spPr bwMode="auto">
          <a:xfrm>
            <a:off x="7776456" y="596936"/>
            <a:ext cx="3392559" cy="314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2C6A56-C10A-0C93-F6B8-4071BE826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573" y="5601746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Software Design and Analysis ( CS-3004)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Data Structures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Prerequisites</a:t>
            </a:r>
            <a:r>
              <a:rPr lang="en-US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)</a:t>
            </a:r>
            <a:endParaRPr lang="en-US" sz="2400" dirty="0"/>
          </a:p>
          <a:p>
            <a:r>
              <a:rPr lang="en-US" sz="2400" dirty="0"/>
              <a:t>Your Expectation?</a:t>
            </a:r>
          </a:p>
          <a:p>
            <a:pPr lvl="1"/>
            <a:r>
              <a:rPr lang="en-US" sz="2400" dirty="0"/>
              <a:t>Theoretical?</a:t>
            </a:r>
          </a:p>
          <a:p>
            <a:r>
              <a:rPr lang="en-US" sz="2400" dirty="0"/>
              <a:t>Major engineering  problem today</a:t>
            </a:r>
          </a:p>
          <a:p>
            <a:pPr lvl="1"/>
            <a:r>
              <a:rPr lang="en-US" sz="2400" dirty="0"/>
              <a:t>Predictable development </a:t>
            </a:r>
            <a:r>
              <a:rPr lang="en-US" sz="2400" dirty="0">
                <a:solidFill>
                  <a:schemeClr val="tx1"/>
                </a:solidFill>
              </a:rPr>
              <a:t>of</a:t>
            </a:r>
            <a:r>
              <a:rPr lang="en-US" sz="2400" dirty="0">
                <a:solidFill>
                  <a:srgbClr val="FF0000"/>
                </a:solidFill>
              </a:rPr>
              <a:t> reliable </a:t>
            </a:r>
            <a:r>
              <a:rPr lang="en-US" sz="2400" dirty="0"/>
              <a:t>software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6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Design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1698921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i="0" dirty="0">
                <a:ea typeface="ＭＳ Ｐゴシック" pitchFamily="34" charset="-128"/>
              </a:rPr>
              <a:t>Introduction to basic concepts of object-oriented paradigm.</a:t>
            </a:r>
            <a:endParaRPr lang="en-US" sz="2200" dirty="0"/>
          </a:p>
          <a:p>
            <a:r>
              <a:rPr lang="en-US" sz="2200" i="0" dirty="0">
                <a:ea typeface="Times New Roman" panose="02020603050405020304" pitchFamily="18" charset="0"/>
              </a:rPr>
              <a:t>E</a:t>
            </a:r>
            <a:r>
              <a:rPr lang="en-US" sz="2200" i="0" dirty="0">
                <a:effectLst/>
                <a:ea typeface="Times New Roman" panose="02020603050405020304" pitchFamily="18" charset="0"/>
              </a:rPr>
              <a:t>licitation of requirements through use cases, identification of domain concepts through domain model, selection of classes and assigning roles and responsibilities to various classes.</a:t>
            </a:r>
          </a:p>
          <a:p>
            <a:r>
              <a:rPr lang="en-US" sz="2200" i="0" dirty="0">
                <a:ea typeface="ＭＳ Ｐゴシック" pitchFamily="34" charset="-128"/>
              </a:rPr>
              <a:t>Focus on training by applying UML 2.x notation to fundamental OOAD concepts objects, classes, components, subsystems, stereotypes, relationships, supporting diagrams and design patterns</a:t>
            </a:r>
            <a:r>
              <a:rPr lang="en-US" sz="2200" dirty="0">
                <a:ea typeface="ＭＳ Ｐゴシック" pitchFamily="34" charset="-128"/>
              </a:rPr>
              <a:t>.</a:t>
            </a:r>
            <a:endParaRPr lang="en-US" sz="2200" i="0" dirty="0">
              <a:effectLst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7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there even a design at all? 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4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466-8FA5-4476-A149-C2209875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SDA ?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BC63-58F6-4431-B02D-50658D90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828" y="2019670"/>
            <a:ext cx="9601200" cy="3581400"/>
          </a:xfrm>
        </p:spPr>
        <p:txBody>
          <a:bodyPr>
            <a:normAutofit/>
          </a:bodyPr>
          <a:lstStyle/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 minute and think of the projects that you worked on.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Did they have a good design? Could the design be done better?</a:t>
            </a:r>
            <a:endParaRPr lang="en-US" sz="2200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Was there even a design at all? </a:t>
            </a:r>
            <a:endParaRPr lang="en-US" sz="2200" b="0" i="0" dirty="0">
              <a:effectLst/>
              <a:latin typeface="OpenSans"/>
            </a:endParaRPr>
          </a:p>
          <a:p>
            <a:pPr algn="l"/>
            <a:r>
              <a:rPr lang="en-US" sz="22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How do you know if the software was well-designed? </a:t>
            </a:r>
            <a:endParaRPr lang="en-US" sz="2200" b="0" i="0" dirty="0">
              <a:effectLst/>
              <a:latin typeface="OpenSans"/>
            </a:endParaRPr>
          </a:p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390D5-614B-4E43-8586-1DF7CB5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620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780</Words>
  <Application>Microsoft Office PowerPoint</Application>
  <PresentationFormat>Widescreen</PresentationFormat>
  <Paragraphs>107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ＭＳ Ｐゴシック</vt:lpstr>
      <vt:lpstr>Arial</vt:lpstr>
      <vt:lpstr>Calibri</vt:lpstr>
      <vt:lpstr>Franklin Gothic Book</vt:lpstr>
      <vt:lpstr>Lato</vt:lpstr>
      <vt:lpstr>OpenSans</vt:lpstr>
      <vt:lpstr>Source Sans Pro</vt:lpstr>
      <vt:lpstr>Times New Roman</vt:lpstr>
      <vt:lpstr>Crop</vt:lpstr>
      <vt:lpstr>Software Design and Analysis </vt:lpstr>
      <vt:lpstr>Agenda</vt:lpstr>
      <vt:lpstr>About the instructor</vt:lpstr>
      <vt:lpstr>About you?</vt:lpstr>
      <vt:lpstr>About the Course</vt:lpstr>
      <vt:lpstr>Software Design and Analysis</vt:lpstr>
      <vt:lpstr>Why SDA ? </vt:lpstr>
      <vt:lpstr>Why SDA ? </vt:lpstr>
      <vt:lpstr>Why SDA ? </vt:lpstr>
      <vt:lpstr>PowerPoint Presentation</vt:lpstr>
      <vt:lpstr>PowerPoint Presentation</vt:lpstr>
      <vt:lpstr>Why SDA?</vt:lpstr>
      <vt:lpstr>PowerPoint Presentation</vt:lpstr>
      <vt:lpstr>Scenario 1</vt:lpstr>
      <vt:lpstr>Scenario 2:</vt:lpstr>
      <vt:lpstr>Course Design</vt:lpstr>
      <vt:lpstr>SDA role in industry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Analysis </dc:title>
  <dc:creator>Shafaq Riaz</dc:creator>
  <cp:lastModifiedBy>Mehroze Khan</cp:lastModifiedBy>
  <cp:revision>29</cp:revision>
  <dcterms:created xsi:type="dcterms:W3CDTF">2022-02-11T08:25:15Z</dcterms:created>
  <dcterms:modified xsi:type="dcterms:W3CDTF">2024-08-19T03:46:31Z</dcterms:modified>
</cp:coreProperties>
</file>