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6" r:id="rId3"/>
    <p:sldId id="277" r:id="rId4"/>
    <p:sldId id="278" r:id="rId5"/>
    <p:sldId id="257" r:id="rId6"/>
    <p:sldId id="258" r:id="rId7"/>
    <p:sldId id="259" r:id="rId8"/>
    <p:sldId id="260" r:id="rId9"/>
    <p:sldId id="261" r:id="rId10"/>
    <p:sldId id="262" r:id="rId11"/>
    <p:sldId id="264" r:id="rId12"/>
    <p:sldId id="263" r:id="rId13"/>
    <p:sldId id="265" r:id="rId14"/>
    <p:sldId id="271" r:id="rId15"/>
    <p:sldId id="267" r:id="rId16"/>
    <p:sldId id="266" r:id="rId17"/>
    <p:sldId id="268" r:id="rId18"/>
    <p:sldId id="272" r:id="rId19"/>
    <p:sldId id="269" r:id="rId20"/>
    <p:sldId id="279" r:id="rId21"/>
    <p:sldId id="270" r:id="rId22"/>
    <p:sldId id="273" r:id="rId23"/>
    <p:sldId id="274" r:id="rId24"/>
    <p:sldId id="275"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60AA2-BB81-4DBD-B3F5-C659FA91EA8C}" v="37" dt="2024-10-08T13:23:55.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320"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oze Khan" userId="5590623669871045" providerId="LiveId" clId="{06960AA2-BB81-4DBD-B3F5-C659FA91EA8C}"/>
    <pc:docChg chg="undo custSel addSld delSld modSld sldOrd modMainMaster">
      <pc:chgData name="Mehroze Khan" userId="5590623669871045" providerId="LiveId" clId="{06960AA2-BB81-4DBD-B3F5-C659FA91EA8C}" dt="2024-10-08T13:27:50.597" v="1096" actId="113"/>
      <pc:docMkLst>
        <pc:docMk/>
      </pc:docMkLst>
      <pc:sldChg chg="modSp mod">
        <pc:chgData name="Mehroze Khan" userId="5590623669871045" providerId="LiveId" clId="{06960AA2-BB81-4DBD-B3F5-C659FA91EA8C}" dt="2024-10-08T13:05:15.194" v="953"/>
        <pc:sldMkLst>
          <pc:docMk/>
          <pc:sldMk cId="2918930813" sldId="256"/>
        </pc:sldMkLst>
        <pc:spChg chg="mod">
          <ac:chgData name="Mehroze Khan" userId="5590623669871045" providerId="LiveId" clId="{06960AA2-BB81-4DBD-B3F5-C659FA91EA8C}" dt="2024-10-08T13:05:03.251" v="952"/>
          <ac:spMkLst>
            <pc:docMk/>
            <pc:sldMk cId="2918930813" sldId="256"/>
            <ac:spMk id="2" creationId="{46210859-A7AF-1260-9AE3-DADD157F97F4}"/>
          </ac:spMkLst>
        </pc:spChg>
        <pc:spChg chg="mod">
          <ac:chgData name="Mehroze Khan" userId="5590623669871045" providerId="LiveId" clId="{06960AA2-BB81-4DBD-B3F5-C659FA91EA8C}" dt="2024-10-08T13:05:15.194" v="953"/>
          <ac:spMkLst>
            <pc:docMk/>
            <pc:sldMk cId="2918930813" sldId="256"/>
            <ac:spMk id="3" creationId="{5677A963-1627-145C-738D-3D8EA0822D37}"/>
          </ac:spMkLst>
        </pc:spChg>
      </pc:sldChg>
      <pc:sldChg chg="addSp modSp new mod">
        <pc:chgData name="Mehroze Khan" userId="5590623669871045" providerId="LiveId" clId="{06960AA2-BB81-4DBD-B3F5-C659FA91EA8C}" dt="2024-10-08T09:29:43.202" v="139" actId="20577"/>
        <pc:sldMkLst>
          <pc:docMk/>
          <pc:sldMk cId="1282395338" sldId="257"/>
        </pc:sldMkLst>
        <pc:spChg chg="mod">
          <ac:chgData name="Mehroze Khan" userId="5590623669871045" providerId="LiveId" clId="{06960AA2-BB81-4DBD-B3F5-C659FA91EA8C}" dt="2024-10-08T09:28:02.252" v="128"/>
          <ac:spMkLst>
            <pc:docMk/>
            <pc:sldMk cId="1282395338" sldId="257"/>
            <ac:spMk id="2" creationId="{CC204584-56F8-3A8E-BF01-B1BB037603DE}"/>
          </ac:spMkLst>
        </pc:spChg>
        <pc:spChg chg="mod">
          <ac:chgData name="Mehroze Khan" userId="5590623669871045" providerId="LiveId" clId="{06960AA2-BB81-4DBD-B3F5-C659FA91EA8C}" dt="2024-10-08T09:29:43.202" v="139" actId="20577"/>
          <ac:spMkLst>
            <pc:docMk/>
            <pc:sldMk cId="1282395338" sldId="257"/>
            <ac:spMk id="3" creationId="{941F667B-00F3-4145-D584-0673C1456485}"/>
          </ac:spMkLst>
        </pc:spChg>
        <pc:picChg chg="add mod">
          <ac:chgData name="Mehroze Khan" userId="5590623669871045" providerId="LiveId" clId="{06960AA2-BB81-4DBD-B3F5-C659FA91EA8C}" dt="2024-10-08T09:29:40.616" v="138" actId="1076"/>
          <ac:picMkLst>
            <pc:docMk/>
            <pc:sldMk cId="1282395338" sldId="257"/>
            <ac:picMk id="5" creationId="{A214E43B-092D-9EAD-5B89-E3666CF5A903}"/>
          </ac:picMkLst>
        </pc:picChg>
      </pc:sldChg>
      <pc:sldChg chg="addSp modSp new mod">
        <pc:chgData name="Mehroze Khan" userId="5590623669871045" providerId="LiveId" clId="{06960AA2-BB81-4DBD-B3F5-C659FA91EA8C}" dt="2024-10-08T09:29:27.058" v="136" actId="1076"/>
        <pc:sldMkLst>
          <pc:docMk/>
          <pc:sldMk cId="3823431669" sldId="258"/>
        </pc:sldMkLst>
        <pc:spChg chg="mod">
          <ac:chgData name="Mehroze Khan" userId="5590623669871045" providerId="LiveId" clId="{06960AA2-BB81-4DBD-B3F5-C659FA91EA8C}" dt="2024-10-08T09:28:02.252" v="128"/>
          <ac:spMkLst>
            <pc:docMk/>
            <pc:sldMk cId="3823431669" sldId="258"/>
            <ac:spMk id="2" creationId="{246CFC05-0D90-3D9C-28DA-0EB2142943EF}"/>
          </ac:spMkLst>
        </pc:spChg>
        <pc:spChg chg="mod">
          <ac:chgData name="Mehroze Khan" userId="5590623669871045" providerId="LiveId" clId="{06960AA2-BB81-4DBD-B3F5-C659FA91EA8C}" dt="2024-10-08T09:29:20.859" v="135" actId="255"/>
          <ac:spMkLst>
            <pc:docMk/>
            <pc:sldMk cId="3823431669" sldId="258"/>
            <ac:spMk id="3" creationId="{C5DDEE5B-9A43-E02C-D226-75033FC20BD8}"/>
          </ac:spMkLst>
        </pc:spChg>
        <pc:picChg chg="add mod">
          <ac:chgData name="Mehroze Khan" userId="5590623669871045" providerId="LiveId" clId="{06960AA2-BB81-4DBD-B3F5-C659FA91EA8C}" dt="2024-10-08T09:29:27.058" v="136" actId="1076"/>
          <ac:picMkLst>
            <pc:docMk/>
            <pc:sldMk cId="3823431669" sldId="258"/>
            <ac:picMk id="5" creationId="{7465B804-D5B2-901E-3BD8-713D09798445}"/>
          </ac:picMkLst>
        </pc:picChg>
      </pc:sldChg>
      <pc:sldChg chg="delSp modSp new mod">
        <pc:chgData name="Mehroze Khan" userId="5590623669871045" providerId="LiveId" clId="{06960AA2-BB81-4DBD-B3F5-C659FA91EA8C}" dt="2024-10-08T09:32:52.715" v="162" actId="478"/>
        <pc:sldMkLst>
          <pc:docMk/>
          <pc:sldMk cId="170058544" sldId="259"/>
        </pc:sldMkLst>
        <pc:spChg chg="mod">
          <ac:chgData name="Mehroze Khan" userId="5590623669871045" providerId="LiveId" clId="{06960AA2-BB81-4DBD-B3F5-C659FA91EA8C}" dt="2024-10-08T09:32:48.869" v="161" actId="20577"/>
          <ac:spMkLst>
            <pc:docMk/>
            <pc:sldMk cId="170058544" sldId="259"/>
            <ac:spMk id="2" creationId="{A875ED1C-D671-0CE7-5452-1D242A4AF4F4}"/>
          </ac:spMkLst>
        </pc:spChg>
        <pc:spChg chg="del">
          <ac:chgData name="Mehroze Khan" userId="5590623669871045" providerId="LiveId" clId="{06960AA2-BB81-4DBD-B3F5-C659FA91EA8C}" dt="2024-10-08T09:32:52.715" v="162" actId="478"/>
          <ac:spMkLst>
            <pc:docMk/>
            <pc:sldMk cId="170058544" sldId="259"/>
            <ac:spMk id="3" creationId="{1FFF51E9-B2E4-1A6B-5BDD-9722C357E3D8}"/>
          </ac:spMkLst>
        </pc:spChg>
      </pc:sldChg>
      <pc:sldChg chg="modSp new del mod">
        <pc:chgData name="Mehroze Khan" userId="5590623669871045" providerId="LiveId" clId="{06960AA2-BB81-4DBD-B3F5-C659FA91EA8C}" dt="2024-10-08T09:32:36.478" v="146" actId="680"/>
        <pc:sldMkLst>
          <pc:docMk/>
          <pc:sldMk cId="2093394920" sldId="259"/>
        </pc:sldMkLst>
        <pc:spChg chg="mod">
          <ac:chgData name="Mehroze Khan" userId="5590623669871045" providerId="LiveId" clId="{06960AA2-BB81-4DBD-B3F5-C659FA91EA8C}" dt="2024-10-08T09:32:36.038" v="145" actId="20577"/>
          <ac:spMkLst>
            <pc:docMk/>
            <pc:sldMk cId="2093394920" sldId="259"/>
            <ac:spMk id="2" creationId="{02F919D7-6814-DD40-7588-8717F8CC6B9D}"/>
          </ac:spMkLst>
        </pc:spChg>
      </pc:sldChg>
      <pc:sldChg chg="modSp new mod">
        <pc:chgData name="Mehroze Khan" userId="5590623669871045" providerId="LiveId" clId="{06960AA2-BB81-4DBD-B3F5-C659FA91EA8C}" dt="2024-10-08T09:36:41.759" v="204" actId="12"/>
        <pc:sldMkLst>
          <pc:docMk/>
          <pc:sldMk cId="767196115" sldId="260"/>
        </pc:sldMkLst>
        <pc:spChg chg="mod">
          <ac:chgData name="Mehroze Khan" userId="5590623669871045" providerId="LiveId" clId="{06960AA2-BB81-4DBD-B3F5-C659FA91EA8C}" dt="2024-10-08T09:33:20.419" v="164"/>
          <ac:spMkLst>
            <pc:docMk/>
            <pc:sldMk cId="767196115" sldId="260"/>
            <ac:spMk id="2" creationId="{968BF90E-2A85-2B6E-42F1-4CA8A9EEFD02}"/>
          </ac:spMkLst>
        </pc:spChg>
        <pc:spChg chg="mod">
          <ac:chgData name="Mehroze Khan" userId="5590623669871045" providerId="LiveId" clId="{06960AA2-BB81-4DBD-B3F5-C659FA91EA8C}" dt="2024-10-08T09:36:41.759" v="204" actId="12"/>
          <ac:spMkLst>
            <pc:docMk/>
            <pc:sldMk cId="767196115" sldId="260"/>
            <ac:spMk id="3" creationId="{7B7EB0BE-5E27-F9C3-8313-F020ABEF6D98}"/>
          </ac:spMkLst>
        </pc:spChg>
      </pc:sldChg>
      <pc:sldChg chg="addSp modSp add mod">
        <pc:chgData name="Mehroze Khan" userId="5590623669871045" providerId="LiveId" clId="{06960AA2-BB81-4DBD-B3F5-C659FA91EA8C}" dt="2024-10-08T10:10:28.773" v="251" actId="20577"/>
        <pc:sldMkLst>
          <pc:docMk/>
          <pc:sldMk cId="2335325175" sldId="261"/>
        </pc:sldMkLst>
        <pc:spChg chg="mod">
          <ac:chgData name="Mehroze Khan" userId="5590623669871045" providerId="LiveId" clId="{06960AA2-BB81-4DBD-B3F5-C659FA91EA8C}" dt="2024-10-08T10:10:28.773" v="251" actId="20577"/>
          <ac:spMkLst>
            <pc:docMk/>
            <pc:sldMk cId="2335325175" sldId="261"/>
            <ac:spMk id="2" creationId="{C2A144A7-C0A2-CAE9-4443-2ED6849C562B}"/>
          </ac:spMkLst>
        </pc:spChg>
        <pc:spChg chg="mod">
          <ac:chgData name="Mehroze Khan" userId="5590623669871045" providerId="LiveId" clId="{06960AA2-BB81-4DBD-B3F5-C659FA91EA8C}" dt="2024-10-08T10:01:50.544" v="215" actId="113"/>
          <ac:spMkLst>
            <pc:docMk/>
            <pc:sldMk cId="2335325175" sldId="261"/>
            <ac:spMk id="3" creationId="{CBCA1146-4C88-0CE2-699D-5CF01F91193B}"/>
          </ac:spMkLst>
        </pc:spChg>
        <pc:picChg chg="add mod">
          <ac:chgData name="Mehroze Khan" userId="5590623669871045" providerId="LiveId" clId="{06960AA2-BB81-4DBD-B3F5-C659FA91EA8C}" dt="2024-10-08T09:41:50.345" v="213" actId="1076"/>
          <ac:picMkLst>
            <pc:docMk/>
            <pc:sldMk cId="2335325175" sldId="261"/>
            <ac:picMk id="5" creationId="{28823C4C-0EF1-E6C5-FEED-A83D9A0216BD}"/>
          </ac:picMkLst>
        </pc:picChg>
      </pc:sldChg>
      <pc:sldChg chg="addSp delSp modSp add mod">
        <pc:chgData name="Mehroze Khan" userId="5590623669871045" providerId="LiveId" clId="{06960AA2-BB81-4DBD-B3F5-C659FA91EA8C}" dt="2024-10-08T10:12:39.825" v="285" actId="1076"/>
        <pc:sldMkLst>
          <pc:docMk/>
          <pc:sldMk cId="3957578535" sldId="262"/>
        </pc:sldMkLst>
        <pc:spChg chg="mod">
          <ac:chgData name="Mehroze Khan" userId="5590623669871045" providerId="LiveId" clId="{06960AA2-BB81-4DBD-B3F5-C659FA91EA8C}" dt="2024-10-08T10:10:53.055" v="270" actId="20577"/>
          <ac:spMkLst>
            <pc:docMk/>
            <pc:sldMk cId="3957578535" sldId="262"/>
            <ac:spMk id="2" creationId="{E522FA93-7CD6-D12D-74AB-9384E0CE00F6}"/>
          </ac:spMkLst>
        </pc:spChg>
        <pc:spChg chg="mod">
          <ac:chgData name="Mehroze Khan" userId="5590623669871045" providerId="LiveId" clId="{06960AA2-BB81-4DBD-B3F5-C659FA91EA8C}" dt="2024-10-08T10:11:41.368" v="281" actId="20577"/>
          <ac:spMkLst>
            <pc:docMk/>
            <pc:sldMk cId="3957578535" sldId="262"/>
            <ac:spMk id="3" creationId="{A883B309-18E4-F6E2-2941-FBBFE1E62953}"/>
          </ac:spMkLst>
        </pc:spChg>
        <pc:picChg chg="del">
          <ac:chgData name="Mehroze Khan" userId="5590623669871045" providerId="LiveId" clId="{06960AA2-BB81-4DBD-B3F5-C659FA91EA8C}" dt="2024-10-08T10:02:02.550" v="217" actId="478"/>
          <ac:picMkLst>
            <pc:docMk/>
            <pc:sldMk cId="3957578535" sldId="262"/>
            <ac:picMk id="5" creationId="{221CF0A5-6A1A-F157-A072-9A13A99190D9}"/>
          </ac:picMkLst>
        </pc:picChg>
        <pc:picChg chg="add mod">
          <ac:chgData name="Mehroze Khan" userId="5590623669871045" providerId="LiveId" clId="{06960AA2-BB81-4DBD-B3F5-C659FA91EA8C}" dt="2024-10-08T10:12:39.825" v="285" actId="1076"/>
          <ac:picMkLst>
            <pc:docMk/>
            <pc:sldMk cId="3957578535" sldId="262"/>
            <ac:picMk id="6" creationId="{3151074E-B025-F4A4-E67A-E86A4AA942D8}"/>
          </ac:picMkLst>
        </pc:picChg>
      </pc:sldChg>
      <pc:sldChg chg="addSp delSp modSp add mod">
        <pc:chgData name="Mehroze Khan" userId="5590623669871045" providerId="LiveId" clId="{06960AA2-BB81-4DBD-B3F5-C659FA91EA8C}" dt="2024-10-08T10:13:49.980" v="320" actId="1076"/>
        <pc:sldMkLst>
          <pc:docMk/>
          <pc:sldMk cId="1616341427" sldId="263"/>
        </pc:sldMkLst>
        <pc:spChg chg="mod">
          <ac:chgData name="Mehroze Khan" userId="5590623669871045" providerId="LiveId" clId="{06960AA2-BB81-4DBD-B3F5-C659FA91EA8C}" dt="2024-10-08T10:13:28.477" v="313" actId="20577"/>
          <ac:spMkLst>
            <pc:docMk/>
            <pc:sldMk cId="1616341427" sldId="263"/>
            <ac:spMk id="2" creationId="{DADB1556-8E4C-3CBD-D77B-21E058FD5726}"/>
          </ac:spMkLst>
        </pc:spChg>
        <pc:spChg chg="del mod">
          <ac:chgData name="Mehroze Khan" userId="5590623669871045" providerId="LiveId" clId="{06960AA2-BB81-4DBD-B3F5-C659FA91EA8C}" dt="2024-10-08T10:13:38.444" v="317" actId="478"/>
          <ac:spMkLst>
            <pc:docMk/>
            <pc:sldMk cId="1616341427" sldId="263"/>
            <ac:spMk id="3" creationId="{3C1302FF-F92B-4EAF-0D63-EB132596ECC0}"/>
          </ac:spMkLst>
        </pc:spChg>
        <pc:picChg chg="add mod">
          <ac:chgData name="Mehroze Khan" userId="5590623669871045" providerId="LiveId" clId="{06960AA2-BB81-4DBD-B3F5-C659FA91EA8C}" dt="2024-10-08T10:13:49.980" v="320" actId="1076"/>
          <ac:picMkLst>
            <pc:docMk/>
            <pc:sldMk cId="1616341427" sldId="263"/>
            <ac:picMk id="5" creationId="{D62278F3-EC8E-FB36-06B5-9FED44D175F5}"/>
          </ac:picMkLst>
        </pc:picChg>
        <pc:picChg chg="del">
          <ac:chgData name="Mehroze Khan" userId="5590623669871045" providerId="LiveId" clId="{06960AA2-BB81-4DBD-B3F5-C659FA91EA8C}" dt="2024-10-08T10:13:34.534" v="315" actId="478"/>
          <ac:picMkLst>
            <pc:docMk/>
            <pc:sldMk cId="1616341427" sldId="263"/>
            <ac:picMk id="6" creationId="{69DCC458-AED9-3193-B789-EF33F188DA18}"/>
          </ac:picMkLst>
        </pc:picChg>
      </pc:sldChg>
      <pc:sldChg chg="addSp delSp modSp new mod ord modNotesTx">
        <pc:chgData name="Mehroze Khan" userId="5590623669871045" providerId="LiveId" clId="{06960AA2-BB81-4DBD-B3F5-C659FA91EA8C}" dt="2024-10-08T13:22:07.938" v="1092" actId="113"/>
        <pc:sldMkLst>
          <pc:docMk/>
          <pc:sldMk cId="1427308058" sldId="264"/>
        </pc:sldMkLst>
        <pc:spChg chg="mod">
          <ac:chgData name="Mehroze Khan" userId="5590623669871045" providerId="LiveId" clId="{06960AA2-BB81-4DBD-B3F5-C659FA91EA8C}" dt="2024-10-08T10:19:25.441" v="339" actId="20577"/>
          <ac:spMkLst>
            <pc:docMk/>
            <pc:sldMk cId="1427308058" sldId="264"/>
            <ac:spMk id="2" creationId="{F7194318-BB33-FBD7-82F3-47E3A1BBF524}"/>
          </ac:spMkLst>
        </pc:spChg>
        <pc:spChg chg="del">
          <ac:chgData name="Mehroze Khan" userId="5590623669871045" providerId="LiveId" clId="{06960AA2-BB81-4DBD-B3F5-C659FA91EA8C}" dt="2024-10-08T10:19:28.888" v="340" actId="478"/>
          <ac:spMkLst>
            <pc:docMk/>
            <pc:sldMk cId="1427308058" sldId="264"/>
            <ac:spMk id="3" creationId="{5A6F5781-C451-A3EA-D190-D69716EF2EF8}"/>
          </ac:spMkLst>
        </pc:spChg>
        <pc:spChg chg="add del mod">
          <ac:chgData name="Mehroze Khan" userId="5590623669871045" providerId="LiveId" clId="{06960AA2-BB81-4DBD-B3F5-C659FA91EA8C}" dt="2024-10-08T13:20:56.121" v="1079" actId="478"/>
          <ac:spMkLst>
            <pc:docMk/>
            <pc:sldMk cId="1427308058" sldId="264"/>
            <ac:spMk id="6" creationId="{C55CF029-BF71-0D6C-050B-B6752962F282}"/>
          </ac:spMkLst>
        </pc:spChg>
        <pc:graphicFrameChg chg="add mod modGraphic">
          <ac:chgData name="Mehroze Khan" userId="5590623669871045" providerId="LiveId" clId="{06960AA2-BB81-4DBD-B3F5-C659FA91EA8C}" dt="2024-10-08T13:22:07.938" v="1092" actId="113"/>
          <ac:graphicFrameMkLst>
            <pc:docMk/>
            <pc:sldMk cId="1427308058" sldId="264"/>
            <ac:graphicFrameMk id="3" creationId="{114837C3-E703-6A72-ED20-2968503553FD}"/>
          </ac:graphicFrameMkLst>
        </pc:graphicFrameChg>
        <pc:picChg chg="add del mod">
          <ac:chgData name="Mehroze Khan" userId="5590623669871045" providerId="LiveId" clId="{06960AA2-BB81-4DBD-B3F5-C659FA91EA8C}" dt="2024-10-08T13:20:53.424" v="1078" actId="478"/>
          <ac:picMkLst>
            <pc:docMk/>
            <pc:sldMk cId="1427308058" sldId="264"/>
            <ac:picMk id="4" creationId="{B992DACC-231C-5912-55E1-F90CADCD9A0F}"/>
          </ac:picMkLst>
        </pc:picChg>
      </pc:sldChg>
      <pc:sldChg chg="modSp new mod modNotesTx">
        <pc:chgData name="Mehroze Khan" userId="5590623669871045" providerId="LiveId" clId="{06960AA2-BB81-4DBD-B3F5-C659FA91EA8C}" dt="2024-10-08T10:25:28.437" v="409"/>
        <pc:sldMkLst>
          <pc:docMk/>
          <pc:sldMk cId="3971306148" sldId="265"/>
        </pc:sldMkLst>
        <pc:spChg chg="mod">
          <ac:chgData name="Mehroze Khan" userId="5590623669871045" providerId="LiveId" clId="{06960AA2-BB81-4DBD-B3F5-C659FA91EA8C}" dt="2024-10-08T10:22:09.724" v="383" actId="20577"/>
          <ac:spMkLst>
            <pc:docMk/>
            <pc:sldMk cId="3971306148" sldId="265"/>
            <ac:spMk id="2" creationId="{FC28E94C-6A28-9292-D570-D91E306FD133}"/>
          </ac:spMkLst>
        </pc:spChg>
        <pc:spChg chg="mod">
          <ac:chgData name="Mehroze Khan" userId="5590623669871045" providerId="LiveId" clId="{06960AA2-BB81-4DBD-B3F5-C659FA91EA8C}" dt="2024-10-08T10:23:57.816" v="408" actId="113"/>
          <ac:spMkLst>
            <pc:docMk/>
            <pc:sldMk cId="3971306148" sldId="265"/>
            <ac:spMk id="3" creationId="{5352D570-B02A-211B-BFDF-543F40BCE747}"/>
          </ac:spMkLst>
        </pc:spChg>
      </pc:sldChg>
      <pc:sldChg chg="modSp new mod modNotesTx">
        <pc:chgData name="Mehroze Khan" userId="5590623669871045" providerId="LiveId" clId="{06960AA2-BB81-4DBD-B3F5-C659FA91EA8C}" dt="2024-10-08T10:35:45.809" v="482" actId="20577"/>
        <pc:sldMkLst>
          <pc:docMk/>
          <pc:sldMk cId="2793264492" sldId="266"/>
        </pc:sldMkLst>
        <pc:spChg chg="mod">
          <ac:chgData name="Mehroze Khan" userId="5590623669871045" providerId="LiveId" clId="{06960AA2-BB81-4DBD-B3F5-C659FA91EA8C}" dt="2024-10-08T10:27:04.041" v="450" actId="20577"/>
          <ac:spMkLst>
            <pc:docMk/>
            <pc:sldMk cId="2793264492" sldId="266"/>
            <ac:spMk id="2" creationId="{026E5A0B-9C32-25C4-405A-D31D0849BEA2}"/>
          </ac:spMkLst>
        </pc:spChg>
        <pc:spChg chg="mod">
          <ac:chgData name="Mehroze Khan" userId="5590623669871045" providerId="LiveId" clId="{06960AA2-BB81-4DBD-B3F5-C659FA91EA8C}" dt="2024-10-08T10:28:01.334" v="472" actId="20577"/>
          <ac:spMkLst>
            <pc:docMk/>
            <pc:sldMk cId="2793264492" sldId="266"/>
            <ac:spMk id="3" creationId="{AEF012E3-A3D5-241A-4A04-3282026C6BAD}"/>
          </ac:spMkLst>
        </pc:spChg>
      </pc:sldChg>
      <pc:sldChg chg="addSp delSp modSp add mod modNotesTx">
        <pc:chgData name="Mehroze Khan" userId="5590623669871045" providerId="LiveId" clId="{06960AA2-BB81-4DBD-B3F5-C659FA91EA8C}" dt="2024-10-08T10:30:02.719" v="480" actId="1076"/>
        <pc:sldMkLst>
          <pc:docMk/>
          <pc:sldMk cId="176037652" sldId="267"/>
        </pc:sldMkLst>
        <pc:spChg chg="del">
          <ac:chgData name="Mehroze Khan" userId="5590623669871045" providerId="LiveId" clId="{06960AA2-BB81-4DBD-B3F5-C659FA91EA8C}" dt="2024-10-08T10:28:51.287" v="475" actId="478"/>
          <ac:spMkLst>
            <pc:docMk/>
            <pc:sldMk cId="176037652" sldId="267"/>
            <ac:spMk id="3" creationId="{A4BB74D3-1BCF-168C-241E-93117E6EF3CA}"/>
          </ac:spMkLst>
        </pc:spChg>
        <pc:spChg chg="add del mod">
          <ac:chgData name="Mehroze Khan" userId="5590623669871045" providerId="LiveId" clId="{06960AA2-BB81-4DBD-B3F5-C659FA91EA8C}" dt="2024-10-08T10:28:54.785" v="476" actId="478"/>
          <ac:spMkLst>
            <pc:docMk/>
            <pc:sldMk cId="176037652" sldId="267"/>
            <ac:spMk id="5" creationId="{135F2717-2528-4AA1-DFD8-80DD7B0BFCDE}"/>
          </ac:spMkLst>
        </pc:spChg>
        <pc:picChg chg="add mod">
          <ac:chgData name="Mehroze Khan" userId="5590623669871045" providerId="LiveId" clId="{06960AA2-BB81-4DBD-B3F5-C659FA91EA8C}" dt="2024-10-08T10:30:02.719" v="480" actId="1076"/>
          <ac:picMkLst>
            <pc:docMk/>
            <pc:sldMk cId="176037652" sldId="267"/>
            <ac:picMk id="7" creationId="{9DD19A40-A77C-6E65-62A9-BA5A63BC9538}"/>
          </ac:picMkLst>
        </pc:picChg>
      </pc:sldChg>
      <pc:sldChg chg="addSp delSp modSp add mod modNotesTx">
        <pc:chgData name="Mehroze Khan" userId="5590623669871045" providerId="LiveId" clId="{06960AA2-BB81-4DBD-B3F5-C659FA91EA8C}" dt="2024-10-08T10:37:11.807" v="492" actId="1076"/>
        <pc:sldMkLst>
          <pc:docMk/>
          <pc:sldMk cId="4242400833" sldId="268"/>
        </pc:sldMkLst>
        <pc:spChg chg="del">
          <ac:chgData name="Mehroze Khan" userId="5590623669871045" providerId="LiveId" clId="{06960AA2-BB81-4DBD-B3F5-C659FA91EA8C}" dt="2024-10-08T10:36:04.252" v="485" actId="478"/>
          <ac:spMkLst>
            <pc:docMk/>
            <pc:sldMk cId="4242400833" sldId="268"/>
            <ac:spMk id="3" creationId="{96A517CB-1784-D703-7D2C-63A55E9FE148}"/>
          </ac:spMkLst>
        </pc:spChg>
        <pc:spChg chg="add del mod">
          <ac:chgData name="Mehroze Khan" userId="5590623669871045" providerId="LiveId" clId="{06960AA2-BB81-4DBD-B3F5-C659FA91EA8C}" dt="2024-10-08T10:36:06.036" v="486" actId="478"/>
          <ac:spMkLst>
            <pc:docMk/>
            <pc:sldMk cId="4242400833" sldId="268"/>
            <ac:spMk id="5" creationId="{24B2BA46-2814-87D2-DD7A-5821E45CDAE9}"/>
          </ac:spMkLst>
        </pc:spChg>
        <pc:picChg chg="add mod">
          <ac:chgData name="Mehroze Khan" userId="5590623669871045" providerId="LiveId" clId="{06960AA2-BB81-4DBD-B3F5-C659FA91EA8C}" dt="2024-10-08T10:37:11.807" v="492" actId="1076"/>
          <ac:picMkLst>
            <pc:docMk/>
            <pc:sldMk cId="4242400833" sldId="268"/>
            <ac:picMk id="7" creationId="{A6416C99-47D2-9C65-183A-CD8F63C676F6}"/>
          </ac:picMkLst>
        </pc:picChg>
      </pc:sldChg>
      <pc:sldChg chg="modSp add mod ord">
        <pc:chgData name="Mehroze Khan" userId="5590623669871045" providerId="LiveId" clId="{06960AA2-BB81-4DBD-B3F5-C659FA91EA8C}" dt="2024-10-08T13:11:53.528" v="984"/>
        <pc:sldMkLst>
          <pc:docMk/>
          <pc:sldMk cId="1801609341" sldId="269"/>
        </pc:sldMkLst>
        <pc:spChg chg="mod">
          <ac:chgData name="Mehroze Khan" userId="5590623669871045" providerId="LiveId" clId="{06960AA2-BB81-4DBD-B3F5-C659FA91EA8C}" dt="2024-10-08T13:11:53.528" v="984"/>
          <ac:spMkLst>
            <pc:docMk/>
            <pc:sldMk cId="1801609341" sldId="269"/>
            <ac:spMk id="3" creationId="{D66D00A1-3BBC-E917-D41E-FDF0D868408C}"/>
          </ac:spMkLst>
        </pc:spChg>
      </pc:sldChg>
      <pc:sldChg chg="addSp delSp modSp new mod">
        <pc:chgData name="Mehroze Khan" userId="5590623669871045" providerId="LiveId" clId="{06960AA2-BB81-4DBD-B3F5-C659FA91EA8C}" dt="2024-10-08T10:44:54.733" v="555" actId="1076"/>
        <pc:sldMkLst>
          <pc:docMk/>
          <pc:sldMk cId="468432716" sldId="270"/>
        </pc:sldMkLst>
        <pc:spChg chg="mod">
          <ac:chgData name="Mehroze Khan" userId="5590623669871045" providerId="LiveId" clId="{06960AA2-BB81-4DBD-B3F5-C659FA91EA8C}" dt="2024-10-08T10:44:31.841" v="550" actId="20577"/>
          <ac:spMkLst>
            <pc:docMk/>
            <pc:sldMk cId="468432716" sldId="270"/>
            <ac:spMk id="2" creationId="{E4EC6D2D-9E35-F1A0-0D39-A568CC6DD335}"/>
          </ac:spMkLst>
        </pc:spChg>
        <pc:spChg chg="del">
          <ac:chgData name="Mehroze Khan" userId="5590623669871045" providerId="LiveId" clId="{06960AA2-BB81-4DBD-B3F5-C659FA91EA8C}" dt="2024-10-08T10:44:37.295" v="551" actId="478"/>
          <ac:spMkLst>
            <pc:docMk/>
            <pc:sldMk cId="468432716" sldId="270"/>
            <ac:spMk id="3" creationId="{ED5C7C25-57A4-1926-08EA-28803188C6FC}"/>
          </ac:spMkLst>
        </pc:spChg>
        <pc:picChg chg="add mod">
          <ac:chgData name="Mehroze Khan" userId="5590623669871045" providerId="LiveId" clId="{06960AA2-BB81-4DBD-B3F5-C659FA91EA8C}" dt="2024-10-08T10:44:54.733" v="555" actId="1076"/>
          <ac:picMkLst>
            <pc:docMk/>
            <pc:sldMk cId="468432716" sldId="270"/>
            <ac:picMk id="5" creationId="{91F8A4D7-39B5-7B6F-281D-734431CC0AF0}"/>
          </ac:picMkLst>
        </pc:picChg>
      </pc:sldChg>
      <pc:sldChg chg="addSp delSp modSp new del mod modNotesTx">
        <pc:chgData name="Mehroze Khan" userId="5590623669871045" providerId="LiveId" clId="{06960AA2-BB81-4DBD-B3F5-C659FA91EA8C}" dt="2024-10-08T13:23:46.474" v="1093" actId="2696"/>
        <pc:sldMkLst>
          <pc:docMk/>
          <pc:sldMk cId="3104591248" sldId="271"/>
        </pc:sldMkLst>
        <pc:spChg chg="mod">
          <ac:chgData name="Mehroze Khan" userId="5590623669871045" providerId="LiveId" clId="{06960AA2-BB81-4DBD-B3F5-C659FA91EA8C}" dt="2024-10-08T11:05:47.864" v="587" actId="20577"/>
          <ac:spMkLst>
            <pc:docMk/>
            <pc:sldMk cId="3104591248" sldId="271"/>
            <ac:spMk id="2" creationId="{689DEDBE-4E4D-8299-388F-A17AF40529DA}"/>
          </ac:spMkLst>
        </pc:spChg>
        <pc:spChg chg="del">
          <ac:chgData name="Mehroze Khan" userId="5590623669871045" providerId="LiveId" clId="{06960AA2-BB81-4DBD-B3F5-C659FA91EA8C}" dt="2024-10-08T11:06:00.320" v="588" actId="3680"/>
          <ac:spMkLst>
            <pc:docMk/>
            <pc:sldMk cId="3104591248" sldId="271"/>
            <ac:spMk id="3" creationId="{610E43CF-778A-14DC-99BE-CCC571FFAF7F}"/>
          </ac:spMkLst>
        </pc:spChg>
        <pc:graphicFrameChg chg="add mod ord modGraphic">
          <ac:chgData name="Mehroze Khan" userId="5590623669871045" providerId="LiveId" clId="{06960AA2-BB81-4DBD-B3F5-C659FA91EA8C}" dt="2024-10-08T12:23:30.933" v="660" actId="1076"/>
          <ac:graphicFrameMkLst>
            <pc:docMk/>
            <pc:sldMk cId="3104591248" sldId="271"/>
            <ac:graphicFrameMk id="4" creationId="{A14FB82E-522E-A746-EAEE-D8252AF1CBCC}"/>
          </ac:graphicFrameMkLst>
        </pc:graphicFrameChg>
      </pc:sldChg>
      <pc:sldChg chg="add">
        <pc:chgData name="Mehroze Khan" userId="5590623669871045" providerId="LiveId" clId="{06960AA2-BB81-4DBD-B3F5-C659FA91EA8C}" dt="2024-10-08T13:23:55.899" v="1094"/>
        <pc:sldMkLst>
          <pc:docMk/>
          <pc:sldMk cId="3482366400" sldId="271"/>
        </pc:sldMkLst>
      </pc:sldChg>
      <pc:sldChg chg="addSp delSp modSp new mod ord modNotesTx">
        <pc:chgData name="Mehroze Khan" userId="5590623669871045" providerId="LiveId" clId="{06960AA2-BB81-4DBD-B3F5-C659FA91EA8C}" dt="2024-10-08T12:29:27.803" v="709"/>
        <pc:sldMkLst>
          <pc:docMk/>
          <pc:sldMk cId="1641754620" sldId="272"/>
        </pc:sldMkLst>
        <pc:spChg chg="mod">
          <ac:chgData name="Mehroze Khan" userId="5590623669871045" providerId="LiveId" clId="{06960AA2-BB81-4DBD-B3F5-C659FA91EA8C}" dt="2024-10-08T12:28:24.482" v="700" actId="20577"/>
          <ac:spMkLst>
            <pc:docMk/>
            <pc:sldMk cId="1641754620" sldId="272"/>
            <ac:spMk id="2" creationId="{19DBCB8C-05E9-DB66-025A-2670E0AEA29D}"/>
          </ac:spMkLst>
        </pc:spChg>
        <pc:spChg chg="del">
          <ac:chgData name="Mehroze Khan" userId="5590623669871045" providerId="LiveId" clId="{06960AA2-BB81-4DBD-B3F5-C659FA91EA8C}" dt="2024-10-08T12:28:49.824" v="701" actId="478"/>
          <ac:spMkLst>
            <pc:docMk/>
            <pc:sldMk cId="1641754620" sldId="272"/>
            <ac:spMk id="3" creationId="{4E9D7A8B-8EC4-53B0-1BE6-6DF99D671666}"/>
          </ac:spMkLst>
        </pc:spChg>
        <pc:picChg chg="add mod modCrop">
          <ac:chgData name="Mehroze Khan" userId="5590623669871045" providerId="LiveId" clId="{06960AA2-BB81-4DBD-B3F5-C659FA91EA8C}" dt="2024-10-08T12:29:13.179" v="707" actId="1076"/>
          <ac:picMkLst>
            <pc:docMk/>
            <pc:sldMk cId="1641754620" sldId="272"/>
            <ac:picMk id="5" creationId="{8F8037F4-1A05-B53F-37DB-4F9F3C367D46}"/>
          </ac:picMkLst>
        </pc:picChg>
      </pc:sldChg>
      <pc:sldChg chg="addSp delSp modSp new mod">
        <pc:chgData name="Mehroze Khan" userId="5590623669871045" providerId="LiveId" clId="{06960AA2-BB81-4DBD-B3F5-C659FA91EA8C}" dt="2024-10-08T12:58:47.868" v="880" actId="1076"/>
        <pc:sldMkLst>
          <pc:docMk/>
          <pc:sldMk cId="3458904833" sldId="273"/>
        </pc:sldMkLst>
        <pc:spChg chg="mod">
          <ac:chgData name="Mehroze Khan" userId="5590623669871045" providerId="LiveId" clId="{06960AA2-BB81-4DBD-B3F5-C659FA91EA8C}" dt="2024-10-08T12:48:33.880" v="727" actId="20577"/>
          <ac:spMkLst>
            <pc:docMk/>
            <pc:sldMk cId="3458904833" sldId="273"/>
            <ac:spMk id="2" creationId="{AC9C7D19-FA1D-EF40-FE05-A1BCDB0C2883}"/>
          </ac:spMkLst>
        </pc:spChg>
        <pc:spChg chg="mod">
          <ac:chgData name="Mehroze Khan" userId="5590623669871045" providerId="LiveId" clId="{06960AA2-BB81-4DBD-B3F5-C659FA91EA8C}" dt="2024-10-08T12:55:01.665" v="739" actId="114"/>
          <ac:spMkLst>
            <pc:docMk/>
            <pc:sldMk cId="3458904833" sldId="273"/>
            <ac:spMk id="3" creationId="{C2FF9343-10AA-18F8-EE97-C9FCA17351ED}"/>
          </ac:spMkLst>
        </pc:spChg>
        <pc:graphicFrameChg chg="add mod modGraphic">
          <ac:chgData name="Mehroze Khan" userId="5590623669871045" providerId="LiveId" clId="{06960AA2-BB81-4DBD-B3F5-C659FA91EA8C}" dt="2024-10-08T12:58:47.868" v="880" actId="1076"/>
          <ac:graphicFrameMkLst>
            <pc:docMk/>
            <pc:sldMk cId="3458904833" sldId="273"/>
            <ac:graphicFrameMk id="4" creationId="{B92F5E98-9B85-F7CD-EA8D-C36E3C2CF64A}"/>
          </ac:graphicFrameMkLst>
        </pc:graphicFrameChg>
        <pc:graphicFrameChg chg="add del mod modGraphic">
          <ac:chgData name="Mehroze Khan" userId="5590623669871045" providerId="LiveId" clId="{06960AA2-BB81-4DBD-B3F5-C659FA91EA8C}" dt="2024-10-08T12:58:41.646" v="879" actId="478"/>
          <ac:graphicFrameMkLst>
            <pc:docMk/>
            <pc:sldMk cId="3458904833" sldId="273"/>
            <ac:graphicFrameMk id="5" creationId="{4F303D67-D219-DCA6-2A6A-DB829488B549}"/>
          </ac:graphicFrameMkLst>
        </pc:graphicFrameChg>
      </pc:sldChg>
      <pc:sldChg chg="modSp add mod">
        <pc:chgData name="Mehroze Khan" userId="5590623669871045" providerId="LiveId" clId="{06960AA2-BB81-4DBD-B3F5-C659FA91EA8C}" dt="2024-10-08T12:59:57.393" v="942" actId="20577"/>
        <pc:sldMkLst>
          <pc:docMk/>
          <pc:sldMk cId="2549962323" sldId="274"/>
        </pc:sldMkLst>
        <pc:graphicFrameChg chg="modGraphic">
          <ac:chgData name="Mehroze Khan" userId="5590623669871045" providerId="LiveId" clId="{06960AA2-BB81-4DBD-B3F5-C659FA91EA8C}" dt="2024-10-08T12:59:24.639" v="922" actId="20577"/>
          <ac:graphicFrameMkLst>
            <pc:docMk/>
            <pc:sldMk cId="2549962323" sldId="274"/>
            <ac:graphicFrameMk id="4" creationId="{AC0A7B29-F9AA-FA4F-BCD6-C5FBBEE6AB45}"/>
          </ac:graphicFrameMkLst>
        </pc:graphicFrameChg>
        <pc:graphicFrameChg chg="mod modGraphic">
          <ac:chgData name="Mehroze Khan" userId="5590623669871045" providerId="LiveId" clId="{06960AA2-BB81-4DBD-B3F5-C659FA91EA8C}" dt="2024-10-08T12:59:57.393" v="942" actId="20577"/>
          <ac:graphicFrameMkLst>
            <pc:docMk/>
            <pc:sldMk cId="2549962323" sldId="274"/>
            <ac:graphicFrameMk id="5" creationId="{C170479A-89AE-52D1-6E5A-AE7CF2CA2947}"/>
          </ac:graphicFrameMkLst>
        </pc:graphicFrameChg>
      </pc:sldChg>
      <pc:sldChg chg="addSp delSp modSp add mod">
        <pc:chgData name="Mehroze Khan" userId="5590623669871045" providerId="LiveId" clId="{06960AA2-BB81-4DBD-B3F5-C659FA91EA8C}" dt="2024-10-08T13:00:48.820" v="951" actId="1076"/>
        <pc:sldMkLst>
          <pc:docMk/>
          <pc:sldMk cId="3367081206" sldId="275"/>
        </pc:sldMkLst>
        <pc:graphicFrameChg chg="del">
          <ac:chgData name="Mehroze Khan" userId="5590623669871045" providerId="LiveId" clId="{06960AA2-BB81-4DBD-B3F5-C659FA91EA8C}" dt="2024-10-08T13:00:32.462" v="944" actId="478"/>
          <ac:graphicFrameMkLst>
            <pc:docMk/>
            <pc:sldMk cId="3367081206" sldId="275"/>
            <ac:graphicFrameMk id="4" creationId="{B4682247-3302-578E-BC39-5E9441D3AD72}"/>
          </ac:graphicFrameMkLst>
        </pc:graphicFrameChg>
        <pc:graphicFrameChg chg="del">
          <ac:chgData name="Mehroze Khan" userId="5590623669871045" providerId="LiveId" clId="{06960AA2-BB81-4DBD-B3F5-C659FA91EA8C}" dt="2024-10-08T13:00:35.832" v="945" actId="478"/>
          <ac:graphicFrameMkLst>
            <pc:docMk/>
            <pc:sldMk cId="3367081206" sldId="275"/>
            <ac:graphicFrameMk id="5" creationId="{B95E40C9-F583-235B-1C0B-DC673AED6462}"/>
          </ac:graphicFrameMkLst>
        </pc:graphicFrameChg>
        <pc:picChg chg="add mod">
          <ac:chgData name="Mehroze Khan" userId="5590623669871045" providerId="LiveId" clId="{06960AA2-BB81-4DBD-B3F5-C659FA91EA8C}" dt="2024-10-08T13:00:48.820" v="951" actId="1076"/>
          <ac:picMkLst>
            <pc:docMk/>
            <pc:sldMk cId="3367081206" sldId="275"/>
            <ac:picMk id="7" creationId="{C7C15A65-E23B-C668-858B-B28795E28956}"/>
          </ac:picMkLst>
        </pc:picChg>
      </pc:sldChg>
      <pc:sldChg chg="modSp new mod">
        <pc:chgData name="Mehroze Khan" userId="5590623669871045" providerId="LiveId" clId="{06960AA2-BB81-4DBD-B3F5-C659FA91EA8C}" dt="2024-10-08T13:06:42.444" v="960"/>
        <pc:sldMkLst>
          <pc:docMk/>
          <pc:sldMk cId="4001147222" sldId="276"/>
        </pc:sldMkLst>
        <pc:spChg chg="mod">
          <ac:chgData name="Mehroze Khan" userId="5590623669871045" providerId="LiveId" clId="{06960AA2-BB81-4DBD-B3F5-C659FA91EA8C}" dt="2024-10-08T13:06:42.444" v="960"/>
          <ac:spMkLst>
            <pc:docMk/>
            <pc:sldMk cId="4001147222" sldId="276"/>
            <ac:spMk id="2" creationId="{05E7E1EB-432A-8DE4-8514-8ADD4C9C7E9F}"/>
          </ac:spMkLst>
        </pc:spChg>
        <pc:spChg chg="mod">
          <ac:chgData name="Mehroze Khan" userId="5590623669871045" providerId="LiveId" clId="{06960AA2-BB81-4DBD-B3F5-C659FA91EA8C}" dt="2024-10-08T13:06:30.984" v="959" actId="113"/>
          <ac:spMkLst>
            <pc:docMk/>
            <pc:sldMk cId="4001147222" sldId="276"/>
            <ac:spMk id="3" creationId="{049EE421-4007-124F-CD28-B9E93B94A49A}"/>
          </ac:spMkLst>
        </pc:spChg>
      </pc:sldChg>
      <pc:sldChg chg="addSp delSp modSp new mod">
        <pc:chgData name="Mehroze Khan" userId="5590623669871045" providerId="LiveId" clId="{06960AA2-BB81-4DBD-B3F5-C659FA91EA8C}" dt="2024-10-08T13:08:51.228" v="978" actId="1076"/>
        <pc:sldMkLst>
          <pc:docMk/>
          <pc:sldMk cId="2919270861" sldId="277"/>
        </pc:sldMkLst>
        <pc:spChg chg="mod">
          <ac:chgData name="Mehroze Khan" userId="5590623669871045" providerId="LiveId" clId="{06960AA2-BB81-4DBD-B3F5-C659FA91EA8C}" dt="2024-10-08T13:08:23.049" v="973"/>
          <ac:spMkLst>
            <pc:docMk/>
            <pc:sldMk cId="2919270861" sldId="277"/>
            <ac:spMk id="2" creationId="{7D5B62A7-1BF7-A580-A150-9BAE2A26F539}"/>
          </ac:spMkLst>
        </pc:spChg>
        <pc:spChg chg="add del">
          <ac:chgData name="Mehroze Khan" userId="5590623669871045" providerId="LiveId" clId="{06960AA2-BB81-4DBD-B3F5-C659FA91EA8C}" dt="2024-10-08T13:08:37.982" v="974" actId="478"/>
          <ac:spMkLst>
            <pc:docMk/>
            <pc:sldMk cId="2919270861" sldId="277"/>
            <ac:spMk id="3" creationId="{69944904-C1BE-F9A0-0205-BF4C686766A4}"/>
          </ac:spMkLst>
        </pc:spChg>
        <pc:picChg chg="add mod">
          <ac:chgData name="Mehroze Khan" userId="5590623669871045" providerId="LiveId" clId="{06960AA2-BB81-4DBD-B3F5-C659FA91EA8C}" dt="2024-10-08T13:08:51.228" v="978" actId="1076"/>
          <ac:picMkLst>
            <pc:docMk/>
            <pc:sldMk cId="2919270861" sldId="277"/>
            <ac:picMk id="4" creationId="{390C4368-8748-4299-01C2-279894258FFC}"/>
          </ac:picMkLst>
        </pc:picChg>
      </pc:sldChg>
      <pc:sldChg chg="addSp modSp new">
        <pc:chgData name="Mehroze Khan" userId="5590623669871045" providerId="LiveId" clId="{06960AA2-BB81-4DBD-B3F5-C659FA91EA8C}" dt="2024-10-08T13:09:32.442" v="980"/>
        <pc:sldMkLst>
          <pc:docMk/>
          <pc:sldMk cId="1058999186" sldId="278"/>
        </pc:sldMkLst>
        <pc:picChg chg="add mod">
          <ac:chgData name="Mehroze Khan" userId="5590623669871045" providerId="LiveId" clId="{06960AA2-BB81-4DBD-B3F5-C659FA91EA8C}" dt="2024-10-08T13:09:32.442" v="980"/>
          <ac:picMkLst>
            <pc:docMk/>
            <pc:sldMk cId="1058999186" sldId="278"/>
            <ac:picMk id="2" creationId="{AAE5F14A-918D-1A91-309B-78AFE07A35C9}"/>
          </ac:picMkLst>
        </pc:picChg>
      </pc:sldChg>
      <pc:sldChg chg="addSp delSp modSp add mod">
        <pc:chgData name="Mehroze Khan" userId="5590623669871045" providerId="LiveId" clId="{06960AA2-BB81-4DBD-B3F5-C659FA91EA8C}" dt="2024-10-08T13:27:50.597" v="1096" actId="113"/>
        <pc:sldMkLst>
          <pc:docMk/>
          <pc:sldMk cId="19104591" sldId="279"/>
        </pc:sldMkLst>
        <pc:spChg chg="mod">
          <ac:chgData name="Mehroze Khan" userId="5590623669871045" providerId="LiveId" clId="{06960AA2-BB81-4DBD-B3F5-C659FA91EA8C}" dt="2024-10-08T13:27:50.597" v="1096" actId="113"/>
          <ac:spMkLst>
            <pc:docMk/>
            <pc:sldMk cId="19104591" sldId="279"/>
            <ac:spMk id="3" creationId="{FE29E006-126F-6BB2-1518-D3DEF24B3C52}"/>
          </ac:spMkLst>
        </pc:spChg>
        <pc:graphicFrameChg chg="add del modGraphic">
          <ac:chgData name="Mehroze Khan" userId="5590623669871045" providerId="LiveId" clId="{06960AA2-BB81-4DBD-B3F5-C659FA91EA8C}" dt="2024-10-08T13:12:11.228" v="987" actId="27309"/>
          <ac:graphicFrameMkLst>
            <pc:docMk/>
            <pc:sldMk cId="19104591" sldId="279"/>
            <ac:graphicFrameMk id="5" creationId="{431DD97E-189D-D9C9-87E8-CB4E6DEEDAE9}"/>
          </ac:graphicFrameMkLst>
        </pc:graphicFrameChg>
      </pc:sldChg>
      <pc:sldChg chg="modSp new mod">
        <pc:chgData name="Mehroze Khan" userId="5590623669871045" providerId="LiveId" clId="{06960AA2-BB81-4DBD-B3F5-C659FA91EA8C}" dt="2024-10-08T13:14:10.305" v="1007"/>
        <pc:sldMkLst>
          <pc:docMk/>
          <pc:sldMk cId="28631229" sldId="280"/>
        </pc:sldMkLst>
        <pc:spChg chg="mod">
          <ac:chgData name="Mehroze Khan" userId="5590623669871045" providerId="LiveId" clId="{06960AA2-BB81-4DBD-B3F5-C659FA91EA8C}" dt="2024-10-08T13:14:08.310" v="1006" actId="20577"/>
          <ac:spMkLst>
            <pc:docMk/>
            <pc:sldMk cId="28631229" sldId="280"/>
            <ac:spMk id="2" creationId="{AC82F42F-BF12-6393-DD76-598748A2C3D5}"/>
          </ac:spMkLst>
        </pc:spChg>
        <pc:spChg chg="mod">
          <ac:chgData name="Mehroze Khan" userId="5590623669871045" providerId="LiveId" clId="{06960AA2-BB81-4DBD-B3F5-C659FA91EA8C}" dt="2024-10-08T13:14:10.305" v="1007"/>
          <ac:spMkLst>
            <pc:docMk/>
            <pc:sldMk cId="28631229" sldId="280"/>
            <ac:spMk id="3" creationId="{57D13467-246C-56FD-A030-B394E28177CC}"/>
          </ac:spMkLst>
        </pc:spChg>
      </pc:sldChg>
      <pc:sldMasterChg chg="modSp modSldLayout">
        <pc:chgData name="Mehroze Khan" userId="5590623669871045" providerId="LiveId" clId="{06960AA2-BB81-4DBD-B3F5-C659FA91EA8C}" dt="2024-10-08T09:34:41.282" v="166" actId="255"/>
        <pc:sldMasterMkLst>
          <pc:docMk/>
          <pc:sldMasterMk cId="1820954684" sldId="2147483648"/>
        </pc:sldMasterMkLst>
        <pc:spChg chg="mod">
          <ac:chgData name="Mehroze Khan" userId="5590623669871045" providerId="LiveId" clId="{06960AA2-BB81-4DBD-B3F5-C659FA91EA8C}" dt="2024-10-08T09:28:02.252" v="128"/>
          <ac:spMkLst>
            <pc:docMk/>
            <pc:sldMasterMk cId="1820954684" sldId="2147483648"/>
            <ac:spMk id="2" creationId="{C193F018-5331-73C5-463C-26234F6E4B19}"/>
          </ac:spMkLst>
        </pc:spChg>
        <pc:spChg chg="mod">
          <ac:chgData name="Mehroze Khan" userId="5590623669871045" providerId="LiveId" clId="{06960AA2-BB81-4DBD-B3F5-C659FA91EA8C}" dt="2024-10-08T09:28:02.252" v="128"/>
          <ac:spMkLst>
            <pc:docMk/>
            <pc:sldMasterMk cId="1820954684" sldId="2147483648"/>
            <ac:spMk id="3" creationId="{F2C60F47-0399-87FE-1181-0F4B1A32E56A}"/>
          </ac:spMkLst>
        </pc:spChg>
        <pc:spChg chg="mod">
          <ac:chgData name="Mehroze Khan" userId="5590623669871045" providerId="LiveId" clId="{06960AA2-BB81-4DBD-B3F5-C659FA91EA8C}" dt="2024-10-08T09:28:02.252" v="128"/>
          <ac:spMkLst>
            <pc:docMk/>
            <pc:sldMasterMk cId="1820954684" sldId="2147483648"/>
            <ac:spMk id="4" creationId="{E3D4FDDE-7E6F-EBC1-26CD-1E7193A32A60}"/>
          </ac:spMkLst>
        </pc:spChg>
        <pc:spChg chg="mod">
          <ac:chgData name="Mehroze Khan" userId="5590623669871045" providerId="LiveId" clId="{06960AA2-BB81-4DBD-B3F5-C659FA91EA8C}" dt="2024-10-08T09:28:02.252" v="128"/>
          <ac:spMkLst>
            <pc:docMk/>
            <pc:sldMasterMk cId="1820954684" sldId="2147483648"/>
            <ac:spMk id="5" creationId="{8355E7CF-0430-9721-6731-E8663310FEA6}"/>
          </ac:spMkLst>
        </pc:spChg>
        <pc:spChg chg="mod">
          <ac:chgData name="Mehroze Khan" userId="5590623669871045" providerId="LiveId" clId="{06960AA2-BB81-4DBD-B3F5-C659FA91EA8C}" dt="2024-10-08T09:28:02.252" v="128"/>
          <ac:spMkLst>
            <pc:docMk/>
            <pc:sldMasterMk cId="1820954684" sldId="2147483648"/>
            <ac:spMk id="6" creationId="{A9EC29DF-0239-A910-8EB6-5EC6CFC1B219}"/>
          </ac:spMkLst>
        </pc:spChg>
        <pc:sldLayoutChg chg="modSp">
          <pc:chgData name="Mehroze Khan" userId="5590623669871045" providerId="LiveId" clId="{06960AA2-BB81-4DBD-B3F5-C659FA91EA8C}" dt="2024-10-08T09:28:02.252" v="128"/>
          <pc:sldLayoutMkLst>
            <pc:docMk/>
            <pc:sldMasterMk cId="1820954684" sldId="2147483648"/>
            <pc:sldLayoutMk cId="3185663505" sldId="2147483649"/>
          </pc:sldLayoutMkLst>
          <pc:spChg chg="mod">
            <ac:chgData name="Mehroze Khan" userId="5590623669871045" providerId="LiveId" clId="{06960AA2-BB81-4DBD-B3F5-C659FA91EA8C}" dt="2024-10-08T09:28:02.252" v="128"/>
            <ac:spMkLst>
              <pc:docMk/>
              <pc:sldMasterMk cId="1820954684" sldId="2147483648"/>
              <pc:sldLayoutMk cId="3185663505" sldId="2147483649"/>
              <ac:spMk id="2" creationId="{97CB14B6-AEF7-A332-2258-0AD97B3E3D1C}"/>
            </ac:spMkLst>
          </pc:spChg>
          <pc:spChg chg="mod">
            <ac:chgData name="Mehroze Khan" userId="5590623669871045" providerId="LiveId" clId="{06960AA2-BB81-4DBD-B3F5-C659FA91EA8C}" dt="2024-10-08T09:28:02.252" v="128"/>
            <ac:spMkLst>
              <pc:docMk/>
              <pc:sldMasterMk cId="1820954684" sldId="2147483648"/>
              <pc:sldLayoutMk cId="3185663505" sldId="2147483649"/>
              <ac:spMk id="3" creationId="{494F255B-EFE2-7183-514D-99BAB5B55D63}"/>
            </ac:spMkLst>
          </pc:spChg>
        </pc:sldLayoutChg>
        <pc:sldLayoutChg chg="modSp mod">
          <pc:chgData name="Mehroze Khan" userId="5590623669871045" providerId="LiveId" clId="{06960AA2-BB81-4DBD-B3F5-C659FA91EA8C}" dt="2024-10-08T09:34:41.282" v="166" actId="255"/>
          <pc:sldLayoutMkLst>
            <pc:docMk/>
            <pc:sldMasterMk cId="1820954684" sldId="2147483648"/>
            <pc:sldLayoutMk cId="867264405" sldId="2147483650"/>
          </pc:sldLayoutMkLst>
          <pc:spChg chg="mod">
            <ac:chgData name="Mehroze Khan" userId="5590623669871045" providerId="LiveId" clId="{06960AA2-BB81-4DBD-B3F5-C659FA91EA8C}" dt="2024-10-08T09:28:31.375" v="129" actId="1076"/>
            <ac:spMkLst>
              <pc:docMk/>
              <pc:sldMasterMk cId="1820954684" sldId="2147483648"/>
              <pc:sldLayoutMk cId="867264405" sldId="2147483650"/>
              <ac:spMk id="2" creationId="{DDD5A828-D901-4D4F-3CD2-AE86F352D9FD}"/>
            </ac:spMkLst>
          </pc:spChg>
          <pc:spChg chg="mod">
            <ac:chgData name="Mehroze Khan" userId="5590623669871045" providerId="LiveId" clId="{06960AA2-BB81-4DBD-B3F5-C659FA91EA8C}" dt="2024-10-08T09:34:41.282" v="166" actId="255"/>
            <ac:spMkLst>
              <pc:docMk/>
              <pc:sldMasterMk cId="1820954684" sldId="2147483648"/>
              <pc:sldLayoutMk cId="867264405" sldId="2147483650"/>
              <ac:spMk id="3" creationId="{7228CEAE-BAF2-F437-8DBD-1E22FC214425}"/>
            </ac:spMkLst>
          </pc:spChg>
        </pc:sldLayoutChg>
        <pc:sldLayoutChg chg="modSp">
          <pc:chgData name="Mehroze Khan" userId="5590623669871045" providerId="LiveId" clId="{06960AA2-BB81-4DBD-B3F5-C659FA91EA8C}" dt="2024-10-08T09:28:02.252" v="128"/>
          <pc:sldLayoutMkLst>
            <pc:docMk/>
            <pc:sldMasterMk cId="1820954684" sldId="2147483648"/>
            <pc:sldLayoutMk cId="44008006" sldId="2147483651"/>
          </pc:sldLayoutMkLst>
          <pc:spChg chg="mod">
            <ac:chgData name="Mehroze Khan" userId="5590623669871045" providerId="LiveId" clId="{06960AA2-BB81-4DBD-B3F5-C659FA91EA8C}" dt="2024-10-08T09:28:02.252" v="128"/>
            <ac:spMkLst>
              <pc:docMk/>
              <pc:sldMasterMk cId="1820954684" sldId="2147483648"/>
              <pc:sldLayoutMk cId="44008006" sldId="2147483651"/>
              <ac:spMk id="2" creationId="{57293655-0827-4270-D1EB-8C1DD38653E6}"/>
            </ac:spMkLst>
          </pc:spChg>
          <pc:spChg chg="mod">
            <ac:chgData name="Mehroze Khan" userId="5590623669871045" providerId="LiveId" clId="{06960AA2-BB81-4DBD-B3F5-C659FA91EA8C}" dt="2024-10-08T09:28:02.252" v="128"/>
            <ac:spMkLst>
              <pc:docMk/>
              <pc:sldMasterMk cId="1820954684" sldId="2147483648"/>
              <pc:sldLayoutMk cId="44008006" sldId="2147483651"/>
              <ac:spMk id="3" creationId="{556CD756-AC34-8E60-06F2-FAA04D05A232}"/>
            </ac:spMkLst>
          </pc:spChg>
        </pc:sldLayoutChg>
        <pc:sldLayoutChg chg="modSp">
          <pc:chgData name="Mehroze Khan" userId="5590623669871045" providerId="LiveId" clId="{06960AA2-BB81-4DBD-B3F5-C659FA91EA8C}" dt="2024-10-08T09:28:02.252" v="128"/>
          <pc:sldLayoutMkLst>
            <pc:docMk/>
            <pc:sldMasterMk cId="1820954684" sldId="2147483648"/>
            <pc:sldLayoutMk cId="3285938127" sldId="2147483652"/>
          </pc:sldLayoutMkLst>
          <pc:spChg chg="mod">
            <ac:chgData name="Mehroze Khan" userId="5590623669871045" providerId="LiveId" clId="{06960AA2-BB81-4DBD-B3F5-C659FA91EA8C}" dt="2024-10-08T09:28:02.252" v="128"/>
            <ac:spMkLst>
              <pc:docMk/>
              <pc:sldMasterMk cId="1820954684" sldId="2147483648"/>
              <pc:sldLayoutMk cId="3285938127" sldId="2147483652"/>
              <ac:spMk id="3" creationId="{49E5E3C0-C21E-FC64-2AD6-95C80240742E}"/>
            </ac:spMkLst>
          </pc:spChg>
          <pc:spChg chg="mod">
            <ac:chgData name="Mehroze Khan" userId="5590623669871045" providerId="LiveId" clId="{06960AA2-BB81-4DBD-B3F5-C659FA91EA8C}" dt="2024-10-08T09:28:02.252" v="128"/>
            <ac:spMkLst>
              <pc:docMk/>
              <pc:sldMasterMk cId="1820954684" sldId="2147483648"/>
              <pc:sldLayoutMk cId="3285938127" sldId="2147483652"/>
              <ac:spMk id="4" creationId="{EF178426-242B-B2FC-7CF9-63F5A77982FE}"/>
            </ac:spMkLst>
          </pc:spChg>
        </pc:sldLayoutChg>
        <pc:sldLayoutChg chg="modSp">
          <pc:chgData name="Mehroze Khan" userId="5590623669871045" providerId="LiveId" clId="{06960AA2-BB81-4DBD-B3F5-C659FA91EA8C}" dt="2024-10-08T09:28:02.252" v="128"/>
          <pc:sldLayoutMkLst>
            <pc:docMk/>
            <pc:sldMasterMk cId="1820954684" sldId="2147483648"/>
            <pc:sldLayoutMk cId="562836108" sldId="2147483653"/>
          </pc:sldLayoutMkLst>
          <pc:spChg chg="mod">
            <ac:chgData name="Mehroze Khan" userId="5590623669871045" providerId="LiveId" clId="{06960AA2-BB81-4DBD-B3F5-C659FA91EA8C}" dt="2024-10-08T09:28:02.252" v="128"/>
            <ac:spMkLst>
              <pc:docMk/>
              <pc:sldMasterMk cId="1820954684" sldId="2147483648"/>
              <pc:sldLayoutMk cId="562836108" sldId="2147483653"/>
              <ac:spMk id="2" creationId="{D7735E0F-2634-5EFE-4CDE-0599DA66757A}"/>
            </ac:spMkLst>
          </pc:spChg>
          <pc:spChg chg="mod">
            <ac:chgData name="Mehroze Khan" userId="5590623669871045" providerId="LiveId" clId="{06960AA2-BB81-4DBD-B3F5-C659FA91EA8C}" dt="2024-10-08T09:28:02.252" v="128"/>
            <ac:spMkLst>
              <pc:docMk/>
              <pc:sldMasterMk cId="1820954684" sldId="2147483648"/>
              <pc:sldLayoutMk cId="562836108" sldId="2147483653"/>
              <ac:spMk id="3" creationId="{863A0ED5-58C7-4FCC-8CF9-86F3B9E8A01F}"/>
            </ac:spMkLst>
          </pc:spChg>
          <pc:spChg chg="mod">
            <ac:chgData name="Mehroze Khan" userId="5590623669871045" providerId="LiveId" clId="{06960AA2-BB81-4DBD-B3F5-C659FA91EA8C}" dt="2024-10-08T09:28:02.252" v="128"/>
            <ac:spMkLst>
              <pc:docMk/>
              <pc:sldMasterMk cId="1820954684" sldId="2147483648"/>
              <pc:sldLayoutMk cId="562836108" sldId="2147483653"/>
              <ac:spMk id="4" creationId="{C7E99460-F6BA-8BB0-EB00-E451B544CD47}"/>
            </ac:spMkLst>
          </pc:spChg>
          <pc:spChg chg="mod">
            <ac:chgData name="Mehroze Khan" userId="5590623669871045" providerId="LiveId" clId="{06960AA2-BB81-4DBD-B3F5-C659FA91EA8C}" dt="2024-10-08T09:28:02.252" v="128"/>
            <ac:spMkLst>
              <pc:docMk/>
              <pc:sldMasterMk cId="1820954684" sldId="2147483648"/>
              <pc:sldLayoutMk cId="562836108" sldId="2147483653"/>
              <ac:spMk id="5" creationId="{A1B6CAF0-B8CC-F5F7-491D-E08107595B60}"/>
            </ac:spMkLst>
          </pc:spChg>
          <pc:spChg chg="mod">
            <ac:chgData name="Mehroze Khan" userId="5590623669871045" providerId="LiveId" clId="{06960AA2-BB81-4DBD-B3F5-C659FA91EA8C}" dt="2024-10-08T09:28:02.252" v="128"/>
            <ac:spMkLst>
              <pc:docMk/>
              <pc:sldMasterMk cId="1820954684" sldId="2147483648"/>
              <pc:sldLayoutMk cId="562836108" sldId="2147483653"/>
              <ac:spMk id="6" creationId="{4DE62803-0F75-1767-DEF0-369847ACEA0D}"/>
            </ac:spMkLst>
          </pc:spChg>
        </pc:sldLayoutChg>
        <pc:sldLayoutChg chg="modSp">
          <pc:chgData name="Mehroze Khan" userId="5590623669871045" providerId="LiveId" clId="{06960AA2-BB81-4DBD-B3F5-C659FA91EA8C}" dt="2024-10-08T09:28:02.252" v="128"/>
          <pc:sldLayoutMkLst>
            <pc:docMk/>
            <pc:sldMasterMk cId="1820954684" sldId="2147483648"/>
            <pc:sldLayoutMk cId="2303035805" sldId="2147483656"/>
          </pc:sldLayoutMkLst>
          <pc:spChg chg="mod">
            <ac:chgData name="Mehroze Khan" userId="5590623669871045" providerId="LiveId" clId="{06960AA2-BB81-4DBD-B3F5-C659FA91EA8C}" dt="2024-10-08T09:28:02.252" v="128"/>
            <ac:spMkLst>
              <pc:docMk/>
              <pc:sldMasterMk cId="1820954684" sldId="2147483648"/>
              <pc:sldLayoutMk cId="2303035805" sldId="2147483656"/>
              <ac:spMk id="2" creationId="{B0ED2FB8-AA6A-07DA-FD77-4F0B719BA22B}"/>
            </ac:spMkLst>
          </pc:spChg>
          <pc:spChg chg="mod">
            <ac:chgData name="Mehroze Khan" userId="5590623669871045" providerId="LiveId" clId="{06960AA2-BB81-4DBD-B3F5-C659FA91EA8C}" dt="2024-10-08T09:28:02.252" v="128"/>
            <ac:spMkLst>
              <pc:docMk/>
              <pc:sldMasterMk cId="1820954684" sldId="2147483648"/>
              <pc:sldLayoutMk cId="2303035805" sldId="2147483656"/>
              <ac:spMk id="3" creationId="{2FF80F82-940B-4D6E-1AC9-774E462485DE}"/>
            </ac:spMkLst>
          </pc:spChg>
          <pc:spChg chg="mod">
            <ac:chgData name="Mehroze Khan" userId="5590623669871045" providerId="LiveId" clId="{06960AA2-BB81-4DBD-B3F5-C659FA91EA8C}" dt="2024-10-08T09:28:02.252" v="128"/>
            <ac:spMkLst>
              <pc:docMk/>
              <pc:sldMasterMk cId="1820954684" sldId="2147483648"/>
              <pc:sldLayoutMk cId="2303035805" sldId="2147483656"/>
              <ac:spMk id="4" creationId="{6BBEF0A2-3FAA-EA0A-6D89-11E4C5CB5A24}"/>
            </ac:spMkLst>
          </pc:spChg>
        </pc:sldLayoutChg>
        <pc:sldLayoutChg chg="modSp">
          <pc:chgData name="Mehroze Khan" userId="5590623669871045" providerId="LiveId" clId="{06960AA2-BB81-4DBD-B3F5-C659FA91EA8C}" dt="2024-10-08T09:28:02.252" v="128"/>
          <pc:sldLayoutMkLst>
            <pc:docMk/>
            <pc:sldMasterMk cId="1820954684" sldId="2147483648"/>
            <pc:sldLayoutMk cId="202298983" sldId="2147483657"/>
          </pc:sldLayoutMkLst>
          <pc:spChg chg="mod">
            <ac:chgData name="Mehroze Khan" userId="5590623669871045" providerId="LiveId" clId="{06960AA2-BB81-4DBD-B3F5-C659FA91EA8C}" dt="2024-10-08T09:28:02.252" v="128"/>
            <ac:spMkLst>
              <pc:docMk/>
              <pc:sldMasterMk cId="1820954684" sldId="2147483648"/>
              <pc:sldLayoutMk cId="202298983" sldId="2147483657"/>
              <ac:spMk id="2" creationId="{E447C817-AFBC-BD20-4D9C-4DDEE4B82900}"/>
            </ac:spMkLst>
          </pc:spChg>
          <pc:spChg chg="mod">
            <ac:chgData name="Mehroze Khan" userId="5590623669871045" providerId="LiveId" clId="{06960AA2-BB81-4DBD-B3F5-C659FA91EA8C}" dt="2024-10-08T09:28:02.252" v="128"/>
            <ac:spMkLst>
              <pc:docMk/>
              <pc:sldMasterMk cId="1820954684" sldId="2147483648"/>
              <pc:sldLayoutMk cId="202298983" sldId="2147483657"/>
              <ac:spMk id="3" creationId="{21E8064D-7226-802E-6B67-863B4397D156}"/>
            </ac:spMkLst>
          </pc:spChg>
          <pc:spChg chg="mod">
            <ac:chgData name="Mehroze Khan" userId="5590623669871045" providerId="LiveId" clId="{06960AA2-BB81-4DBD-B3F5-C659FA91EA8C}" dt="2024-10-08T09:28:02.252" v="128"/>
            <ac:spMkLst>
              <pc:docMk/>
              <pc:sldMasterMk cId="1820954684" sldId="2147483648"/>
              <pc:sldLayoutMk cId="202298983" sldId="2147483657"/>
              <ac:spMk id="4" creationId="{0CB594DC-64AA-4645-FEB7-7BF48392511C}"/>
            </ac:spMkLst>
          </pc:spChg>
        </pc:sldLayoutChg>
        <pc:sldLayoutChg chg="modSp">
          <pc:chgData name="Mehroze Khan" userId="5590623669871045" providerId="LiveId" clId="{06960AA2-BB81-4DBD-B3F5-C659FA91EA8C}" dt="2024-10-08T09:28:02.252" v="128"/>
          <pc:sldLayoutMkLst>
            <pc:docMk/>
            <pc:sldMasterMk cId="1820954684" sldId="2147483648"/>
            <pc:sldLayoutMk cId="1814202648" sldId="2147483659"/>
          </pc:sldLayoutMkLst>
          <pc:spChg chg="mod">
            <ac:chgData name="Mehroze Khan" userId="5590623669871045" providerId="LiveId" clId="{06960AA2-BB81-4DBD-B3F5-C659FA91EA8C}" dt="2024-10-08T09:28:02.252" v="128"/>
            <ac:spMkLst>
              <pc:docMk/>
              <pc:sldMasterMk cId="1820954684" sldId="2147483648"/>
              <pc:sldLayoutMk cId="1814202648" sldId="2147483659"/>
              <ac:spMk id="2" creationId="{A8F6A2DD-69B1-344C-5B28-A020959D15F2}"/>
            </ac:spMkLst>
          </pc:spChg>
          <pc:spChg chg="mod">
            <ac:chgData name="Mehroze Khan" userId="5590623669871045" providerId="LiveId" clId="{06960AA2-BB81-4DBD-B3F5-C659FA91EA8C}" dt="2024-10-08T09:28:02.252" v="128"/>
            <ac:spMkLst>
              <pc:docMk/>
              <pc:sldMasterMk cId="1820954684" sldId="2147483648"/>
              <pc:sldLayoutMk cId="1814202648" sldId="2147483659"/>
              <ac:spMk id="3" creationId="{6E35D766-2EC8-35A9-6B0C-87F004794ED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DC340-67EC-4580-973D-F49DD10CFB09}" type="datetimeFigureOut">
              <a:rPr lang="en-US" smtClean="0"/>
              <a:t>09-Oct-24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E20BC-8A0B-470A-B5B6-31F849CA2D99}" type="slidenum">
              <a:rPr lang="en-US" smtClean="0"/>
              <a:t>‹#›</a:t>
            </a:fld>
            <a:endParaRPr lang="en-US"/>
          </a:p>
        </p:txBody>
      </p:sp>
    </p:spTree>
    <p:extLst>
      <p:ext uri="{BB962C8B-B14F-4D97-AF65-F5344CB8AC3E}">
        <p14:creationId xmlns:p14="http://schemas.microsoft.com/office/powerpoint/2010/main" val="271176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package</a:t>
            </a:r>
            <a:r>
              <a:rPr lang="en-US" dirty="0"/>
              <a:t> is a container for organizing classes, interfaces, and sub-packages, which helps in modularizing the code, avoiding name conflicts, and controlling access.</a:t>
            </a:r>
          </a:p>
        </p:txBody>
      </p:sp>
      <p:sp>
        <p:nvSpPr>
          <p:cNvPr id="4" name="Slide Number Placeholder 3"/>
          <p:cNvSpPr>
            <a:spLocks noGrp="1"/>
          </p:cNvSpPr>
          <p:nvPr>
            <p:ph type="sldNum" sz="quarter" idx="5"/>
          </p:nvPr>
        </p:nvSpPr>
        <p:spPr/>
        <p:txBody>
          <a:bodyPr/>
          <a:lstStyle/>
          <a:p>
            <a:fld id="{299E20BC-8A0B-470A-B5B6-31F849CA2D99}" type="slidenum">
              <a:rPr lang="en-US" smtClean="0"/>
              <a:t>11</a:t>
            </a:fld>
            <a:endParaRPr lang="en-US"/>
          </a:p>
        </p:txBody>
      </p:sp>
    </p:spTree>
    <p:extLst>
      <p:ext uri="{BB962C8B-B14F-4D97-AF65-F5344CB8AC3E}">
        <p14:creationId xmlns:p14="http://schemas.microsoft.com/office/powerpoint/2010/main" val="14859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9E20BC-8A0B-470A-B5B6-31F849CA2D99}" type="slidenum">
              <a:rPr lang="en-US" smtClean="0"/>
              <a:t>22</a:t>
            </a:fld>
            <a:endParaRPr lang="en-US"/>
          </a:p>
        </p:txBody>
      </p:sp>
    </p:spTree>
    <p:extLst>
      <p:ext uri="{BB962C8B-B14F-4D97-AF65-F5344CB8AC3E}">
        <p14:creationId xmlns:p14="http://schemas.microsoft.com/office/powerpoint/2010/main" val="257380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DF9C0-9521-1EDE-8ED2-0AB58429EE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4D39E-CC04-52ED-97A6-6EE89E4DC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D14403-F4D9-57B6-E3E7-6BD42937B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9A07A4-0CF4-A6E1-8BD9-A36A460BCCFF}"/>
              </a:ext>
            </a:extLst>
          </p:cNvPr>
          <p:cNvSpPr>
            <a:spLocks noGrp="1"/>
          </p:cNvSpPr>
          <p:nvPr>
            <p:ph type="sldNum" sz="quarter" idx="5"/>
          </p:nvPr>
        </p:nvSpPr>
        <p:spPr/>
        <p:txBody>
          <a:bodyPr/>
          <a:lstStyle/>
          <a:p>
            <a:fld id="{299E20BC-8A0B-470A-B5B6-31F849CA2D99}" type="slidenum">
              <a:rPr lang="en-US" smtClean="0"/>
              <a:t>23</a:t>
            </a:fld>
            <a:endParaRPr lang="en-US"/>
          </a:p>
        </p:txBody>
      </p:sp>
    </p:spTree>
    <p:extLst>
      <p:ext uri="{BB962C8B-B14F-4D97-AF65-F5344CB8AC3E}">
        <p14:creationId xmlns:p14="http://schemas.microsoft.com/office/powerpoint/2010/main" val="1099813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3BAFE-271D-ECF6-FC31-277262A1F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8C7899-9AE6-9849-7087-5F606F4627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03416-2B6E-2080-84F4-9CC090AFD3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07A356-C1E2-E208-F559-2523BE0AD0BB}"/>
              </a:ext>
            </a:extLst>
          </p:cNvPr>
          <p:cNvSpPr>
            <a:spLocks noGrp="1"/>
          </p:cNvSpPr>
          <p:nvPr>
            <p:ph type="sldNum" sz="quarter" idx="5"/>
          </p:nvPr>
        </p:nvSpPr>
        <p:spPr/>
        <p:txBody>
          <a:bodyPr/>
          <a:lstStyle/>
          <a:p>
            <a:fld id="{299E20BC-8A0B-470A-B5B6-31F849CA2D99}" type="slidenum">
              <a:rPr lang="en-US" smtClean="0"/>
              <a:t>24</a:t>
            </a:fld>
            <a:endParaRPr lang="en-US"/>
          </a:p>
        </p:txBody>
      </p:sp>
    </p:spTree>
    <p:extLst>
      <p:ext uri="{BB962C8B-B14F-4D97-AF65-F5344CB8AC3E}">
        <p14:creationId xmlns:p14="http://schemas.microsoft.com/office/powerpoint/2010/main" val="321559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CASE (Computer-Aided Software Engineering) tool</a:t>
            </a:r>
            <a:r>
              <a:rPr lang="en-US" dirty="0"/>
              <a:t> with </a:t>
            </a:r>
            <a:r>
              <a:rPr lang="en-US" b="1" dirty="0"/>
              <a:t>automatic code generation</a:t>
            </a:r>
            <a:r>
              <a:rPr lang="en-US" dirty="0"/>
              <a:t> is software designed to assist in the software development process by automating certain tasks, including the generation of source code based on higher-level models, diagrams, or specifications. These tools aim to increase productivity, reduce errors, and standardize development practices.</a:t>
            </a:r>
          </a:p>
        </p:txBody>
      </p:sp>
      <p:sp>
        <p:nvSpPr>
          <p:cNvPr id="4" name="Slide Number Placeholder 3"/>
          <p:cNvSpPr>
            <a:spLocks noGrp="1"/>
          </p:cNvSpPr>
          <p:nvPr>
            <p:ph type="sldNum" sz="quarter" idx="5"/>
          </p:nvPr>
        </p:nvSpPr>
        <p:spPr/>
        <p:txBody>
          <a:bodyPr/>
          <a:lstStyle/>
          <a:p>
            <a:fld id="{299E20BC-8A0B-470A-B5B6-31F849CA2D99}" type="slidenum">
              <a:rPr lang="en-US" smtClean="0"/>
              <a:t>13</a:t>
            </a:fld>
            <a:endParaRPr lang="en-US"/>
          </a:p>
        </p:txBody>
      </p:sp>
    </p:spTree>
    <p:extLst>
      <p:ext uri="{BB962C8B-B14F-4D97-AF65-F5344CB8AC3E}">
        <p14:creationId xmlns:p14="http://schemas.microsoft.com/office/powerpoint/2010/main" val="144621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static attribute</a:t>
            </a:r>
            <a:r>
              <a:rPr lang="en-US" dirty="0"/>
              <a:t> (also called a </a:t>
            </a:r>
            <a:r>
              <a:rPr lang="en-US" b="1" dirty="0"/>
              <a:t>class attribute</a:t>
            </a:r>
            <a:r>
              <a:rPr lang="en-US" dirty="0"/>
              <a:t>) is a variable or property that belongs to the </a:t>
            </a:r>
            <a:r>
              <a:rPr lang="en-US" b="1" dirty="0"/>
              <a:t>class</a:t>
            </a:r>
            <a:r>
              <a:rPr lang="en-US" dirty="0"/>
              <a:t> itself, rather than to any particular instance (object) of the class. This means that all instances of the class share the same static attribute, and any changes to it will be reflected across all instances.</a:t>
            </a:r>
          </a:p>
          <a:p>
            <a:r>
              <a:rPr lang="en-US" dirty="0"/>
              <a:t>This specifies that the attribute burgers is a </a:t>
            </a:r>
            <a:r>
              <a:rPr lang="en-US" b="1" dirty="0"/>
              <a:t>collection</a:t>
            </a:r>
            <a:r>
              <a:rPr lang="en-US" dirty="0"/>
              <a:t> (specifically, a List) that holds objects of type </a:t>
            </a:r>
            <a:r>
              <a:rPr lang="en-US" dirty="0" err="1"/>
              <a:t>VeggieBurger</a:t>
            </a:r>
            <a:r>
              <a:rPr lang="en-US" dirty="0"/>
              <a:t>. </a:t>
            </a:r>
            <a:r>
              <a:rPr lang="en-US" b="1" dirty="0"/>
              <a:t>Example</a:t>
            </a:r>
            <a:r>
              <a:rPr lang="en-US" dirty="0"/>
              <a:t>: burgers : List&lt;</a:t>
            </a:r>
            <a:r>
              <a:rPr lang="en-US" dirty="0" err="1"/>
              <a:t>VeggieBurger</a:t>
            </a:r>
            <a:r>
              <a:rPr lang="en-US" dirty="0"/>
              <a:t>&gt; (indicating a list of </a:t>
            </a:r>
            <a:r>
              <a:rPr lang="en-US" dirty="0" err="1"/>
              <a:t>VeggieBurger</a:t>
            </a:r>
            <a:r>
              <a:rPr lang="en-US" dirty="0"/>
              <a:t> objects).</a:t>
            </a:r>
          </a:p>
          <a:p>
            <a:r>
              <a:rPr lang="en-US" dirty="0"/>
              <a:t>The { frozen } notation indicates the attribute is </a:t>
            </a:r>
            <a:r>
              <a:rPr lang="en-US" b="1" dirty="0"/>
              <a:t>immutable</a:t>
            </a:r>
            <a:r>
              <a:rPr lang="en-US" dirty="0"/>
              <a:t>, meaning it cannot be changed after </a:t>
            </a:r>
            <a:r>
              <a:rPr lang="en-US" dirty="0" err="1"/>
              <a:t>initialization.</a:t>
            </a:r>
            <a:r>
              <a:rPr lang="en-US" b="1" dirty="0" err="1"/>
              <a:t>Example</a:t>
            </a:r>
            <a:r>
              <a:rPr lang="en-US" dirty="0"/>
              <a:t>: </a:t>
            </a:r>
            <a:r>
              <a:rPr lang="en-US" dirty="0" err="1"/>
              <a:t>finalConstantAttribute</a:t>
            </a:r>
            <a:r>
              <a:rPr lang="en-US" dirty="0"/>
              <a:t> : int = 5 { frozen } (a constant integer attribute initialized to 5).</a:t>
            </a:r>
          </a:p>
          <a:p>
            <a:r>
              <a:rPr lang="en-US" dirty="0"/>
              <a:t>An </a:t>
            </a:r>
            <a:r>
              <a:rPr lang="en-US" b="1" dirty="0"/>
              <a:t>abstract method</a:t>
            </a:r>
            <a:r>
              <a:rPr lang="en-US" dirty="0"/>
              <a:t>, which means the method doesn't have an implementation in the class and must be implemented by a subclass.</a:t>
            </a:r>
          </a:p>
          <a:p>
            <a:r>
              <a:rPr lang="en-US" dirty="0"/>
              <a:t>A </a:t>
            </a:r>
            <a:r>
              <a:rPr lang="en-US" b="1" dirty="0"/>
              <a:t>final method</a:t>
            </a:r>
            <a:r>
              <a:rPr lang="en-US" dirty="0"/>
              <a:t>, meaning the method cannot be overridden in any subclass.</a:t>
            </a:r>
          </a:p>
          <a:p>
            <a:r>
              <a:rPr lang="en-US" dirty="0"/>
              <a:t>A </a:t>
            </a:r>
            <a:r>
              <a:rPr lang="en-US" b="1" dirty="0"/>
              <a:t>synchronized method</a:t>
            </a:r>
            <a:r>
              <a:rPr lang="en-US" dirty="0"/>
              <a:t>, meaning the method is thread-safe and ensures that only one thread can execute it at a time.</a:t>
            </a:r>
          </a:p>
        </p:txBody>
      </p:sp>
      <p:sp>
        <p:nvSpPr>
          <p:cNvPr id="4" name="Slide Number Placeholder 3"/>
          <p:cNvSpPr>
            <a:spLocks noGrp="1"/>
          </p:cNvSpPr>
          <p:nvPr>
            <p:ph type="sldNum" sz="quarter" idx="5"/>
          </p:nvPr>
        </p:nvSpPr>
        <p:spPr/>
        <p:txBody>
          <a:bodyPr/>
          <a:lstStyle/>
          <a:p>
            <a:fld id="{299E20BC-8A0B-470A-B5B6-31F849CA2D99}" type="slidenum">
              <a:rPr lang="en-US" smtClean="0"/>
              <a:t>14</a:t>
            </a:fld>
            <a:endParaRPr lang="en-US"/>
          </a:p>
        </p:txBody>
      </p:sp>
    </p:spTree>
    <p:extLst>
      <p:ext uri="{BB962C8B-B14F-4D97-AF65-F5344CB8AC3E}">
        <p14:creationId xmlns:p14="http://schemas.microsoft.com/office/powerpoint/2010/main" val="100332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3F5B1-AEF7-0B6C-845A-F0A691EC82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546709-84F7-BBB1-58E9-5DD385248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66B05-D64C-AA58-03A4-26B94D0F6C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838D-AB25-E756-428D-281667B6A309}"/>
              </a:ext>
            </a:extLst>
          </p:cNvPr>
          <p:cNvSpPr>
            <a:spLocks noGrp="1"/>
          </p:cNvSpPr>
          <p:nvPr>
            <p:ph type="sldNum" sz="quarter" idx="5"/>
          </p:nvPr>
        </p:nvSpPr>
        <p:spPr/>
        <p:txBody>
          <a:bodyPr/>
          <a:lstStyle/>
          <a:p>
            <a:fld id="{299E20BC-8A0B-470A-B5B6-31F849CA2D99}" type="slidenum">
              <a:rPr lang="en-US" smtClean="0"/>
              <a:t>15</a:t>
            </a:fld>
            <a:endParaRPr lang="en-US"/>
          </a:p>
        </p:txBody>
      </p:sp>
    </p:spTree>
    <p:extLst>
      <p:ext uri="{BB962C8B-B14F-4D97-AF65-F5344CB8AC3E}">
        <p14:creationId xmlns:p14="http://schemas.microsoft.com/office/powerpoint/2010/main" val="221828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9E20BC-8A0B-470A-B5B6-31F849CA2D99}" type="slidenum">
              <a:rPr lang="en-US" smtClean="0"/>
              <a:t>16</a:t>
            </a:fld>
            <a:endParaRPr lang="en-US"/>
          </a:p>
        </p:txBody>
      </p:sp>
    </p:spTree>
    <p:extLst>
      <p:ext uri="{BB962C8B-B14F-4D97-AF65-F5344CB8AC3E}">
        <p14:creationId xmlns:p14="http://schemas.microsoft.com/office/powerpoint/2010/main" val="2447706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83DD0-0D52-FCAE-4763-4D5906FDB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1E2FF-F3EE-6B1A-831F-EE9C15146B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D17EA8-1652-E059-7402-1443D65F92F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there’s an arrow from Register to Sale, it means that a Register object can "see" or access a Sale object, but not the other way around. So, the Register can point to a sale, but the Sale doesn’t need to point back to the Register.</a:t>
            </a:r>
            <a:br>
              <a:rPr lang="en-US" dirty="0"/>
            </a:br>
            <a:r>
              <a:rPr lang="en-US" dirty="0"/>
              <a:t>If there’s no arrow pointing back from Sale to Register, it means Sale objects don’t have any direct connection or access to the Register. The connection only works in one direction, from Register to Sale.</a:t>
            </a:r>
          </a:p>
        </p:txBody>
      </p:sp>
      <p:sp>
        <p:nvSpPr>
          <p:cNvPr id="4" name="Slide Number Placeholder 3">
            <a:extLst>
              <a:ext uri="{FF2B5EF4-FFF2-40B4-BE49-F238E27FC236}">
                <a16:creationId xmlns:a16="http://schemas.microsoft.com/office/drawing/2014/main" id="{EB979E97-7DFA-7D82-DDCF-8663A6826B55}"/>
              </a:ext>
            </a:extLst>
          </p:cNvPr>
          <p:cNvSpPr>
            <a:spLocks noGrp="1"/>
          </p:cNvSpPr>
          <p:nvPr>
            <p:ph type="sldNum" sz="quarter" idx="5"/>
          </p:nvPr>
        </p:nvSpPr>
        <p:spPr/>
        <p:txBody>
          <a:bodyPr/>
          <a:lstStyle/>
          <a:p>
            <a:fld id="{299E20BC-8A0B-470A-B5B6-31F849CA2D99}" type="slidenum">
              <a:rPr lang="en-US" smtClean="0"/>
              <a:t>17</a:t>
            </a:fld>
            <a:endParaRPr lang="en-US"/>
          </a:p>
        </p:txBody>
      </p:sp>
    </p:spTree>
    <p:extLst>
      <p:ext uri="{BB962C8B-B14F-4D97-AF65-F5344CB8AC3E}">
        <p14:creationId xmlns:p14="http://schemas.microsoft.com/office/powerpoint/2010/main" val="585489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A </a:t>
            </a:r>
            <a:r>
              <a:rPr lang="en-US" sz="1800" b="0" i="1" u="none" strike="noStrike" baseline="0" dirty="0" err="1">
                <a:latin typeface="Times New Roman" panose="02020603050405020304" pitchFamily="18" charset="0"/>
              </a:rPr>
              <a:t>SalesLineItem</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has an association to a </a:t>
            </a:r>
            <a:r>
              <a:rPr lang="en-US" sz="1800" b="0" i="1" u="none" strike="noStrike" baseline="0" dirty="0" err="1">
                <a:latin typeface="Times New Roman" panose="02020603050405020304" pitchFamily="18" charset="0"/>
              </a:rPr>
              <a:t>ProductSpecification</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with navigability to it. It is common to interpret this as a reference attribute in class </a:t>
            </a:r>
            <a:r>
              <a:rPr lang="en-US" sz="1800" b="0" i="1" u="none" strike="noStrike" baseline="0" dirty="0" err="1">
                <a:latin typeface="Times New Roman" panose="02020603050405020304" pitchFamily="18" charset="0"/>
              </a:rPr>
              <a:t>SalesLineItem</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that refers to a </a:t>
            </a:r>
            <a:r>
              <a:rPr lang="en-US" sz="1800" b="0" i="1" u="none" strike="noStrike" baseline="0" dirty="0" err="1">
                <a:latin typeface="Times New Roman" panose="02020603050405020304" pitchFamily="18" charset="0"/>
              </a:rPr>
              <a:t>ProductSpecification</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instance</a:t>
            </a:r>
            <a:endParaRPr lang="en-US" dirty="0"/>
          </a:p>
        </p:txBody>
      </p:sp>
      <p:sp>
        <p:nvSpPr>
          <p:cNvPr id="4" name="Slide Number Placeholder 3"/>
          <p:cNvSpPr>
            <a:spLocks noGrp="1"/>
          </p:cNvSpPr>
          <p:nvPr>
            <p:ph type="sldNum" sz="quarter" idx="5"/>
          </p:nvPr>
        </p:nvSpPr>
        <p:spPr/>
        <p:txBody>
          <a:bodyPr/>
          <a:lstStyle/>
          <a:p>
            <a:fld id="{299E20BC-8A0B-470A-B5B6-31F849CA2D99}" type="slidenum">
              <a:rPr lang="en-US" smtClean="0"/>
              <a:t>18</a:t>
            </a:fld>
            <a:endParaRPr lang="en-US"/>
          </a:p>
        </p:txBody>
      </p:sp>
    </p:spTree>
    <p:extLst>
      <p:ext uri="{BB962C8B-B14F-4D97-AF65-F5344CB8AC3E}">
        <p14:creationId xmlns:p14="http://schemas.microsoft.com/office/powerpoint/2010/main" val="3875368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7B505-910B-D0AD-AF06-99A381D76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46CCB6-AE7F-154B-59F7-BDF867988F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CAB09-9B05-BF5E-B14B-F8ECBDAC24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0E4547-EFF6-E7D6-FAF8-0223CC57F1D1}"/>
              </a:ext>
            </a:extLst>
          </p:cNvPr>
          <p:cNvSpPr>
            <a:spLocks noGrp="1"/>
          </p:cNvSpPr>
          <p:nvPr>
            <p:ph type="sldNum" sz="quarter" idx="5"/>
          </p:nvPr>
        </p:nvSpPr>
        <p:spPr/>
        <p:txBody>
          <a:bodyPr/>
          <a:lstStyle/>
          <a:p>
            <a:fld id="{299E20BC-8A0B-470A-B5B6-31F849CA2D99}" type="slidenum">
              <a:rPr lang="en-US" smtClean="0"/>
              <a:t>19</a:t>
            </a:fld>
            <a:endParaRPr lang="en-US"/>
          </a:p>
        </p:txBody>
      </p:sp>
    </p:spTree>
    <p:extLst>
      <p:ext uri="{BB962C8B-B14F-4D97-AF65-F5344CB8AC3E}">
        <p14:creationId xmlns:p14="http://schemas.microsoft.com/office/powerpoint/2010/main" val="180473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C101B-0659-A124-651F-5D36A40DEB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37D4D6-71E6-1475-6829-057A4B9434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7A7AAE-282E-9474-7117-B549D9F4A0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E1EAE8-8E9E-B52E-ACD5-04160E940DE1}"/>
              </a:ext>
            </a:extLst>
          </p:cNvPr>
          <p:cNvSpPr>
            <a:spLocks noGrp="1"/>
          </p:cNvSpPr>
          <p:nvPr>
            <p:ph type="sldNum" sz="quarter" idx="5"/>
          </p:nvPr>
        </p:nvSpPr>
        <p:spPr/>
        <p:txBody>
          <a:bodyPr/>
          <a:lstStyle/>
          <a:p>
            <a:fld id="{299E20BC-8A0B-470A-B5B6-31F849CA2D99}" type="slidenum">
              <a:rPr lang="en-US" smtClean="0"/>
              <a:t>20</a:t>
            </a:fld>
            <a:endParaRPr lang="en-US"/>
          </a:p>
        </p:txBody>
      </p:sp>
    </p:spTree>
    <p:extLst>
      <p:ext uri="{BB962C8B-B14F-4D97-AF65-F5344CB8AC3E}">
        <p14:creationId xmlns:p14="http://schemas.microsoft.com/office/powerpoint/2010/main" val="97863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14B6-AEF7-A332-2258-0AD97B3E3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4F255B-EFE2-7183-514D-99BAB5B55D6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585351-6A14-FE88-7165-93F9F753C209}"/>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5" name="Footer Placeholder 4">
            <a:extLst>
              <a:ext uri="{FF2B5EF4-FFF2-40B4-BE49-F238E27FC236}">
                <a16:creationId xmlns:a16="http://schemas.microsoft.com/office/drawing/2014/main" id="{BF2019AE-C793-9C37-27D4-EF90AEE0C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9D0B4-7C40-1436-3F5F-063E1D2E9D70}"/>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318566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B82-3176-6D8A-0CD5-02C59DE75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E3B0C-87D2-28D0-5F1D-850D7E537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EDD89-EC23-FA36-959A-357678BB264F}"/>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5" name="Footer Placeholder 4">
            <a:extLst>
              <a:ext uri="{FF2B5EF4-FFF2-40B4-BE49-F238E27FC236}">
                <a16:creationId xmlns:a16="http://schemas.microsoft.com/office/drawing/2014/main" id="{EB6A342F-E752-B026-87D5-44540842D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79B82-3B47-CF3B-9FF3-D2D7AF44F000}"/>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37560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6A2DD-69B1-344C-5B28-A020959D15F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35D766-2EC8-35A9-6B0C-87F004794ED5}"/>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A8E58-A0D2-3E35-FF6A-646C2D15B7CB}"/>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5" name="Footer Placeholder 4">
            <a:extLst>
              <a:ext uri="{FF2B5EF4-FFF2-40B4-BE49-F238E27FC236}">
                <a16:creationId xmlns:a16="http://schemas.microsoft.com/office/drawing/2014/main" id="{4CD414BA-FC69-B3AF-688C-5AE2FCF98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759B-BB2C-6F49-1832-8DA3FAA876B9}"/>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181420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828-D901-4D4F-3CD2-AE86F352D9FD}"/>
              </a:ext>
            </a:extLst>
          </p:cNvPr>
          <p:cNvSpPr>
            <a:spLocks noGrp="1"/>
          </p:cNvSpPr>
          <p:nvPr>
            <p:ph type="title"/>
          </p:nvPr>
        </p:nvSpPr>
        <p:spPr>
          <a:xfrm>
            <a:off x="838200" y="18255"/>
            <a:ext cx="10515600" cy="1325563"/>
          </a:xfrm>
        </p:spPr>
        <p:txBody>
          <a:bodyPr>
            <a:normAutofit/>
          </a:bodyPr>
          <a:lstStyle>
            <a:lvl1pPr>
              <a:defRPr sz="4000">
                <a:latin typeface="Calibri Light" panose="020F0302020204030204" pitchFamily="34" charset="0"/>
                <a:ea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228CEAE-BAF2-F437-8DBD-1E22FC214425}"/>
              </a:ext>
            </a:extLst>
          </p:cNvPr>
          <p:cNvSpPr>
            <a:spLocks noGrp="1"/>
          </p:cNvSpPr>
          <p:nvPr>
            <p:ph idx="1"/>
          </p:nvPr>
        </p:nvSpPr>
        <p:spPr>
          <a:xfrm>
            <a:off x="838200" y="1468582"/>
            <a:ext cx="10515600" cy="4708381"/>
          </a:xfrm>
        </p:spPr>
        <p:txBody>
          <a:bodyPr/>
          <a:lstStyle>
            <a:lvl1pPr>
              <a:defRPr sz="2200">
                <a:latin typeface="Calibri" panose="020F0502020204030204" pitchFamily="34" charset="0"/>
                <a:ea typeface="Calibri" panose="020F0502020204030204" pitchFamily="34" charset="0"/>
                <a:cs typeface="Calibri" panose="020F0502020204030204" pitchFamily="34" charset="0"/>
              </a:defRPr>
            </a:lvl1pPr>
            <a:lvl2pPr>
              <a:defRPr sz="2200">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F9DF46-A776-249A-BDC0-47363434ACD3}"/>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5" name="Footer Placeholder 4">
            <a:extLst>
              <a:ext uri="{FF2B5EF4-FFF2-40B4-BE49-F238E27FC236}">
                <a16:creationId xmlns:a16="http://schemas.microsoft.com/office/drawing/2014/main" id="{A57AF7AE-241D-6F18-A194-A30DAB315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EA4A4-7720-D6D8-AF88-8B69EEE5AD8D}"/>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86726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3655-0827-4270-D1EB-8C1DD38653E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6CD756-AC34-8E60-06F2-FAA04D05A232}"/>
              </a:ext>
            </a:extLst>
          </p:cNvPr>
          <p:cNvSpPr>
            <a:spLocks noGrp="1"/>
          </p:cNvSpPr>
          <p:nvPr>
            <p:ph type="body" idx="1"/>
          </p:nvPr>
        </p:nvSpPr>
        <p:spPr>
          <a:xfrm>
            <a:off x="831851"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332FF-3055-AC99-C582-27758AB8E591}"/>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5" name="Footer Placeholder 4">
            <a:extLst>
              <a:ext uri="{FF2B5EF4-FFF2-40B4-BE49-F238E27FC236}">
                <a16:creationId xmlns:a16="http://schemas.microsoft.com/office/drawing/2014/main" id="{3C3F0A92-622D-7226-B86E-AFADDC4EA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2946C-7F78-B4C8-6148-678172423B56}"/>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4400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8D05-571A-38A2-540B-BD32E2648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5E3C0-C21E-FC64-2AD6-95C802407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178426-242B-B2FC-7CF9-63F5A7798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13150-76EE-B75B-F875-D5C491C99180}"/>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6" name="Footer Placeholder 5">
            <a:extLst>
              <a:ext uri="{FF2B5EF4-FFF2-40B4-BE49-F238E27FC236}">
                <a16:creationId xmlns:a16="http://schemas.microsoft.com/office/drawing/2014/main" id="{40ABC7E7-6640-269F-46A3-BF61638C2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A3695-41D6-4EEE-38E9-549E33DD8A17}"/>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328593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5E0F-2634-5EFE-4CDE-0599DA66757A}"/>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3A0ED5-58C7-4FCC-8CF9-86F3B9E8A01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99460-F6BA-8BB0-EB00-E451B544CD4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6CAF0-B8CC-F5F7-491D-E08107595B6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62803-0F75-1767-DEF0-369847ACEA0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5A185-6824-075A-5D76-FDE581769974}"/>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8" name="Footer Placeholder 7">
            <a:extLst>
              <a:ext uri="{FF2B5EF4-FFF2-40B4-BE49-F238E27FC236}">
                <a16:creationId xmlns:a16="http://schemas.microsoft.com/office/drawing/2014/main" id="{B2D8B691-C61F-DEDD-8CD9-1AC1EB3906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3E16B0-9837-D37D-EE0F-7A4C8DFE5AAB}"/>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56283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E3E8-4212-A674-A873-D99EF2EEBB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A4F58-CDF8-BEE4-F4F4-16143790AF09}"/>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4" name="Footer Placeholder 3">
            <a:extLst>
              <a:ext uri="{FF2B5EF4-FFF2-40B4-BE49-F238E27FC236}">
                <a16:creationId xmlns:a16="http://schemas.microsoft.com/office/drawing/2014/main" id="{9B0FC9F9-EF21-60F5-AEED-6B261A47F2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51EA9-99F9-D577-4371-DA9761FB8345}"/>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300449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EAE5C-0830-79A7-A687-905BE1095A48}"/>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3" name="Footer Placeholder 2">
            <a:extLst>
              <a:ext uri="{FF2B5EF4-FFF2-40B4-BE49-F238E27FC236}">
                <a16:creationId xmlns:a16="http://schemas.microsoft.com/office/drawing/2014/main" id="{7E472243-C012-A7EB-AEA4-31F3CC688F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AAC2BB-E745-F155-E961-BB14005FB197}"/>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116342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2FB8-AA6A-07DA-FD77-4F0B719BA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80F82-940B-4D6E-1AC9-774E462485DE}"/>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BEF0A2-3FAA-EA0A-6D89-11E4C5CB5A2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CA2BF1-98F3-66EF-A86D-91A6D2BBA97B}"/>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6" name="Footer Placeholder 5">
            <a:extLst>
              <a:ext uri="{FF2B5EF4-FFF2-40B4-BE49-F238E27FC236}">
                <a16:creationId xmlns:a16="http://schemas.microsoft.com/office/drawing/2014/main" id="{37E46BA9-866D-C897-113F-327766FDD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942B7-5C79-32D1-8350-15DAE4E050BD}"/>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230303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C817-AFBC-BD20-4D9C-4DDEE4B82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E8064D-7226-802E-6B67-863B4397D156}"/>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CB594DC-64AA-4645-FEB7-7BF48392511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FCAC2-1BDE-DA74-145A-880D62A94FD7}"/>
              </a:ext>
            </a:extLst>
          </p:cNvPr>
          <p:cNvSpPr>
            <a:spLocks noGrp="1"/>
          </p:cNvSpPr>
          <p:nvPr>
            <p:ph type="dt" sz="half" idx="10"/>
          </p:nvPr>
        </p:nvSpPr>
        <p:spPr/>
        <p:txBody>
          <a:bodyPr/>
          <a:lstStyle/>
          <a:p>
            <a:fld id="{906C1870-BF34-4A73-A285-2D55BE123929}" type="datetimeFigureOut">
              <a:rPr lang="en-US" smtClean="0"/>
              <a:t>09-Oct-24</a:t>
            </a:fld>
            <a:endParaRPr lang="en-US"/>
          </a:p>
        </p:txBody>
      </p:sp>
      <p:sp>
        <p:nvSpPr>
          <p:cNvPr id="6" name="Footer Placeholder 5">
            <a:extLst>
              <a:ext uri="{FF2B5EF4-FFF2-40B4-BE49-F238E27FC236}">
                <a16:creationId xmlns:a16="http://schemas.microsoft.com/office/drawing/2014/main" id="{72C73D9D-6C2E-D201-2BC0-77387F6F8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B9DC3-C18D-CDD0-C8AE-8EE9BED58E5E}"/>
              </a:ext>
            </a:extLst>
          </p:cNvPr>
          <p:cNvSpPr>
            <a:spLocks noGrp="1"/>
          </p:cNvSpPr>
          <p:nvPr>
            <p:ph type="sldNum" sz="quarter" idx="12"/>
          </p:nvPr>
        </p:nvSpPr>
        <p:spPr/>
        <p:txBody>
          <a:bodyPr/>
          <a:lstStyle/>
          <a:p>
            <a:fld id="{63F319D2-FBB7-413F-A0CA-E38F4ECA09B2}" type="slidenum">
              <a:rPr lang="en-US" smtClean="0"/>
              <a:t>‹#›</a:t>
            </a:fld>
            <a:endParaRPr lang="en-US"/>
          </a:p>
        </p:txBody>
      </p:sp>
    </p:spTree>
    <p:extLst>
      <p:ext uri="{BB962C8B-B14F-4D97-AF65-F5344CB8AC3E}">
        <p14:creationId xmlns:p14="http://schemas.microsoft.com/office/powerpoint/2010/main" val="20229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3F018-5331-73C5-463C-26234F6E4B1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60F47-0399-87FE-1181-0F4B1A32E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4FDDE-7E6F-EBC1-26CD-1E7193A32A6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6C1870-BF34-4A73-A285-2D55BE123929}" type="datetimeFigureOut">
              <a:rPr lang="en-US" smtClean="0"/>
              <a:t>09-Oct-24</a:t>
            </a:fld>
            <a:endParaRPr lang="en-US"/>
          </a:p>
        </p:txBody>
      </p:sp>
      <p:sp>
        <p:nvSpPr>
          <p:cNvPr id="5" name="Footer Placeholder 4">
            <a:extLst>
              <a:ext uri="{FF2B5EF4-FFF2-40B4-BE49-F238E27FC236}">
                <a16:creationId xmlns:a16="http://schemas.microsoft.com/office/drawing/2014/main" id="{8355E7CF-0430-9721-6731-E8663310FEA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EC29DF-0239-A910-8EB6-5EC6CFC1B21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F319D2-FBB7-413F-A0CA-E38F4ECA09B2}" type="slidenum">
              <a:rPr lang="en-US" smtClean="0"/>
              <a:t>‹#›</a:t>
            </a:fld>
            <a:endParaRPr lang="en-US"/>
          </a:p>
        </p:txBody>
      </p:sp>
    </p:spTree>
    <p:extLst>
      <p:ext uri="{BB962C8B-B14F-4D97-AF65-F5344CB8AC3E}">
        <p14:creationId xmlns:p14="http://schemas.microsoft.com/office/powerpoint/2010/main" val="182095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0859-A7AF-1260-9AE3-DADD157F97F4}"/>
              </a:ext>
            </a:extLst>
          </p:cNvPr>
          <p:cNvSpPr>
            <a:spLocks noGrp="1"/>
          </p:cNvSpPr>
          <p:nvPr>
            <p:ph type="ctrTitle"/>
          </p:nvPr>
        </p:nvSpPr>
        <p:spPr/>
        <p:txBody>
          <a:bodyPr/>
          <a:lstStyle/>
          <a:p>
            <a:r>
              <a:rPr lang="en-US" dirty="0"/>
              <a:t>Design Modeling: Design Class Diagram</a:t>
            </a:r>
          </a:p>
        </p:txBody>
      </p:sp>
      <p:sp>
        <p:nvSpPr>
          <p:cNvPr id="3" name="Subtitle 2">
            <a:extLst>
              <a:ext uri="{FF2B5EF4-FFF2-40B4-BE49-F238E27FC236}">
                <a16:creationId xmlns:a16="http://schemas.microsoft.com/office/drawing/2014/main" id="{5677A963-1627-145C-738D-3D8EA0822D37}"/>
              </a:ext>
            </a:extLst>
          </p:cNvPr>
          <p:cNvSpPr>
            <a:spLocks noGrp="1"/>
          </p:cNvSpPr>
          <p:nvPr>
            <p:ph type="subTitle" idx="1"/>
          </p:nvPr>
        </p:nvSpPr>
        <p:spPr/>
        <p:txBody>
          <a:bodyPr/>
          <a:lstStyle/>
          <a:p>
            <a:r>
              <a:rPr lang="en-US" dirty="0"/>
              <a:t>Instructor: Mehroze Khan</a:t>
            </a:r>
          </a:p>
          <a:p>
            <a:endParaRPr lang="en-US" dirty="0"/>
          </a:p>
        </p:txBody>
      </p:sp>
    </p:spTree>
    <p:extLst>
      <p:ext uri="{BB962C8B-B14F-4D97-AF65-F5344CB8AC3E}">
        <p14:creationId xmlns:p14="http://schemas.microsoft.com/office/powerpoint/2010/main" val="291893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3AA4B-5555-F96C-A2B9-AA703B06F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2FA93-7CD6-D12D-74AB-9384E0CE00F6}"/>
              </a:ext>
            </a:extLst>
          </p:cNvPr>
          <p:cNvSpPr>
            <a:spLocks noGrp="1"/>
          </p:cNvSpPr>
          <p:nvPr>
            <p:ph type="title"/>
          </p:nvPr>
        </p:nvSpPr>
        <p:spPr/>
        <p:txBody>
          <a:bodyPr/>
          <a:lstStyle/>
          <a:p>
            <a:r>
              <a:rPr lang="en-US" dirty="0"/>
              <a:t>Add Method Names</a:t>
            </a:r>
          </a:p>
        </p:txBody>
      </p:sp>
      <p:sp>
        <p:nvSpPr>
          <p:cNvPr id="3" name="Content Placeholder 2">
            <a:extLst>
              <a:ext uri="{FF2B5EF4-FFF2-40B4-BE49-F238E27FC236}">
                <a16:creationId xmlns:a16="http://schemas.microsoft.com/office/drawing/2014/main" id="{A883B309-18E4-F6E2-2941-FBBFE1E62953}"/>
              </a:ext>
            </a:extLst>
          </p:cNvPr>
          <p:cNvSpPr>
            <a:spLocks noGrp="1"/>
          </p:cNvSpPr>
          <p:nvPr>
            <p:ph idx="1"/>
          </p:nvPr>
        </p:nvSpPr>
        <p:spPr/>
        <p:txBody>
          <a:bodyPr/>
          <a:lstStyle/>
          <a:p>
            <a:r>
              <a:rPr lang="en-US" dirty="0"/>
              <a:t>The methods of each class can be identified by analyzing the interaction diagrams.</a:t>
            </a:r>
          </a:p>
          <a:p>
            <a:r>
              <a:rPr lang="en-US" dirty="0"/>
              <a:t>For example, if the message </a:t>
            </a:r>
            <a:r>
              <a:rPr lang="en-US" b="1" i="1" dirty="0" err="1"/>
              <a:t>makeLineItem</a:t>
            </a:r>
            <a:r>
              <a:rPr lang="en-US" dirty="0"/>
              <a:t> is sent to an instance of class </a:t>
            </a:r>
            <a:r>
              <a:rPr lang="en-US" b="1" i="1" dirty="0"/>
              <a:t>Sale</a:t>
            </a:r>
            <a:r>
              <a:rPr lang="en-US" dirty="0"/>
              <a:t>, then class Sale must define a </a:t>
            </a:r>
            <a:r>
              <a:rPr lang="en-US" dirty="0" err="1"/>
              <a:t>makeLineItem</a:t>
            </a:r>
            <a:r>
              <a:rPr lang="en-US" dirty="0"/>
              <a:t> method.</a:t>
            </a:r>
          </a:p>
          <a:p>
            <a:r>
              <a:rPr lang="en-US" dirty="0"/>
              <a:t>In general, the set of all messages sent to a class X across all interaction diagrams indicates the majority of methods that class X must define.</a:t>
            </a:r>
          </a:p>
        </p:txBody>
      </p:sp>
      <p:pic>
        <p:nvPicPr>
          <p:cNvPr id="6" name="Picture 5">
            <a:extLst>
              <a:ext uri="{FF2B5EF4-FFF2-40B4-BE49-F238E27FC236}">
                <a16:creationId xmlns:a16="http://schemas.microsoft.com/office/drawing/2014/main" id="{3151074E-B025-F4A4-E67A-E86A4AA942D8}"/>
              </a:ext>
            </a:extLst>
          </p:cNvPr>
          <p:cNvPicPr>
            <a:picLocks noChangeAspect="1"/>
          </p:cNvPicPr>
          <p:nvPr/>
        </p:nvPicPr>
        <p:blipFill>
          <a:blip r:embed="rId2"/>
          <a:stretch>
            <a:fillRect/>
          </a:stretch>
        </p:blipFill>
        <p:spPr>
          <a:xfrm>
            <a:off x="2248952" y="3677111"/>
            <a:ext cx="7694095" cy="2499852"/>
          </a:xfrm>
          <a:prstGeom prst="rect">
            <a:avLst/>
          </a:prstGeom>
        </p:spPr>
      </p:pic>
    </p:spTree>
    <p:extLst>
      <p:ext uri="{BB962C8B-B14F-4D97-AF65-F5344CB8AC3E}">
        <p14:creationId xmlns:p14="http://schemas.microsoft.com/office/powerpoint/2010/main" val="395757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4318-BB33-FBD7-82F3-47E3A1BBF524}"/>
              </a:ext>
            </a:extLst>
          </p:cNvPr>
          <p:cNvSpPr>
            <a:spLocks noGrp="1"/>
          </p:cNvSpPr>
          <p:nvPr>
            <p:ph type="title"/>
          </p:nvPr>
        </p:nvSpPr>
        <p:spPr/>
        <p:txBody>
          <a:bodyPr/>
          <a:lstStyle/>
          <a:p>
            <a:r>
              <a:rPr lang="en-US" dirty="0"/>
              <a:t>Visibility Symbols</a:t>
            </a:r>
          </a:p>
        </p:txBody>
      </p:sp>
      <p:graphicFrame>
        <p:nvGraphicFramePr>
          <p:cNvPr id="3" name="Table 2">
            <a:extLst>
              <a:ext uri="{FF2B5EF4-FFF2-40B4-BE49-F238E27FC236}">
                <a16:creationId xmlns:a16="http://schemas.microsoft.com/office/drawing/2014/main" id="{114837C3-E703-6A72-ED20-2968503553FD}"/>
              </a:ext>
            </a:extLst>
          </p:cNvPr>
          <p:cNvGraphicFramePr>
            <a:graphicFrameLocks noGrp="1"/>
          </p:cNvGraphicFramePr>
          <p:nvPr>
            <p:extLst>
              <p:ext uri="{D42A27DB-BD31-4B8C-83A1-F6EECF244321}">
                <p14:modId xmlns:p14="http://schemas.microsoft.com/office/powerpoint/2010/main" val="2689469937"/>
              </p:ext>
            </p:extLst>
          </p:nvPr>
        </p:nvGraphicFramePr>
        <p:xfrm>
          <a:off x="3289595" y="2006204"/>
          <a:ext cx="5612810" cy="3320705"/>
        </p:xfrm>
        <a:graphic>
          <a:graphicData uri="http://schemas.openxmlformats.org/drawingml/2006/table">
            <a:tbl>
              <a:tblPr firstRow="1" bandRow="1">
                <a:tableStyleId>{2D5ABB26-0587-4C30-8999-92F81FD0307C}</a:tableStyleId>
              </a:tblPr>
              <a:tblGrid>
                <a:gridCol w="2806405">
                  <a:extLst>
                    <a:ext uri="{9D8B030D-6E8A-4147-A177-3AD203B41FA5}">
                      <a16:colId xmlns:a16="http://schemas.microsoft.com/office/drawing/2014/main" val="3098590369"/>
                    </a:ext>
                  </a:extLst>
                </a:gridCol>
                <a:gridCol w="2806405">
                  <a:extLst>
                    <a:ext uri="{9D8B030D-6E8A-4147-A177-3AD203B41FA5}">
                      <a16:colId xmlns:a16="http://schemas.microsoft.com/office/drawing/2014/main" val="1329858163"/>
                    </a:ext>
                  </a:extLst>
                </a:gridCol>
              </a:tblGrid>
              <a:tr h="664141">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Notation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Visibility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072170"/>
                  </a:ext>
                </a:extLst>
              </a:tr>
              <a:tr h="664141">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4041073"/>
                  </a:ext>
                </a:extLst>
              </a:tr>
              <a:tr h="664141">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1882020"/>
                  </a:ext>
                </a:extLst>
              </a:tr>
              <a:tr h="664141">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180862"/>
                  </a:ext>
                </a:extLst>
              </a:tr>
              <a:tr h="664141">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latin typeface="Calibri" panose="020F0502020204030204" pitchFamily="34" charset="0"/>
                          <a:ea typeface="Calibri" panose="020F0502020204030204" pitchFamily="34" charset="0"/>
                          <a:cs typeface="Calibri" panose="020F0502020204030204" pitchFamily="34" charset="0"/>
                        </a:rPr>
                        <a:t>Package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843123"/>
                  </a:ext>
                </a:extLst>
              </a:tr>
            </a:tbl>
          </a:graphicData>
        </a:graphic>
      </p:graphicFrame>
    </p:spTree>
    <p:extLst>
      <p:ext uri="{BB962C8B-B14F-4D97-AF65-F5344CB8AC3E}">
        <p14:creationId xmlns:p14="http://schemas.microsoft.com/office/powerpoint/2010/main" val="142730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6CE7E-8945-64BF-2CA6-6394E5B38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DB1556-8E4C-3CBD-D77B-21E058FD5726}"/>
              </a:ext>
            </a:extLst>
          </p:cNvPr>
          <p:cNvSpPr>
            <a:spLocks noGrp="1"/>
          </p:cNvSpPr>
          <p:nvPr>
            <p:ph type="title"/>
          </p:nvPr>
        </p:nvSpPr>
        <p:spPr/>
        <p:txBody>
          <a:bodyPr/>
          <a:lstStyle/>
          <a:p>
            <a:r>
              <a:rPr lang="en-US" dirty="0"/>
              <a:t>Method Names from Interaction Diagrams</a:t>
            </a:r>
          </a:p>
        </p:txBody>
      </p:sp>
      <p:pic>
        <p:nvPicPr>
          <p:cNvPr id="5" name="Picture 4">
            <a:extLst>
              <a:ext uri="{FF2B5EF4-FFF2-40B4-BE49-F238E27FC236}">
                <a16:creationId xmlns:a16="http://schemas.microsoft.com/office/drawing/2014/main" id="{D62278F3-EC8E-FB36-06B5-9FED44D175F5}"/>
              </a:ext>
            </a:extLst>
          </p:cNvPr>
          <p:cNvPicPr>
            <a:picLocks noChangeAspect="1"/>
          </p:cNvPicPr>
          <p:nvPr/>
        </p:nvPicPr>
        <p:blipFill>
          <a:blip r:embed="rId2"/>
          <a:stretch>
            <a:fillRect/>
          </a:stretch>
        </p:blipFill>
        <p:spPr>
          <a:xfrm>
            <a:off x="1080437" y="1526578"/>
            <a:ext cx="10031126" cy="4333447"/>
          </a:xfrm>
          <a:prstGeom prst="rect">
            <a:avLst/>
          </a:prstGeom>
        </p:spPr>
      </p:pic>
    </p:spTree>
    <p:extLst>
      <p:ext uri="{BB962C8B-B14F-4D97-AF65-F5344CB8AC3E}">
        <p14:creationId xmlns:p14="http://schemas.microsoft.com/office/powerpoint/2010/main" val="161634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E94C-6A28-9292-D570-D91E306FD133}"/>
              </a:ext>
            </a:extLst>
          </p:cNvPr>
          <p:cNvSpPr>
            <a:spLocks noGrp="1"/>
          </p:cNvSpPr>
          <p:nvPr>
            <p:ph type="title"/>
          </p:nvPr>
        </p:nvSpPr>
        <p:spPr/>
        <p:txBody>
          <a:bodyPr/>
          <a:lstStyle/>
          <a:p>
            <a:r>
              <a:rPr lang="en-US" dirty="0"/>
              <a:t>Add More Type Information</a:t>
            </a:r>
          </a:p>
        </p:txBody>
      </p:sp>
      <p:sp>
        <p:nvSpPr>
          <p:cNvPr id="3" name="Content Placeholder 2">
            <a:extLst>
              <a:ext uri="{FF2B5EF4-FFF2-40B4-BE49-F238E27FC236}">
                <a16:creationId xmlns:a16="http://schemas.microsoft.com/office/drawing/2014/main" id="{5352D570-B02A-211B-BFDF-543F40BCE747}"/>
              </a:ext>
            </a:extLst>
          </p:cNvPr>
          <p:cNvSpPr>
            <a:spLocks noGrp="1"/>
          </p:cNvSpPr>
          <p:nvPr>
            <p:ph idx="1"/>
          </p:nvPr>
        </p:nvSpPr>
        <p:spPr/>
        <p:txBody>
          <a:bodyPr/>
          <a:lstStyle/>
          <a:p>
            <a:r>
              <a:rPr lang="en-US" dirty="0"/>
              <a:t>The types of the </a:t>
            </a:r>
            <a:r>
              <a:rPr lang="en-US" b="1" i="1" dirty="0"/>
              <a:t>attributes, method parameters, and method return values </a:t>
            </a:r>
            <a:r>
              <a:rPr lang="en-US" dirty="0"/>
              <a:t>may all optionally be shown. </a:t>
            </a:r>
          </a:p>
          <a:p>
            <a:r>
              <a:rPr lang="en-US" dirty="0"/>
              <a:t>The question as to whether to show this information or not should be considered in the following context:</a:t>
            </a:r>
          </a:p>
          <a:p>
            <a:r>
              <a:rPr lang="en-US" dirty="0"/>
              <a:t>The DCD should be created by considering the audience.</a:t>
            </a:r>
          </a:p>
          <a:p>
            <a:pPr lvl="1"/>
            <a:r>
              <a:rPr lang="en-US" dirty="0"/>
              <a:t>If it is being created in a CASE tool with automatic code generation, full and exhaustive details are necessary.</a:t>
            </a:r>
          </a:p>
          <a:p>
            <a:pPr lvl="1"/>
            <a:r>
              <a:rPr lang="en-US" dirty="0"/>
              <a:t>If it is being created for software developers to read, exhaustive low-level detail may adversely affect the noise-to-value ratio.</a:t>
            </a:r>
          </a:p>
        </p:txBody>
      </p:sp>
    </p:spTree>
    <p:extLst>
      <p:ext uri="{BB962C8B-B14F-4D97-AF65-F5344CB8AC3E}">
        <p14:creationId xmlns:p14="http://schemas.microsoft.com/office/powerpoint/2010/main" val="397130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DBE-4E4D-8299-388F-A17AF40529DA}"/>
              </a:ext>
            </a:extLst>
          </p:cNvPr>
          <p:cNvSpPr>
            <a:spLocks noGrp="1"/>
          </p:cNvSpPr>
          <p:nvPr>
            <p:ph type="title"/>
          </p:nvPr>
        </p:nvSpPr>
        <p:spPr/>
        <p:txBody>
          <a:bodyPr/>
          <a:lstStyle/>
          <a:p>
            <a:r>
              <a:rPr lang="en-US" dirty="0"/>
              <a:t>Notation for Member Details</a:t>
            </a:r>
          </a:p>
        </p:txBody>
      </p:sp>
      <p:graphicFrame>
        <p:nvGraphicFramePr>
          <p:cNvPr id="4" name="Content Placeholder 3">
            <a:extLst>
              <a:ext uri="{FF2B5EF4-FFF2-40B4-BE49-F238E27FC236}">
                <a16:creationId xmlns:a16="http://schemas.microsoft.com/office/drawing/2014/main" id="{A14FB82E-522E-A746-EAEE-D8252AF1CBCC}"/>
              </a:ext>
            </a:extLst>
          </p:cNvPr>
          <p:cNvGraphicFramePr>
            <a:graphicFrameLocks noGrp="1"/>
          </p:cNvGraphicFramePr>
          <p:nvPr>
            <p:ph idx="1"/>
          </p:nvPr>
        </p:nvGraphicFramePr>
        <p:xfrm>
          <a:off x="3075466" y="1006015"/>
          <a:ext cx="6041067" cy="5833730"/>
        </p:xfrm>
        <a:graphic>
          <a:graphicData uri="http://schemas.openxmlformats.org/drawingml/2006/table">
            <a:tbl>
              <a:tblPr firstRow="1" bandRow="1">
                <a:tableStyleId>{2D5ABB26-0587-4C30-8999-92F81FD0307C}</a:tableStyleId>
              </a:tblPr>
              <a:tblGrid>
                <a:gridCol w="6041067">
                  <a:extLst>
                    <a:ext uri="{9D8B030D-6E8A-4147-A177-3AD203B41FA5}">
                      <a16:colId xmlns:a16="http://schemas.microsoft.com/office/drawing/2014/main" val="2734969881"/>
                    </a:ext>
                  </a:extLst>
                </a:gridCol>
              </a:tblGrid>
              <a:tr h="345824">
                <a:tc>
                  <a:txBody>
                    <a:bodyPr/>
                    <a:lstStyle/>
                    <a:p>
                      <a:pPr algn="ctr"/>
                      <a:r>
                        <a:rPr lang="en-US" sz="1300" dirty="0">
                          <a:latin typeface="Calibri" panose="020F0502020204030204" pitchFamily="34" charset="0"/>
                          <a:ea typeface="Calibri" panose="020F0502020204030204" pitchFamily="34" charset="0"/>
                          <a:cs typeface="Calibri" panose="020F0502020204030204" pitchFamily="34" charset="0"/>
                        </a:rPr>
                        <a:t>Sample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284196"/>
                  </a:ext>
                </a:extLst>
              </a:tr>
              <a:tr h="1928607">
                <a:tc>
                  <a:txBody>
                    <a:bodyPr/>
                    <a:lstStyle/>
                    <a:p>
                      <a:r>
                        <a:rPr lang="en-US" sz="1300" b="0" i="0" u="sng" strike="noStrike" kern="1200"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staticAttribute</a:t>
                      </a:r>
                      <a:endParaRPr lang="en-US" sz="1300" b="0" i="0" u="sng"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300" b="0" i="0" u="none" strike="noStrike" kern="1200"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publicAttribute</a:t>
                      </a:r>
                      <a:endPar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300" b="0" i="0" u="none" strike="noStrike" kern="1200"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privateAttribute</a:t>
                      </a:r>
                      <a:endPar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300" b="0" i="0" u="none" strike="noStrike" kern="1200"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attributeWithVisibilityUnspecified</a:t>
                      </a:r>
                      <a:endPar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attribute1 : type</a:t>
                      </a:r>
                    </a:p>
                    <a:p>
                      <a:r>
                        <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burgers : List of </a:t>
                      </a:r>
                      <a:r>
                        <a:rPr lang="en-US" sz="1300" b="0" i="0" u="none" strike="noStrike" kern="1200"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VeggieBurger</a:t>
                      </a:r>
                      <a:endPar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attribute2 : type = initial value</a:t>
                      </a:r>
                    </a:p>
                    <a:p>
                      <a:r>
                        <a:rPr lang="en-US" sz="1300" b="0" i="0" u="none" strike="noStrike" kern="1200"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finalConstantAttribute</a:t>
                      </a:r>
                      <a:r>
                        <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 int = 5 { frozen }</a:t>
                      </a:r>
                    </a:p>
                    <a:p>
                      <a:r>
                        <a:rPr lang="en-US" sz="1300" b="0" i="0" u="none" strike="noStrike"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1300" b="0" i="0" u="none" strike="noStrike" kern="1200"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derivedAttribute</a:t>
                      </a:r>
                      <a:endParaRPr lang="en-US"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700564"/>
                  </a:ext>
                </a:extLst>
              </a:tr>
              <a:tr h="3559299">
                <a:tc>
                  <a:txBody>
                    <a:bodyPr/>
                    <a:lstStyle/>
                    <a:p>
                      <a:r>
                        <a:rPr lang="en-US" sz="1300" dirty="0" err="1">
                          <a:latin typeface="Calibri" panose="020F0502020204030204" pitchFamily="34" charset="0"/>
                          <a:ea typeface="Calibri" panose="020F0502020204030204" pitchFamily="34" charset="0"/>
                          <a:cs typeface="Calibri" panose="020F0502020204030204" pitchFamily="34" charset="0"/>
                        </a:rPr>
                        <a:t>classMethod</a:t>
                      </a:r>
                      <a:r>
                        <a:rPr lang="en-US" sz="1300" dirty="0">
                          <a:latin typeface="Calibri" panose="020F0502020204030204" pitchFamily="34" charset="0"/>
                          <a:ea typeface="Calibri" panose="020F0502020204030204" pitchFamily="34" charset="0"/>
                          <a:cs typeface="Calibri" panose="020F0502020204030204" pitchFamily="34" charset="0"/>
                        </a:rPr>
                        <a:t>()</a:t>
                      </a:r>
                    </a:p>
                    <a:p>
                      <a:r>
                        <a:rPr lang="en-US" sz="1300" dirty="0">
                          <a:latin typeface="Calibri" panose="020F0502020204030204" pitchFamily="34" charset="0"/>
                          <a:ea typeface="Calibri" panose="020F0502020204030204" pitchFamily="34" charset="0"/>
                          <a:cs typeface="Calibri" panose="020F0502020204030204" pitchFamily="34" charset="0"/>
                        </a:rPr>
                        <a:t>+ «constructor» </a:t>
                      </a:r>
                      <a:r>
                        <a:rPr lang="en-US" sz="1300" dirty="0" err="1">
                          <a:latin typeface="Calibri" panose="020F0502020204030204" pitchFamily="34" charset="0"/>
                          <a:ea typeface="Calibri" panose="020F0502020204030204" pitchFamily="34" charset="0"/>
                          <a:cs typeface="Calibri" panose="020F0502020204030204" pitchFamily="34" charset="0"/>
                        </a:rPr>
                        <a:t>SampleClass</a:t>
                      </a:r>
                      <a:r>
                        <a:rPr lang="en-US" sz="1300" dirty="0">
                          <a:latin typeface="Calibri" panose="020F0502020204030204" pitchFamily="34" charset="0"/>
                          <a:ea typeface="Calibri" panose="020F0502020204030204" pitchFamily="34" charset="0"/>
                          <a:cs typeface="Calibri" panose="020F0502020204030204" pitchFamily="34" charset="0"/>
                        </a:rPr>
                        <a:t>(int)</a:t>
                      </a:r>
                    </a:p>
                    <a:p>
                      <a:r>
                        <a:rPr lang="en-US" sz="1300" dirty="0" err="1">
                          <a:latin typeface="Calibri" panose="020F0502020204030204" pitchFamily="34" charset="0"/>
                          <a:ea typeface="Calibri" panose="020F0502020204030204" pitchFamily="34" charset="0"/>
                          <a:cs typeface="Calibri" panose="020F0502020204030204" pitchFamily="34" charset="0"/>
                        </a:rPr>
                        <a:t>methodWithVisibilityUnspecified</a:t>
                      </a:r>
                      <a:r>
                        <a:rPr lang="en-US" sz="1300" dirty="0">
                          <a:latin typeface="Calibri" panose="020F0502020204030204" pitchFamily="34" charset="0"/>
                          <a:ea typeface="Calibri" panose="020F0502020204030204" pitchFamily="34" charset="0"/>
                          <a:cs typeface="Calibri" panose="020F0502020204030204" pitchFamily="34" charset="0"/>
                        </a:rPr>
                        <a:t>()</a:t>
                      </a:r>
                    </a:p>
                    <a:p>
                      <a:r>
                        <a:rPr lang="en-US" sz="1300" dirty="0" err="1">
                          <a:latin typeface="Calibri" panose="020F0502020204030204" pitchFamily="34" charset="0"/>
                          <a:ea typeface="Calibri" panose="020F0502020204030204" pitchFamily="34" charset="0"/>
                          <a:cs typeface="Calibri" panose="020F0502020204030204" pitchFamily="34" charset="0"/>
                        </a:rPr>
                        <a:t>methodReturnsSomething</a:t>
                      </a:r>
                      <a:r>
                        <a:rPr lang="en-US" sz="1300" dirty="0">
                          <a:latin typeface="Calibri" panose="020F0502020204030204" pitchFamily="34" charset="0"/>
                          <a:ea typeface="Calibri" panose="020F0502020204030204" pitchFamily="34" charset="0"/>
                          <a:cs typeface="Calibri" panose="020F0502020204030204" pitchFamily="34" charset="0"/>
                        </a:rPr>
                        <a:t>() : Foo</a:t>
                      </a:r>
                    </a:p>
                    <a:p>
                      <a:r>
                        <a:rPr lang="en-US" sz="1300" dirty="0" err="1">
                          <a:latin typeface="Calibri" panose="020F0502020204030204" pitchFamily="34" charset="0"/>
                          <a:ea typeface="Calibri" panose="020F0502020204030204" pitchFamily="34" charset="0"/>
                          <a:cs typeface="Calibri" panose="020F0502020204030204" pitchFamily="34" charset="0"/>
                        </a:rPr>
                        <a:t>abstractMethod</a:t>
                      </a:r>
                      <a:r>
                        <a:rPr lang="en-US" sz="1300" dirty="0">
                          <a:latin typeface="Calibri" panose="020F0502020204030204" pitchFamily="34" charset="0"/>
                          <a:ea typeface="Calibri" panose="020F0502020204030204" pitchFamily="34" charset="0"/>
                          <a:cs typeface="Calibri" panose="020F0502020204030204" pitchFamily="34" charset="0"/>
                        </a:rPr>
                        <a:t>() { abstract }</a:t>
                      </a:r>
                    </a:p>
                    <a:p>
                      <a:r>
                        <a:rPr lang="en-US" sz="1300" dirty="0">
                          <a:latin typeface="Calibri" panose="020F0502020204030204" pitchFamily="34" charset="0"/>
                          <a:ea typeface="Calibri" panose="020F0502020204030204" pitchFamily="34" charset="0"/>
                          <a:cs typeface="Calibri" panose="020F0502020204030204" pitchFamily="34" charset="0"/>
                        </a:rPr>
                        <a:t>+ </a:t>
                      </a:r>
                      <a:r>
                        <a:rPr lang="en-US" sz="1300" dirty="0" err="1">
                          <a:latin typeface="Calibri" panose="020F0502020204030204" pitchFamily="34" charset="0"/>
                          <a:ea typeface="Calibri" panose="020F0502020204030204" pitchFamily="34" charset="0"/>
                          <a:cs typeface="Calibri" panose="020F0502020204030204" pitchFamily="34" charset="0"/>
                        </a:rPr>
                        <a:t>publicMethod</a:t>
                      </a:r>
                      <a:r>
                        <a:rPr lang="en-US" sz="1300" dirty="0">
                          <a:latin typeface="Calibri" panose="020F0502020204030204" pitchFamily="34" charset="0"/>
                          <a:ea typeface="Calibri" panose="020F0502020204030204" pitchFamily="34" charset="0"/>
                          <a:cs typeface="Calibri" panose="020F0502020204030204" pitchFamily="34" charset="0"/>
                        </a:rPr>
                        <a:t>()</a:t>
                      </a:r>
                    </a:p>
                    <a:p>
                      <a:r>
                        <a:rPr lang="en-US" sz="1300" dirty="0">
                          <a:latin typeface="Calibri" panose="020F0502020204030204" pitchFamily="34" charset="0"/>
                          <a:ea typeface="Calibri" panose="020F0502020204030204" pitchFamily="34" charset="0"/>
                          <a:cs typeface="Calibri" panose="020F0502020204030204" pitchFamily="34" charset="0"/>
                        </a:rPr>
                        <a:t>- </a:t>
                      </a:r>
                      <a:r>
                        <a:rPr lang="en-US" sz="1300" dirty="0" err="1">
                          <a:latin typeface="Calibri" panose="020F0502020204030204" pitchFamily="34" charset="0"/>
                          <a:ea typeface="Calibri" panose="020F0502020204030204" pitchFamily="34" charset="0"/>
                          <a:cs typeface="Calibri" panose="020F0502020204030204" pitchFamily="34" charset="0"/>
                        </a:rPr>
                        <a:t>privateMethod</a:t>
                      </a:r>
                      <a:r>
                        <a:rPr lang="en-US" sz="1300" dirty="0">
                          <a:latin typeface="Calibri" panose="020F0502020204030204" pitchFamily="34" charset="0"/>
                          <a:ea typeface="Calibri" panose="020F0502020204030204" pitchFamily="34" charset="0"/>
                          <a:cs typeface="Calibri" panose="020F0502020204030204" pitchFamily="34" charset="0"/>
                        </a:rPr>
                        <a:t>()</a:t>
                      </a:r>
                    </a:p>
                    <a:p>
                      <a:r>
                        <a:rPr lang="en-US" sz="1300" dirty="0">
                          <a:latin typeface="Calibri" panose="020F0502020204030204" pitchFamily="34" charset="0"/>
                          <a:ea typeface="Calibri" panose="020F0502020204030204" pitchFamily="34" charset="0"/>
                          <a:cs typeface="Calibri" panose="020F0502020204030204" pitchFamily="34" charset="0"/>
                        </a:rPr>
                        <a:t># </a:t>
                      </a:r>
                      <a:r>
                        <a:rPr lang="en-US" sz="1300" dirty="0" err="1">
                          <a:latin typeface="Calibri" panose="020F0502020204030204" pitchFamily="34" charset="0"/>
                          <a:ea typeface="Calibri" panose="020F0502020204030204" pitchFamily="34" charset="0"/>
                          <a:cs typeface="Calibri" panose="020F0502020204030204" pitchFamily="34" charset="0"/>
                        </a:rPr>
                        <a:t>protectedMethod</a:t>
                      </a:r>
                      <a:r>
                        <a:rPr lang="en-US" sz="1300" dirty="0">
                          <a:latin typeface="Calibri" panose="020F0502020204030204" pitchFamily="34" charset="0"/>
                          <a:ea typeface="Calibri" panose="020F0502020204030204" pitchFamily="34" charset="0"/>
                          <a:cs typeface="Calibri" panose="020F0502020204030204" pitchFamily="34" charset="0"/>
                        </a:rPr>
                        <a:t>()</a:t>
                      </a:r>
                    </a:p>
                    <a:p>
                      <a:r>
                        <a:rPr lang="en-US" sz="1300" dirty="0">
                          <a:latin typeface="Calibri" panose="020F0502020204030204" pitchFamily="34" charset="0"/>
                          <a:ea typeface="Calibri" panose="020F0502020204030204" pitchFamily="34" charset="0"/>
                          <a:cs typeface="Calibri" panose="020F0502020204030204" pitchFamily="34" charset="0"/>
                        </a:rPr>
                        <a:t>~ </a:t>
                      </a:r>
                      <a:r>
                        <a:rPr lang="en-US" sz="1300" dirty="0" err="1">
                          <a:latin typeface="Calibri" panose="020F0502020204030204" pitchFamily="34" charset="0"/>
                          <a:ea typeface="Calibri" panose="020F0502020204030204" pitchFamily="34" charset="0"/>
                          <a:cs typeface="Calibri" panose="020F0502020204030204" pitchFamily="34" charset="0"/>
                        </a:rPr>
                        <a:t>packageVisibleMethod</a:t>
                      </a:r>
                      <a:r>
                        <a:rPr lang="en-US" sz="1300" dirty="0">
                          <a:latin typeface="Calibri" panose="020F0502020204030204" pitchFamily="34" charset="0"/>
                          <a:ea typeface="Calibri" panose="020F0502020204030204" pitchFamily="34" charset="0"/>
                          <a:cs typeface="Calibri" panose="020F0502020204030204" pitchFamily="34" charset="0"/>
                        </a:rPr>
                        <a:t>()</a:t>
                      </a:r>
                    </a:p>
                    <a:p>
                      <a:r>
                        <a:rPr lang="en-US" sz="1300" dirty="0" err="1">
                          <a:latin typeface="Calibri" panose="020F0502020204030204" pitchFamily="34" charset="0"/>
                          <a:ea typeface="Calibri" panose="020F0502020204030204" pitchFamily="34" charset="0"/>
                          <a:cs typeface="Calibri" panose="020F0502020204030204" pitchFamily="34" charset="0"/>
                        </a:rPr>
                        <a:t>finalMethod</a:t>
                      </a:r>
                      <a:r>
                        <a:rPr lang="en-US" sz="1300" dirty="0">
                          <a:latin typeface="Calibri" panose="020F0502020204030204" pitchFamily="34" charset="0"/>
                          <a:ea typeface="Calibri" panose="020F0502020204030204" pitchFamily="34" charset="0"/>
                          <a:cs typeface="Calibri" panose="020F0502020204030204" pitchFamily="34" charset="0"/>
                        </a:rPr>
                        <a:t>() { leaf }</a:t>
                      </a:r>
                    </a:p>
                    <a:p>
                      <a:r>
                        <a:rPr lang="en-US" sz="1300" dirty="0" err="1">
                          <a:latin typeface="Calibri" panose="020F0502020204030204" pitchFamily="34" charset="0"/>
                          <a:ea typeface="Calibri" panose="020F0502020204030204" pitchFamily="34" charset="0"/>
                          <a:cs typeface="Calibri" panose="020F0502020204030204" pitchFamily="34" charset="0"/>
                        </a:rPr>
                        <a:t>synchronizedMethod</a:t>
                      </a:r>
                      <a:r>
                        <a:rPr lang="en-US" sz="1300" dirty="0">
                          <a:latin typeface="Calibri" panose="020F0502020204030204" pitchFamily="34" charset="0"/>
                          <a:ea typeface="Calibri" panose="020F0502020204030204" pitchFamily="34" charset="0"/>
                          <a:cs typeface="Calibri" panose="020F0502020204030204" pitchFamily="34" charset="0"/>
                        </a:rPr>
                        <a:t>() { guarded }</a:t>
                      </a:r>
                    </a:p>
                    <a:p>
                      <a:r>
                        <a:rPr lang="en-US" sz="1300" dirty="0">
                          <a:latin typeface="Calibri" panose="020F0502020204030204" pitchFamily="34" charset="0"/>
                          <a:ea typeface="Calibri" panose="020F0502020204030204" pitchFamily="34" charset="0"/>
                          <a:cs typeface="Calibri" panose="020F0502020204030204" pitchFamily="34" charset="0"/>
                        </a:rPr>
                        <a:t>method1WithParms(parm1:String, parm2:float)</a:t>
                      </a:r>
                    </a:p>
                    <a:p>
                      <a:r>
                        <a:rPr lang="en-US" sz="1300" dirty="0">
                          <a:latin typeface="Calibri" panose="020F0502020204030204" pitchFamily="34" charset="0"/>
                          <a:ea typeface="Calibri" panose="020F0502020204030204" pitchFamily="34" charset="0"/>
                          <a:cs typeface="Calibri" panose="020F0502020204030204" pitchFamily="34" charset="0"/>
                        </a:rPr>
                        <a:t>method2WithParms(parm1, parm2)</a:t>
                      </a:r>
                    </a:p>
                    <a:p>
                      <a:r>
                        <a:rPr lang="en-US" sz="1300" dirty="0">
                          <a:latin typeface="Calibri" panose="020F0502020204030204" pitchFamily="34" charset="0"/>
                          <a:ea typeface="Calibri" panose="020F0502020204030204" pitchFamily="34" charset="0"/>
                          <a:cs typeface="Calibri" panose="020F0502020204030204" pitchFamily="34" charset="0"/>
                        </a:rPr>
                        <a:t>method3WithParms(String, int)</a:t>
                      </a:r>
                    </a:p>
                    <a:p>
                      <a:r>
                        <a:rPr lang="en-US" sz="1300" dirty="0" err="1">
                          <a:latin typeface="Calibri" panose="020F0502020204030204" pitchFamily="34" charset="0"/>
                          <a:ea typeface="Calibri" panose="020F0502020204030204" pitchFamily="34" charset="0"/>
                          <a:cs typeface="Calibri" panose="020F0502020204030204" pitchFamily="34" charset="0"/>
                        </a:rPr>
                        <a:t>methodWithParmsAndReturn</a:t>
                      </a:r>
                      <a:r>
                        <a:rPr lang="en-US" sz="1300" dirty="0">
                          <a:latin typeface="Calibri" panose="020F0502020204030204" pitchFamily="34" charset="0"/>
                          <a:ea typeface="Calibri" panose="020F0502020204030204" pitchFamily="34" charset="0"/>
                          <a:cs typeface="Calibri" panose="020F0502020204030204" pitchFamily="34" charset="0"/>
                        </a:rPr>
                        <a:t>(parm1: String) : Foo</a:t>
                      </a:r>
                    </a:p>
                    <a:p>
                      <a:r>
                        <a:rPr lang="en-US" sz="1300" dirty="0" err="1">
                          <a:latin typeface="Calibri" panose="020F0502020204030204" pitchFamily="34" charset="0"/>
                          <a:ea typeface="Calibri" panose="020F0502020204030204" pitchFamily="34" charset="0"/>
                          <a:cs typeface="Calibri" panose="020F0502020204030204" pitchFamily="34" charset="0"/>
                        </a:rPr>
                        <a:t>methodWithParmsButUnspecified</a:t>
                      </a:r>
                      <a:r>
                        <a:rPr lang="en-US" sz="1300" dirty="0">
                          <a:latin typeface="Calibri" panose="020F0502020204030204" pitchFamily="34" charset="0"/>
                          <a:ea typeface="Calibri" panose="020F0502020204030204" pitchFamily="34" charset="0"/>
                          <a:cs typeface="Calibri" panose="020F0502020204030204" pitchFamily="34" charset="0"/>
                        </a:rPr>
                        <a:t>(...) : Foo</a:t>
                      </a:r>
                    </a:p>
                    <a:p>
                      <a:r>
                        <a:rPr lang="en-US" sz="1300" dirty="0" err="1">
                          <a:latin typeface="Calibri" panose="020F0502020204030204" pitchFamily="34" charset="0"/>
                          <a:ea typeface="Calibri" panose="020F0502020204030204" pitchFamily="34" charset="0"/>
                          <a:cs typeface="Calibri" panose="020F0502020204030204" pitchFamily="34" charset="0"/>
                        </a:rPr>
                        <a:t>methodWithParmsAndReturnBothUnspecified</a:t>
                      </a:r>
                      <a:r>
                        <a:rPr lang="en-US" sz="1300" dirty="0">
                          <a:latin typeface="Calibri" panose="020F0502020204030204" pitchFamily="34" charset="0"/>
                          <a:ea typeface="Calibri" panose="020F0502020204030204" pitchFamily="34"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461235"/>
                  </a:ext>
                </a:extLst>
              </a:tr>
            </a:tbl>
          </a:graphicData>
        </a:graphic>
      </p:graphicFrame>
    </p:spTree>
    <p:extLst>
      <p:ext uri="{BB962C8B-B14F-4D97-AF65-F5344CB8AC3E}">
        <p14:creationId xmlns:p14="http://schemas.microsoft.com/office/powerpoint/2010/main" val="348236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8B2C6-5B5F-F97C-4AF0-8BC749D53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CE8BD-0864-816C-DBA9-38AA2131446E}"/>
              </a:ext>
            </a:extLst>
          </p:cNvPr>
          <p:cNvSpPr>
            <a:spLocks noGrp="1"/>
          </p:cNvSpPr>
          <p:nvPr>
            <p:ph type="title"/>
          </p:nvPr>
        </p:nvSpPr>
        <p:spPr/>
        <p:txBody>
          <a:bodyPr/>
          <a:lstStyle/>
          <a:p>
            <a:r>
              <a:rPr lang="en-US" dirty="0"/>
              <a:t>Add More Type Information</a:t>
            </a:r>
          </a:p>
        </p:txBody>
      </p:sp>
      <p:pic>
        <p:nvPicPr>
          <p:cNvPr id="7" name="Picture 6">
            <a:extLst>
              <a:ext uri="{FF2B5EF4-FFF2-40B4-BE49-F238E27FC236}">
                <a16:creationId xmlns:a16="http://schemas.microsoft.com/office/drawing/2014/main" id="{9DD19A40-A77C-6E65-62A9-BA5A63BC9538}"/>
              </a:ext>
            </a:extLst>
          </p:cNvPr>
          <p:cNvPicPr>
            <a:picLocks noChangeAspect="1"/>
          </p:cNvPicPr>
          <p:nvPr/>
        </p:nvPicPr>
        <p:blipFill>
          <a:blip r:embed="rId3"/>
          <a:stretch>
            <a:fillRect/>
          </a:stretch>
        </p:blipFill>
        <p:spPr>
          <a:xfrm>
            <a:off x="1163325" y="1005922"/>
            <a:ext cx="9865349" cy="5575631"/>
          </a:xfrm>
          <a:prstGeom prst="rect">
            <a:avLst/>
          </a:prstGeom>
        </p:spPr>
      </p:pic>
    </p:spTree>
    <p:extLst>
      <p:ext uri="{BB962C8B-B14F-4D97-AF65-F5344CB8AC3E}">
        <p14:creationId xmlns:p14="http://schemas.microsoft.com/office/powerpoint/2010/main" val="17603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5A0B-9C32-25C4-405A-D31D0849BEA2}"/>
              </a:ext>
            </a:extLst>
          </p:cNvPr>
          <p:cNvSpPr>
            <a:spLocks noGrp="1"/>
          </p:cNvSpPr>
          <p:nvPr>
            <p:ph type="title"/>
          </p:nvPr>
        </p:nvSpPr>
        <p:spPr/>
        <p:txBody>
          <a:bodyPr/>
          <a:lstStyle/>
          <a:p>
            <a:r>
              <a:rPr lang="en-US" dirty="0"/>
              <a:t>Adding Associations and Navigability</a:t>
            </a:r>
          </a:p>
        </p:txBody>
      </p:sp>
      <p:sp>
        <p:nvSpPr>
          <p:cNvPr id="3" name="Content Placeholder 2">
            <a:extLst>
              <a:ext uri="{FF2B5EF4-FFF2-40B4-BE49-F238E27FC236}">
                <a16:creationId xmlns:a16="http://schemas.microsoft.com/office/drawing/2014/main" id="{AEF012E3-A3D5-241A-4A04-3282026C6BAD}"/>
              </a:ext>
            </a:extLst>
          </p:cNvPr>
          <p:cNvSpPr>
            <a:spLocks noGrp="1"/>
          </p:cNvSpPr>
          <p:nvPr>
            <p:ph idx="1"/>
          </p:nvPr>
        </p:nvSpPr>
        <p:spPr/>
        <p:txBody>
          <a:bodyPr/>
          <a:lstStyle/>
          <a:p>
            <a:r>
              <a:rPr lang="en-US" dirty="0"/>
              <a:t>Each end of an association is called a </a:t>
            </a:r>
            <a:r>
              <a:rPr lang="en-US" b="1" i="1" dirty="0"/>
              <a:t>role</a:t>
            </a:r>
            <a:r>
              <a:rPr lang="en-US" dirty="0"/>
              <a:t>, and in the DCDs the role may be decorated with a </a:t>
            </a:r>
            <a:r>
              <a:rPr lang="en-US" b="1" i="1" dirty="0"/>
              <a:t>navigability arrow</a:t>
            </a:r>
            <a:r>
              <a:rPr lang="en-US" dirty="0"/>
              <a:t>. </a:t>
            </a:r>
          </a:p>
          <a:p>
            <a:r>
              <a:rPr lang="en-US" dirty="0"/>
              <a:t>Navigability is a property of the role that indicates that it is possible to </a:t>
            </a:r>
            <a:r>
              <a:rPr lang="en-US" b="1" i="1" dirty="0"/>
              <a:t>navigate </a:t>
            </a:r>
            <a:r>
              <a:rPr lang="en-US" b="1" i="1" dirty="0" err="1"/>
              <a:t>uni</a:t>
            </a:r>
            <a:r>
              <a:rPr lang="en-US" b="1" i="1" dirty="0"/>
              <a:t>-directionally </a:t>
            </a:r>
            <a:r>
              <a:rPr lang="en-US" dirty="0"/>
              <a:t>across the association from objects of the source to target class. </a:t>
            </a:r>
          </a:p>
          <a:p>
            <a:r>
              <a:rPr lang="en-US" dirty="0"/>
              <a:t>Navigability implies visibility—usually attribute visibility.</a:t>
            </a:r>
          </a:p>
        </p:txBody>
      </p:sp>
    </p:spTree>
    <p:extLst>
      <p:ext uri="{BB962C8B-B14F-4D97-AF65-F5344CB8AC3E}">
        <p14:creationId xmlns:p14="http://schemas.microsoft.com/office/powerpoint/2010/main" val="279326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F2759-CD5D-E0C9-34B2-4B4BC0F1D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EC507-A6B7-B498-CFDE-6D5AB44B17CE}"/>
              </a:ext>
            </a:extLst>
          </p:cNvPr>
          <p:cNvSpPr>
            <a:spLocks noGrp="1"/>
          </p:cNvSpPr>
          <p:nvPr>
            <p:ph type="title"/>
          </p:nvPr>
        </p:nvSpPr>
        <p:spPr/>
        <p:txBody>
          <a:bodyPr/>
          <a:lstStyle/>
          <a:p>
            <a:r>
              <a:rPr lang="en-US" dirty="0"/>
              <a:t>Adding Associations and Navigability</a:t>
            </a:r>
          </a:p>
        </p:txBody>
      </p:sp>
      <p:pic>
        <p:nvPicPr>
          <p:cNvPr id="7" name="Picture 6">
            <a:extLst>
              <a:ext uri="{FF2B5EF4-FFF2-40B4-BE49-F238E27FC236}">
                <a16:creationId xmlns:a16="http://schemas.microsoft.com/office/drawing/2014/main" id="{A6416C99-47D2-9C65-183A-CD8F63C676F6}"/>
              </a:ext>
            </a:extLst>
          </p:cNvPr>
          <p:cNvPicPr>
            <a:picLocks noChangeAspect="1"/>
          </p:cNvPicPr>
          <p:nvPr/>
        </p:nvPicPr>
        <p:blipFill>
          <a:blip r:embed="rId3"/>
          <a:stretch>
            <a:fillRect/>
          </a:stretch>
        </p:blipFill>
        <p:spPr>
          <a:xfrm>
            <a:off x="1465629" y="1032413"/>
            <a:ext cx="9260742" cy="5644834"/>
          </a:xfrm>
          <a:prstGeom prst="rect">
            <a:avLst/>
          </a:prstGeom>
        </p:spPr>
      </p:pic>
    </p:spTree>
    <p:extLst>
      <p:ext uri="{BB962C8B-B14F-4D97-AF65-F5344CB8AC3E}">
        <p14:creationId xmlns:p14="http://schemas.microsoft.com/office/powerpoint/2010/main" val="424240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CB8C-05E9-DB66-025A-2670E0AEA29D}"/>
              </a:ext>
            </a:extLst>
          </p:cNvPr>
          <p:cNvSpPr>
            <a:spLocks noGrp="1"/>
          </p:cNvSpPr>
          <p:nvPr>
            <p:ph type="title"/>
          </p:nvPr>
        </p:nvSpPr>
        <p:spPr/>
        <p:txBody>
          <a:bodyPr/>
          <a:lstStyle/>
          <a:p>
            <a:r>
              <a:rPr lang="en-US" dirty="0"/>
              <a:t>Adding Reference Attributes</a:t>
            </a:r>
          </a:p>
        </p:txBody>
      </p:sp>
      <p:pic>
        <p:nvPicPr>
          <p:cNvPr id="5" name="Picture 4">
            <a:extLst>
              <a:ext uri="{FF2B5EF4-FFF2-40B4-BE49-F238E27FC236}">
                <a16:creationId xmlns:a16="http://schemas.microsoft.com/office/drawing/2014/main" id="{8F8037F4-1A05-B53F-37DB-4F9F3C367D46}"/>
              </a:ext>
            </a:extLst>
          </p:cNvPr>
          <p:cNvPicPr>
            <a:picLocks noChangeAspect="1"/>
          </p:cNvPicPr>
          <p:nvPr/>
        </p:nvPicPr>
        <p:blipFill>
          <a:blip r:embed="rId3"/>
          <a:srcRect t="2259"/>
          <a:stretch/>
        </p:blipFill>
        <p:spPr>
          <a:xfrm>
            <a:off x="918709" y="1343818"/>
            <a:ext cx="10354582" cy="4857909"/>
          </a:xfrm>
          <a:prstGeom prst="rect">
            <a:avLst/>
          </a:prstGeom>
        </p:spPr>
      </p:pic>
    </p:spTree>
    <p:extLst>
      <p:ext uri="{BB962C8B-B14F-4D97-AF65-F5344CB8AC3E}">
        <p14:creationId xmlns:p14="http://schemas.microsoft.com/office/powerpoint/2010/main" val="1641754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0FAA3-5A81-1B28-F399-CFA5BBFE9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C2BC6-8D16-DC03-4A3A-AB832378DD45}"/>
              </a:ext>
            </a:extLst>
          </p:cNvPr>
          <p:cNvSpPr>
            <a:spLocks noGrp="1"/>
          </p:cNvSpPr>
          <p:nvPr>
            <p:ph type="title"/>
          </p:nvPr>
        </p:nvSpPr>
        <p:spPr/>
        <p:txBody>
          <a:bodyPr/>
          <a:lstStyle/>
          <a:p>
            <a:r>
              <a:rPr lang="en-US" dirty="0"/>
              <a:t>Adding Associations and Navigability</a:t>
            </a:r>
          </a:p>
        </p:txBody>
      </p:sp>
      <p:sp>
        <p:nvSpPr>
          <p:cNvPr id="3" name="Content Placeholder 2">
            <a:extLst>
              <a:ext uri="{FF2B5EF4-FFF2-40B4-BE49-F238E27FC236}">
                <a16:creationId xmlns:a16="http://schemas.microsoft.com/office/drawing/2014/main" id="{D66D00A1-3BBC-E917-D41E-FDF0D868408C}"/>
              </a:ext>
            </a:extLst>
          </p:cNvPr>
          <p:cNvSpPr>
            <a:spLocks noGrp="1"/>
          </p:cNvSpPr>
          <p:nvPr>
            <p:ph idx="1"/>
          </p:nvPr>
        </p:nvSpPr>
        <p:spPr/>
        <p:txBody>
          <a:bodyPr/>
          <a:lstStyle/>
          <a:p>
            <a:r>
              <a:rPr lang="en-US" dirty="0"/>
              <a:t>The usual interpretation of an association with a navigability arrow is </a:t>
            </a:r>
            <a:r>
              <a:rPr lang="en-US" b="1" i="1" dirty="0"/>
              <a:t>attribute visibility </a:t>
            </a:r>
            <a:r>
              <a:rPr lang="en-US" dirty="0"/>
              <a:t>from the </a:t>
            </a:r>
            <a:r>
              <a:rPr lang="en-US" b="1" i="1" dirty="0"/>
              <a:t>source</a:t>
            </a:r>
            <a:r>
              <a:rPr lang="en-US" dirty="0"/>
              <a:t> to </a:t>
            </a:r>
            <a:r>
              <a:rPr lang="en-US" b="1" i="1" dirty="0"/>
              <a:t>target</a:t>
            </a:r>
            <a:r>
              <a:rPr lang="en-US" dirty="0"/>
              <a:t> class. </a:t>
            </a:r>
          </a:p>
          <a:p>
            <a:r>
              <a:rPr lang="en-US" dirty="0"/>
              <a:t>During implementation in an object-oriented programming language, it is usually translated as the source class having an attribute that refers to an instance of the target class. </a:t>
            </a:r>
          </a:p>
          <a:p>
            <a:r>
              <a:rPr lang="en-US" dirty="0"/>
              <a:t>For instance, the </a:t>
            </a:r>
            <a:r>
              <a:rPr lang="en-US" b="1" dirty="0"/>
              <a:t>Register class </a:t>
            </a:r>
            <a:r>
              <a:rPr lang="en-US" dirty="0"/>
              <a:t>will define an </a:t>
            </a:r>
            <a:r>
              <a:rPr lang="en-US" b="1" dirty="0"/>
              <a:t>attribute </a:t>
            </a:r>
            <a:r>
              <a:rPr lang="en-US" dirty="0"/>
              <a:t>that</a:t>
            </a:r>
            <a:r>
              <a:rPr lang="en-US" b="1" dirty="0"/>
              <a:t> references a Sale instance</a:t>
            </a:r>
            <a:r>
              <a:rPr lang="en-US" dirty="0"/>
              <a:t>.</a:t>
            </a:r>
          </a:p>
          <a:p>
            <a:r>
              <a:rPr lang="en-US" dirty="0"/>
              <a:t>Most, if not all, associations in DCDs should be adorned with the </a:t>
            </a:r>
            <a:r>
              <a:rPr lang="en-US" b="1" dirty="0"/>
              <a:t>necessary navigability arrows.</a:t>
            </a:r>
          </a:p>
          <a:p>
            <a:endParaRPr lang="en-US" b="1" dirty="0"/>
          </a:p>
        </p:txBody>
      </p:sp>
    </p:spTree>
    <p:extLst>
      <p:ext uri="{BB962C8B-B14F-4D97-AF65-F5344CB8AC3E}">
        <p14:creationId xmlns:p14="http://schemas.microsoft.com/office/powerpoint/2010/main" val="180160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E1EB-432A-8DE4-8514-8ADD4C9C7E9F}"/>
              </a:ext>
            </a:extLst>
          </p:cNvPr>
          <p:cNvSpPr>
            <a:spLocks noGrp="1"/>
          </p:cNvSpPr>
          <p:nvPr>
            <p:ph type="title"/>
          </p:nvPr>
        </p:nvSpPr>
        <p:spPr/>
        <p:txBody>
          <a:bodyPr/>
          <a:lstStyle/>
          <a:p>
            <a:r>
              <a:rPr lang="en-US" sz="4000" dirty="0">
                <a:cs typeface="Arial" panose="020B0604020202020204" pitchFamily="34" charset="0"/>
              </a:rPr>
              <a:t>Object-Oriented Design Processes and Models</a:t>
            </a:r>
            <a:endParaRPr lang="en-US" dirty="0"/>
          </a:p>
        </p:txBody>
      </p:sp>
      <p:sp>
        <p:nvSpPr>
          <p:cNvPr id="3" name="Content Placeholder 2">
            <a:extLst>
              <a:ext uri="{FF2B5EF4-FFF2-40B4-BE49-F238E27FC236}">
                <a16:creationId xmlns:a16="http://schemas.microsoft.com/office/drawing/2014/main" id="{049EE421-4007-124F-CD28-B9E93B94A49A}"/>
              </a:ext>
            </a:extLst>
          </p:cNvPr>
          <p:cNvSpPr>
            <a:spLocks noGrp="1"/>
          </p:cNvSpPr>
          <p:nvPr>
            <p:ph idx="1"/>
          </p:nvPr>
        </p:nvSpPr>
        <p:spPr/>
        <p:txBody>
          <a:bodyPr/>
          <a:lstStyle/>
          <a:p>
            <a:pPr marL="0" indent="0">
              <a:buNone/>
            </a:pPr>
            <a:r>
              <a:rPr lang="en-US" b="1" dirty="0"/>
              <a:t>Diagrams developed for analysis/requirements</a:t>
            </a:r>
          </a:p>
          <a:p>
            <a:r>
              <a:rPr lang="en-US" dirty="0"/>
              <a:t>Use case diagrams and Use case descriptions</a:t>
            </a:r>
          </a:p>
          <a:p>
            <a:r>
              <a:rPr lang="en-US" dirty="0"/>
              <a:t>Activity diagrams</a:t>
            </a:r>
          </a:p>
          <a:p>
            <a:r>
              <a:rPr lang="en-US" dirty="0"/>
              <a:t>Domain model class diagrams</a:t>
            </a:r>
          </a:p>
          <a:p>
            <a:r>
              <a:rPr lang="en-US" dirty="0"/>
              <a:t>System sequence diagrams</a:t>
            </a:r>
          </a:p>
          <a:p>
            <a:pPr marL="0" indent="0">
              <a:buNone/>
            </a:pPr>
            <a:r>
              <a:rPr lang="en-US" b="1" dirty="0"/>
              <a:t>Diagrams developed for design</a:t>
            </a:r>
          </a:p>
          <a:p>
            <a:r>
              <a:rPr lang="en-US" dirty="0"/>
              <a:t>Interaction diagrams and package diagrams</a:t>
            </a:r>
          </a:p>
          <a:p>
            <a:r>
              <a:rPr lang="en-US" dirty="0"/>
              <a:t>Design class diagrams – include object-oriented classes, navigation between classes, attribute names, method names, and properties needed for programming</a:t>
            </a:r>
          </a:p>
          <a:p>
            <a:endParaRPr lang="en-US" dirty="0"/>
          </a:p>
          <a:p>
            <a:endParaRPr lang="en-US" dirty="0"/>
          </a:p>
        </p:txBody>
      </p:sp>
    </p:spTree>
    <p:extLst>
      <p:ext uri="{BB962C8B-B14F-4D97-AF65-F5344CB8AC3E}">
        <p14:creationId xmlns:p14="http://schemas.microsoft.com/office/powerpoint/2010/main" val="400114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2871F-BF97-F5AD-768C-26F942B9C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7C25F-1895-DE5E-BC27-5C7BA701E7ED}"/>
              </a:ext>
            </a:extLst>
          </p:cNvPr>
          <p:cNvSpPr>
            <a:spLocks noGrp="1"/>
          </p:cNvSpPr>
          <p:nvPr>
            <p:ph type="title"/>
          </p:nvPr>
        </p:nvSpPr>
        <p:spPr/>
        <p:txBody>
          <a:bodyPr/>
          <a:lstStyle/>
          <a:p>
            <a:r>
              <a:rPr lang="en-US" dirty="0"/>
              <a:t>Adding Associations and Navigability</a:t>
            </a:r>
          </a:p>
        </p:txBody>
      </p:sp>
      <p:sp>
        <p:nvSpPr>
          <p:cNvPr id="3" name="Content Placeholder 2">
            <a:extLst>
              <a:ext uri="{FF2B5EF4-FFF2-40B4-BE49-F238E27FC236}">
                <a16:creationId xmlns:a16="http://schemas.microsoft.com/office/drawing/2014/main" id="{FE29E006-126F-6BB2-1518-D3DEF24B3C52}"/>
              </a:ext>
            </a:extLst>
          </p:cNvPr>
          <p:cNvSpPr>
            <a:spLocks noGrp="1"/>
          </p:cNvSpPr>
          <p:nvPr>
            <p:ph idx="1"/>
          </p:nvPr>
        </p:nvSpPr>
        <p:spPr/>
        <p:txBody>
          <a:bodyPr/>
          <a:lstStyle/>
          <a:p>
            <a:pPr marL="0" indent="0">
              <a:buNone/>
            </a:pPr>
            <a:r>
              <a:rPr lang="en-US" dirty="0"/>
              <a:t>Identify: </a:t>
            </a:r>
          </a:p>
          <a:p>
            <a:r>
              <a:rPr lang="en-US" dirty="0"/>
              <a:t>1 to many relationships</a:t>
            </a:r>
          </a:p>
          <a:p>
            <a:pPr lvl="1"/>
            <a:r>
              <a:rPr lang="en-US" dirty="0"/>
              <a:t>If it is a </a:t>
            </a:r>
            <a:r>
              <a:rPr lang="en-US" b="1" dirty="0"/>
              <a:t>superior/subordinate relationship</a:t>
            </a:r>
            <a:r>
              <a:rPr lang="en-US" dirty="0"/>
              <a:t>, add visibility from superior to subordinate </a:t>
            </a:r>
          </a:p>
          <a:p>
            <a:pPr lvl="1"/>
            <a:r>
              <a:rPr lang="en-US" dirty="0"/>
              <a:t>Ex. From Sale to </a:t>
            </a:r>
            <a:r>
              <a:rPr lang="en-US" dirty="0" err="1"/>
              <a:t>SaleItem</a:t>
            </a:r>
            <a:r>
              <a:rPr lang="en-US" dirty="0"/>
              <a:t> </a:t>
            </a:r>
          </a:p>
          <a:p>
            <a:r>
              <a:rPr lang="en-US" dirty="0"/>
              <a:t>For </a:t>
            </a:r>
            <a:r>
              <a:rPr lang="en-US" b="1" dirty="0"/>
              <a:t>Mandatory associations </a:t>
            </a:r>
            <a:r>
              <a:rPr lang="en-US" dirty="0"/>
              <a:t>where one can’t live without the other</a:t>
            </a:r>
          </a:p>
          <a:p>
            <a:pPr lvl="1"/>
            <a:r>
              <a:rPr lang="en-US" dirty="0"/>
              <a:t>Add navigation from independent to dependent: </a:t>
            </a:r>
          </a:p>
          <a:p>
            <a:pPr lvl="1"/>
            <a:r>
              <a:rPr lang="en-US" dirty="0"/>
              <a:t>Ex. From Customer to Sale</a:t>
            </a:r>
          </a:p>
        </p:txBody>
      </p:sp>
    </p:spTree>
    <p:extLst>
      <p:ext uri="{BB962C8B-B14F-4D97-AF65-F5344CB8AC3E}">
        <p14:creationId xmlns:p14="http://schemas.microsoft.com/office/powerpoint/2010/main" val="19104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6D2D-9E35-F1A0-0D39-A568CC6DD335}"/>
              </a:ext>
            </a:extLst>
          </p:cNvPr>
          <p:cNvSpPr>
            <a:spLocks noGrp="1"/>
          </p:cNvSpPr>
          <p:nvPr>
            <p:ph type="title"/>
          </p:nvPr>
        </p:nvSpPr>
        <p:spPr/>
        <p:txBody>
          <a:bodyPr/>
          <a:lstStyle/>
          <a:p>
            <a:r>
              <a:rPr lang="en-US" dirty="0"/>
              <a:t>DCD for NextGen POS</a:t>
            </a:r>
          </a:p>
        </p:txBody>
      </p:sp>
      <p:pic>
        <p:nvPicPr>
          <p:cNvPr id="5" name="Picture 4">
            <a:extLst>
              <a:ext uri="{FF2B5EF4-FFF2-40B4-BE49-F238E27FC236}">
                <a16:creationId xmlns:a16="http://schemas.microsoft.com/office/drawing/2014/main" id="{91F8A4D7-39B5-7B6F-281D-734431CC0AF0}"/>
              </a:ext>
            </a:extLst>
          </p:cNvPr>
          <p:cNvPicPr>
            <a:picLocks noChangeAspect="1"/>
          </p:cNvPicPr>
          <p:nvPr/>
        </p:nvPicPr>
        <p:blipFill>
          <a:blip r:embed="rId2"/>
          <a:stretch>
            <a:fillRect/>
          </a:stretch>
        </p:blipFill>
        <p:spPr>
          <a:xfrm>
            <a:off x="1761707" y="1035061"/>
            <a:ext cx="8668585" cy="5596295"/>
          </a:xfrm>
          <a:prstGeom prst="rect">
            <a:avLst/>
          </a:prstGeom>
        </p:spPr>
      </p:pic>
    </p:spTree>
    <p:extLst>
      <p:ext uri="{BB962C8B-B14F-4D97-AF65-F5344CB8AC3E}">
        <p14:creationId xmlns:p14="http://schemas.microsoft.com/office/powerpoint/2010/main" val="468432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D19-FA1D-EF40-FE05-A1BCDB0C2883}"/>
              </a:ext>
            </a:extLst>
          </p:cNvPr>
          <p:cNvSpPr>
            <a:spLocks noGrp="1"/>
          </p:cNvSpPr>
          <p:nvPr>
            <p:ph type="title"/>
          </p:nvPr>
        </p:nvSpPr>
        <p:spPr/>
        <p:txBody>
          <a:bodyPr/>
          <a:lstStyle/>
          <a:p>
            <a:r>
              <a:rPr lang="en-US" dirty="0"/>
              <a:t>Enumeration Class</a:t>
            </a:r>
          </a:p>
        </p:txBody>
      </p:sp>
      <p:sp>
        <p:nvSpPr>
          <p:cNvPr id="3" name="Content Placeholder 2">
            <a:extLst>
              <a:ext uri="{FF2B5EF4-FFF2-40B4-BE49-F238E27FC236}">
                <a16:creationId xmlns:a16="http://schemas.microsoft.com/office/drawing/2014/main" id="{C2FF9343-10AA-18F8-EE97-C9FCA17351ED}"/>
              </a:ext>
            </a:extLst>
          </p:cNvPr>
          <p:cNvSpPr>
            <a:spLocks noGrp="1"/>
          </p:cNvSpPr>
          <p:nvPr>
            <p:ph idx="1"/>
          </p:nvPr>
        </p:nvSpPr>
        <p:spPr/>
        <p:txBody>
          <a:bodyPr/>
          <a:lstStyle/>
          <a:p>
            <a:r>
              <a:rPr lang="en-US" dirty="0"/>
              <a:t>An </a:t>
            </a:r>
            <a:r>
              <a:rPr lang="en-US" b="1" i="1" dirty="0" err="1"/>
              <a:t>enum</a:t>
            </a:r>
            <a:r>
              <a:rPr lang="en-US" b="1" i="1" dirty="0"/>
              <a:t> class (or enumeration class) </a:t>
            </a:r>
            <a:r>
              <a:rPr lang="en-US" dirty="0"/>
              <a:t>is a special type of class in object-oriented programming that defines a </a:t>
            </a:r>
            <a:r>
              <a:rPr lang="en-US" b="1" i="1" dirty="0"/>
              <a:t>group of named constant values</a:t>
            </a:r>
            <a:r>
              <a:rPr lang="en-US" dirty="0"/>
              <a:t>. </a:t>
            </a:r>
          </a:p>
          <a:p>
            <a:r>
              <a:rPr lang="en-US" dirty="0"/>
              <a:t>Enum class allows you to </a:t>
            </a:r>
            <a:r>
              <a:rPr lang="en-US" b="1" i="1" dirty="0"/>
              <a:t>define your own type </a:t>
            </a:r>
            <a:r>
              <a:rPr lang="en-US" dirty="0"/>
              <a:t>that can only have certain values, like a list of options.</a:t>
            </a:r>
          </a:p>
        </p:txBody>
      </p:sp>
      <p:graphicFrame>
        <p:nvGraphicFramePr>
          <p:cNvPr id="4" name="Table 3">
            <a:extLst>
              <a:ext uri="{FF2B5EF4-FFF2-40B4-BE49-F238E27FC236}">
                <a16:creationId xmlns:a16="http://schemas.microsoft.com/office/drawing/2014/main" id="{B92F5E98-9B85-F7CD-EA8D-C36E3C2CF64A}"/>
              </a:ext>
            </a:extLst>
          </p:cNvPr>
          <p:cNvGraphicFramePr>
            <a:graphicFrameLocks noGrp="1"/>
          </p:cNvGraphicFramePr>
          <p:nvPr>
            <p:extLst>
              <p:ext uri="{D42A27DB-BD31-4B8C-83A1-F6EECF244321}">
                <p14:modId xmlns:p14="http://schemas.microsoft.com/office/powerpoint/2010/main" val="3519732719"/>
              </p:ext>
            </p:extLst>
          </p:nvPr>
        </p:nvGraphicFramePr>
        <p:xfrm>
          <a:off x="4602716" y="3429000"/>
          <a:ext cx="2986567" cy="1960419"/>
        </p:xfrm>
        <a:graphic>
          <a:graphicData uri="http://schemas.openxmlformats.org/drawingml/2006/table">
            <a:tbl>
              <a:tblPr firstRow="1" bandRow="1">
                <a:tableStyleId>{2D5ABB26-0587-4C30-8999-92F81FD0307C}</a:tableStyleId>
              </a:tblPr>
              <a:tblGrid>
                <a:gridCol w="2986567">
                  <a:extLst>
                    <a:ext uri="{9D8B030D-6E8A-4147-A177-3AD203B41FA5}">
                      <a16:colId xmlns:a16="http://schemas.microsoft.com/office/drawing/2014/main" val="480353895"/>
                    </a:ext>
                  </a:extLst>
                </a:gridCol>
              </a:tblGrid>
              <a:tr h="678490">
                <a:tc>
                  <a:txBody>
                    <a:bodyPr/>
                    <a:lstStyle/>
                    <a:p>
                      <a:pPr algn="ctr"/>
                      <a:r>
                        <a:rPr lang="en-US" dirty="0"/>
                        <a:t>&lt;&lt;enumeration&gt;&gt;</a:t>
                      </a:r>
                      <a:br>
                        <a:rPr lang="en-US" dirty="0"/>
                      </a:br>
                      <a:r>
                        <a:rPr lang="en-US" dirty="0" err="1"/>
                        <a:t>EnumerationName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196142"/>
                  </a:ext>
                </a:extLst>
              </a:tr>
              <a:tr h="1281929">
                <a:tc>
                  <a:txBody>
                    <a:bodyPr/>
                    <a:lstStyle/>
                    <a:p>
                      <a:pPr algn="ctr"/>
                      <a:r>
                        <a:rPr lang="en-US" dirty="0"/>
                        <a:t>Value1</a:t>
                      </a:r>
                    </a:p>
                    <a:p>
                      <a:pPr algn="ctr"/>
                      <a:r>
                        <a:rPr lang="en-US" dirty="0"/>
                        <a:t>Value2</a:t>
                      </a:r>
                    </a:p>
                    <a:p>
                      <a:pPr algn="ctr"/>
                      <a:r>
                        <a:rPr lang="en-US" dirty="0"/>
                        <a:t>Value3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10896"/>
                  </a:ext>
                </a:extLst>
              </a:tr>
            </a:tbl>
          </a:graphicData>
        </a:graphic>
      </p:graphicFrame>
    </p:spTree>
    <p:extLst>
      <p:ext uri="{BB962C8B-B14F-4D97-AF65-F5344CB8AC3E}">
        <p14:creationId xmlns:p14="http://schemas.microsoft.com/office/powerpoint/2010/main" val="3458904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A7590-A197-3BBA-A4EC-A9835FEF1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549F9-5C9B-DD52-04A8-2EA498ECFAB3}"/>
              </a:ext>
            </a:extLst>
          </p:cNvPr>
          <p:cNvSpPr>
            <a:spLocks noGrp="1"/>
          </p:cNvSpPr>
          <p:nvPr>
            <p:ph type="title"/>
          </p:nvPr>
        </p:nvSpPr>
        <p:spPr/>
        <p:txBody>
          <a:bodyPr/>
          <a:lstStyle/>
          <a:p>
            <a:r>
              <a:rPr lang="en-US" dirty="0"/>
              <a:t>Enumeration Class</a:t>
            </a:r>
          </a:p>
        </p:txBody>
      </p:sp>
      <p:sp>
        <p:nvSpPr>
          <p:cNvPr id="3" name="Content Placeholder 2">
            <a:extLst>
              <a:ext uri="{FF2B5EF4-FFF2-40B4-BE49-F238E27FC236}">
                <a16:creationId xmlns:a16="http://schemas.microsoft.com/office/drawing/2014/main" id="{5B5D719D-F17D-06B0-3392-1C27E21727C4}"/>
              </a:ext>
            </a:extLst>
          </p:cNvPr>
          <p:cNvSpPr>
            <a:spLocks noGrp="1"/>
          </p:cNvSpPr>
          <p:nvPr>
            <p:ph idx="1"/>
          </p:nvPr>
        </p:nvSpPr>
        <p:spPr/>
        <p:txBody>
          <a:bodyPr/>
          <a:lstStyle/>
          <a:p>
            <a:r>
              <a:rPr lang="en-US" dirty="0"/>
              <a:t>An </a:t>
            </a:r>
            <a:r>
              <a:rPr lang="en-US" b="1" i="1" dirty="0" err="1"/>
              <a:t>enum</a:t>
            </a:r>
            <a:r>
              <a:rPr lang="en-US" b="1" i="1" dirty="0"/>
              <a:t> class (or enumeration class) </a:t>
            </a:r>
            <a:r>
              <a:rPr lang="en-US" dirty="0"/>
              <a:t>is a special type of class in object-oriented programming that defines a </a:t>
            </a:r>
            <a:r>
              <a:rPr lang="en-US" b="1" i="1" dirty="0"/>
              <a:t>group of named constant values</a:t>
            </a:r>
            <a:r>
              <a:rPr lang="en-US" dirty="0"/>
              <a:t>. </a:t>
            </a:r>
          </a:p>
          <a:p>
            <a:r>
              <a:rPr lang="en-US" dirty="0"/>
              <a:t>Enum class allows you to </a:t>
            </a:r>
            <a:r>
              <a:rPr lang="en-US" b="1" i="1" dirty="0"/>
              <a:t>define your own type </a:t>
            </a:r>
            <a:r>
              <a:rPr lang="en-US" dirty="0"/>
              <a:t>that can only have certain values, like a list of options.</a:t>
            </a:r>
          </a:p>
        </p:txBody>
      </p:sp>
      <p:graphicFrame>
        <p:nvGraphicFramePr>
          <p:cNvPr id="4" name="Table 3">
            <a:extLst>
              <a:ext uri="{FF2B5EF4-FFF2-40B4-BE49-F238E27FC236}">
                <a16:creationId xmlns:a16="http://schemas.microsoft.com/office/drawing/2014/main" id="{AC0A7B29-F9AA-FA4F-BCD6-C5FBBEE6AB45}"/>
              </a:ext>
            </a:extLst>
          </p:cNvPr>
          <p:cNvGraphicFramePr>
            <a:graphicFrameLocks noGrp="1"/>
          </p:cNvGraphicFramePr>
          <p:nvPr>
            <p:extLst>
              <p:ext uri="{D42A27DB-BD31-4B8C-83A1-F6EECF244321}">
                <p14:modId xmlns:p14="http://schemas.microsoft.com/office/powerpoint/2010/main" val="329433393"/>
              </p:ext>
            </p:extLst>
          </p:nvPr>
        </p:nvGraphicFramePr>
        <p:xfrm>
          <a:off x="2225748" y="3428999"/>
          <a:ext cx="2986567" cy="1960419"/>
        </p:xfrm>
        <a:graphic>
          <a:graphicData uri="http://schemas.openxmlformats.org/drawingml/2006/table">
            <a:tbl>
              <a:tblPr firstRow="1" bandRow="1">
                <a:tableStyleId>{2D5ABB26-0587-4C30-8999-92F81FD0307C}</a:tableStyleId>
              </a:tblPr>
              <a:tblGrid>
                <a:gridCol w="2986567">
                  <a:extLst>
                    <a:ext uri="{9D8B030D-6E8A-4147-A177-3AD203B41FA5}">
                      <a16:colId xmlns:a16="http://schemas.microsoft.com/office/drawing/2014/main" val="480353895"/>
                    </a:ext>
                  </a:extLst>
                </a:gridCol>
              </a:tblGrid>
              <a:tr h="678490">
                <a:tc>
                  <a:txBody>
                    <a:bodyPr/>
                    <a:lstStyle/>
                    <a:p>
                      <a:pPr algn="ctr"/>
                      <a:r>
                        <a:rPr lang="en-US" dirty="0"/>
                        <a:t>&lt;&lt;enumeration&gt;&gt;</a:t>
                      </a:r>
                      <a:br>
                        <a:rPr lang="en-US" dirty="0"/>
                      </a:br>
                      <a:r>
                        <a:rPr lang="en-US" dirty="0" err="1"/>
                        <a:t>TaskStatus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196142"/>
                  </a:ext>
                </a:extLst>
              </a:tr>
              <a:tr h="1281929">
                <a:tc>
                  <a:txBody>
                    <a:bodyPr/>
                    <a:lstStyle/>
                    <a:p>
                      <a:pPr algn="ctr"/>
                      <a:r>
                        <a:rPr lang="en-US" dirty="0"/>
                        <a:t>Pending</a:t>
                      </a:r>
                    </a:p>
                    <a:p>
                      <a:pPr algn="ctr"/>
                      <a:r>
                        <a:rPr lang="en-US" dirty="0"/>
                        <a:t>InProgress</a:t>
                      </a:r>
                    </a:p>
                    <a:p>
                      <a:pPr algn="ctr"/>
                      <a:r>
                        <a:rPr lang="en-US" dirty="0"/>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10896"/>
                  </a:ext>
                </a:extLst>
              </a:tr>
            </a:tbl>
          </a:graphicData>
        </a:graphic>
      </p:graphicFrame>
      <p:graphicFrame>
        <p:nvGraphicFramePr>
          <p:cNvPr id="5" name="Table 4">
            <a:extLst>
              <a:ext uri="{FF2B5EF4-FFF2-40B4-BE49-F238E27FC236}">
                <a16:creationId xmlns:a16="http://schemas.microsoft.com/office/drawing/2014/main" id="{C170479A-89AE-52D1-6E5A-AE7CF2CA2947}"/>
              </a:ext>
            </a:extLst>
          </p:cNvPr>
          <p:cNvGraphicFramePr>
            <a:graphicFrameLocks noGrp="1"/>
          </p:cNvGraphicFramePr>
          <p:nvPr>
            <p:extLst>
              <p:ext uri="{D42A27DB-BD31-4B8C-83A1-F6EECF244321}">
                <p14:modId xmlns:p14="http://schemas.microsoft.com/office/powerpoint/2010/main" val="2570407368"/>
              </p:ext>
            </p:extLst>
          </p:nvPr>
        </p:nvGraphicFramePr>
        <p:xfrm>
          <a:off x="6979685" y="3428999"/>
          <a:ext cx="2986567" cy="2690170"/>
        </p:xfrm>
        <a:graphic>
          <a:graphicData uri="http://schemas.openxmlformats.org/drawingml/2006/table">
            <a:tbl>
              <a:tblPr firstRow="1" bandRow="1">
                <a:tableStyleId>{2D5ABB26-0587-4C30-8999-92F81FD0307C}</a:tableStyleId>
              </a:tblPr>
              <a:tblGrid>
                <a:gridCol w="2986567">
                  <a:extLst>
                    <a:ext uri="{9D8B030D-6E8A-4147-A177-3AD203B41FA5}">
                      <a16:colId xmlns:a16="http://schemas.microsoft.com/office/drawing/2014/main" val="480353895"/>
                    </a:ext>
                  </a:extLst>
                </a:gridCol>
              </a:tblGrid>
              <a:tr h="678490">
                <a:tc>
                  <a:txBody>
                    <a:bodyPr/>
                    <a:lstStyle/>
                    <a:p>
                      <a:pPr algn="ctr"/>
                      <a:r>
                        <a:rPr lang="en-US" dirty="0"/>
                        <a:t>&lt;&lt;enumeration&gt;&gt;</a:t>
                      </a:r>
                      <a:br>
                        <a:rPr lang="en-US" dirty="0"/>
                      </a:br>
                      <a:r>
                        <a:rPr lang="en-US" dirty="0"/>
                        <a:t>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196142"/>
                  </a:ext>
                </a:extLst>
              </a:tr>
              <a:tr h="1281929">
                <a:tc>
                  <a:txBody>
                    <a:bodyPr/>
                    <a:lstStyle/>
                    <a:p>
                      <a:pPr algn="ctr"/>
                      <a:r>
                        <a:rPr lang="en-US" dirty="0"/>
                        <a:t>Monday = 1</a:t>
                      </a:r>
                    </a:p>
                    <a:p>
                      <a:pPr algn="ctr"/>
                      <a:r>
                        <a:rPr lang="en-US" dirty="0"/>
                        <a:t>Tuesday = 2</a:t>
                      </a:r>
                    </a:p>
                    <a:p>
                      <a:pPr algn="ctr"/>
                      <a:r>
                        <a:rPr lang="en-US" dirty="0"/>
                        <a:t>Wednesday = 3</a:t>
                      </a:r>
                    </a:p>
                    <a:p>
                      <a:pPr algn="ctr"/>
                      <a:r>
                        <a:rPr lang="en-US" dirty="0"/>
                        <a:t>Thursday = 4</a:t>
                      </a:r>
                    </a:p>
                    <a:p>
                      <a:pPr algn="ctr"/>
                      <a:r>
                        <a:rPr lang="en-US" dirty="0"/>
                        <a:t>Friday = 5</a:t>
                      </a:r>
                    </a:p>
                    <a:p>
                      <a:pPr algn="ctr"/>
                      <a:r>
                        <a:rPr lang="en-US" dirty="0"/>
                        <a:t>Saturday = 6</a:t>
                      </a:r>
                    </a:p>
                    <a:p>
                      <a:pPr algn="ctr"/>
                      <a:r>
                        <a:rPr lang="en-US" dirty="0"/>
                        <a:t>Sunday =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10896"/>
                  </a:ext>
                </a:extLst>
              </a:tr>
            </a:tbl>
          </a:graphicData>
        </a:graphic>
      </p:graphicFrame>
    </p:spTree>
    <p:extLst>
      <p:ext uri="{BB962C8B-B14F-4D97-AF65-F5344CB8AC3E}">
        <p14:creationId xmlns:p14="http://schemas.microsoft.com/office/powerpoint/2010/main" val="2549962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A0B8C-0598-7166-0FFA-D1AB41E83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F7590-A62B-FADD-2E5A-5FABD877341F}"/>
              </a:ext>
            </a:extLst>
          </p:cNvPr>
          <p:cNvSpPr>
            <a:spLocks noGrp="1"/>
          </p:cNvSpPr>
          <p:nvPr>
            <p:ph type="title"/>
          </p:nvPr>
        </p:nvSpPr>
        <p:spPr/>
        <p:txBody>
          <a:bodyPr/>
          <a:lstStyle/>
          <a:p>
            <a:r>
              <a:rPr lang="en-US" dirty="0"/>
              <a:t>Enumeration Class</a:t>
            </a:r>
          </a:p>
        </p:txBody>
      </p:sp>
      <p:sp>
        <p:nvSpPr>
          <p:cNvPr id="3" name="Content Placeholder 2">
            <a:extLst>
              <a:ext uri="{FF2B5EF4-FFF2-40B4-BE49-F238E27FC236}">
                <a16:creationId xmlns:a16="http://schemas.microsoft.com/office/drawing/2014/main" id="{600835EE-76CB-DD87-CF2C-8CC6969C838C}"/>
              </a:ext>
            </a:extLst>
          </p:cNvPr>
          <p:cNvSpPr>
            <a:spLocks noGrp="1"/>
          </p:cNvSpPr>
          <p:nvPr>
            <p:ph idx="1"/>
          </p:nvPr>
        </p:nvSpPr>
        <p:spPr/>
        <p:txBody>
          <a:bodyPr/>
          <a:lstStyle/>
          <a:p>
            <a:r>
              <a:rPr lang="en-US" dirty="0"/>
              <a:t>An </a:t>
            </a:r>
            <a:r>
              <a:rPr lang="en-US" b="1" i="1" dirty="0" err="1"/>
              <a:t>enum</a:t>
            </a:r>
            <a:r>
              <a:rPr lang="en-US" b="1" i="1" dirty="0"/>
              <a:t> class (or enumeration class) </a:t>
            </a:r>
            <a:r>
              <a:rPr lang="en-US" dirty="0"/>
              <a:t>is a special type of class in object-oriented programming that defines a </a:t>
            </a:r>
            <a:r>
              <a:rPr lang="en-US" b="1" i="1" dirty="0"/>
              <a:t>group of named constant values</a:t>
            </a:r>
            <a:r>
              <a:rPr lang="en-US" dirty="0"/>
              <a:t>. </a:t>
            </a:r>
          </a:p>
          <a:p>
            <a:r>
              <a:rPr lang="en-US" dirty="0"/>
              <a:t>Enum class allows you to </a:t>
            </a:r>
            <a:r>
              <a:rPr lang="en-US" b="1" i="1" dirty="0"/>
              <a:t>define your own type </a:t>
            </a:r>
            <a:r>
              <a:rPr lang="en-US" dirty="0"/>
              <a:t>that can only have certain values, like a list of options.</a:t>
            </a:r>
          </a:p>
        </p:txBody>
      </p:sp>
      <p:pic>
        <p:nvPicPr>
          <p:cNvPr id="7" name="Picture 6">
            <a:extLst>
              <a:ext uri="{FF2B5EF4-FFF2-40B4-BE49-F238E27FC236}">
                <a16:creationId xmlns:a16="http://schemas.microsoft.com/office/drawing/2014/main" id="{C7C15A65-E23B-C668-858B-B28795E28956}"/>
              </a:ext>
            </a:extLst>
          </p:cNvPr>
          <p:cNvPicPr>
            <a:picLocks noChangeAspect="1"/>
          </p:cNvPicPr>
          <p:nvPr/>
        </p:nvPicPr>
        <p:blipFill>
          <a:blip r:embed="rId3"/>
          <a:stretch>
            <a:fillRect/>
          </a:stretch>
        </p:blipFill>
        <p:spPr>
          <a:xfrm>
            <a:off x="1524042" y="3568444"/>
            <a:ext cx="9143916" cy="2343259"/>
          </a:xfrm>
          <a:prstGeom prst="rect">
            <a:avLst/>
          </a:prstGeom>
        </p:spPr>
      </p:pic>
    </p:spTree>
    <p:extLst>
      <p:ext uri="{BB962C8B-B14F-4D97-AF65-F5344CB8AC3E}">
        <p14:creationId xmlns:p14="http://schemas.microsoft.com/office/powerpoint/2010/main" val="3367081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F42F-BF12-6393-DD76-598748A2C3D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7D13467-246C-56FD-A030-B394E28177CC}"/>
              </a:ext>
            </a:extLst>
          </p:cNvPr>
          <p:cNvSpPr>
            <a:spLocks noGrp="1"/>
          </p:cNvSpPr>
          <p:nvPr>
            <p:ph idx="1"/>
          </p:nvPr>
        </p:nvSpPr>
        <p:spPr/>
        <p:txBody>
          <a:bodyPr/>
          <a:lstStyle/>
          <a:p>
            <a:r>
              <a:rPr lang="en-US" dirty="0" err="1"/>
              <a:t>Satzinger</a:t>
            </a:r>
            <a:r>
              <a:rPr lang="en-US" dirty="0"/>
              <a:t>, John W., Robert B. Jackson, and Stephen D. </a:t>
            </a:r>
            <a:r>
              <a:rPr lang="en-US" dirty="0" err="1"/>
              <a:t>Burd</a:t>
            </a:r>
            <a:r>
              <a:rPr lang="en-US" dirty="0"/>
              <a:t>. Systems analysis and design in a changing world. 4th Edition.</a:t>
            </a:r>
          </a:p>
          <a:p>
            <a:r>
              <a:rPr lang="en-US" dirty="0" err="1"/>
              <a:t>Larman</a:t>
            </a:r>
            <a:r>
              <a:rPr lang="en-US" dirty="0"/>
              <a:t>, Craig. Applying UML and patterns: an introduction to object oriented analysis and design and </a:t>
            </a:r>
            <a:r>
              <a:rPr lang="en-US" dirty="0" err="1"/>
              <a:t>interative</a:t>
            </a:r>
            <a:r>
              <a:rPr lang="en-US" dirty="0"/>
              <a:t> development. Pearson Education India, 2012.</a:t>
            </a:r>
          </a:p>
          <a:p>
            <a:r>
              <a:rPr lang="en-US" dirty="0"/>
              <a:t>Object-Oriented Modeling and Design with UML, Michael R. Blaha and James R. Rumbaugh, 2nd Edition, Pearson, 2005.</a:t>
            </a:r>
          </a:p>
          <a:p>
            <a:endParaRPr lang="en-US" dirty="0"/>
          </a:p>
          <a:p>
            <a:endParaRPr lang="en-US" dirty="0"/>
          </a:p>
        </p:txBody>
      </p:sp>
    </p:spTree>
    <p:extLst>
      <p:ext uri="{BB962C8B-B14F-4D97-AF65-F5344CB8AC3E}">
        <p14:creationId xmlns:p14="http://schemas.microsoft.com/office/powerpoint/2010/main" val="2863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62A7-1BF7-A580-A150-9BAE2A26F539}"/>
              </a:ext>
            </a:extLst>
          </p:cNvPr>
          <p:cNvSpPr>
            <a:spLocks noGrp="1"/>
          </p:cNvSpPr>
          <p:nvPr>
            <p:ph type="title"/>
          </p:nvPr>
        </p:nvSpPr>
        <p:spPr/>
        <p:txBody>
          <a:bodyPr/>
          <a:lstStyle/>
          <a:p>
            <a:r>
              <a:rPr lang="en-US" dirty="0"/>
              <a:t>Design Models with Their Respective Input Models</a:t>
            </a:r>
          </a:p>
        </p:txBody>
      </p:sp>
      <p:pic>
        <p:nvPicPr>
          <p:cNvPr id="4" name="Picture 3">
            <a:extLst>
              <a:ext uri="{FF2B5EF4-FFF2-40B4-BE49-F238E27FC236}">
                <a16:creationId xmlns:a16="http://schemas.microsoft.com/office/drawing/2014/main" id="{390C4368-8748-4299-01C2-279894258FFC}"/>
              </a:ext>
            </a:extLst>
          </p:cNvPr>
          <p:cNvPicPr>
            <a:picLocks noChangeAspect="1"/>
          </p:cNvPicPr>
          <p:nvPr/>
        </p:nvPicPr>
        <p:blipFill>
          <a:blip r:embed="rId2"/>
          <a:stretch>
            <a:fillRect/>
          </a:stretch>
        </p:blipFill>
        <p:spPr>
          <a:xfrm>
            <a:off x="2673745" y="952429"/>
            <a:ext cx="6844509" cy="5780990"/>
          </a:xfrm>
          <a:prstGeom prst="rect">
            <a:avLst/>
          </a:prstGeom>
        </p:spPr>
      </p:pic>
    </p:spTree>
    <p:extLst>
      <p:ext uri="{BB962C8B-B14F-4D97-AF65-F5344CB8AC3E}">
        <p14:creationId xmlns:p14="http://schemas.microsoft.com/office/powerpoint/2010/main" val="291927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E5F14A-918D-1A91-309B-78AFE07A35C9}"/>
              </a:ext>
            </a:extLst>
          </p:cNvPr>
          <p:cNvPicPr>
            <a:picLocks noChangeAspect="1"/>
          </p:cNvPicPr>
          <p:nvPr/>
        </p:nvPicPr>
        <p:blipFill>
          <a:blip r:embed="rId2"/>
          <a:stretch>
            <a:fillRect/>
          </a:stretch>
        </p:blipFill>
        <p:spPr>
          <a:xfrm>
            <a:off x="1855568" y="1276350"/>
            <a:ext cx="8480864" cy="4857750"/>
          </a:xfrm>
          <a:prstGeom prst="rect">
            <a:avLst/>
          </a:prstGeom>
        </p:spPr>
      </p:pic>
    </p:spTree>
    <p:extLst>
      <p:ext uri="{BB962C8B-B14F-4D97-AF65-F5344CB8AC3E}">
        <p14:creationId xmlns:p14="http://schemas.microsoft.com/office/powerpoint/2010/main" val="105899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4584-56F8-3A8E-BF01-B1BB037603DE}"/>
              </a:ext>
            </a:extLst>
          </p:cNvPr>
          <p:cNvSpPr>
            <a:spLocks noGrp="1"/>
          </p:cNvSpPr>
          <p:nvPr>
            <p:ph type="title"/>
          </p:nvPr>
        </p:nvSpPr>
        <p:spPr/>
        <p:txBody>
          <a:bodyPr/>
          <a:lstStyle/>
          <a:p>
            <a:r>
              <a:rPr lang="en-US" dirty="0"/>
              <a:t>Design Class Diagram</a:t>
            </a:r>
          </a:p>
        </p:txBody>
      </p:sp>
      <p:sp>
        <p:nvSpPr>
          <p:cNvPr id="3" name="Content Placeholder 2">
            <a:extLst>
              <a:ext uri="{FF2B5EF4-FFF2-40B4-BE49-F238E27FC236}">
                <a16:creationId xmlns:a16="http://schemas.microsoft.com/office/drawing/2014/main" id="{941F667B-00F3-4145-D584-0673C1456485}"/>
              </a:ext>
            </a:extLst>
          </p:cNvPr>
          <p:cNvSpPr>
            <a:spLocks noGrp="1"/>
          </p:cNvSpPr>
          <p:nvPr>
            <p:ph idx="1"/>
          </p:nvPr>
        </p:nvSpPr>
        <p:spPr/>
        <p:txBody>
          <a:bodyPr>
            <a:normAutofit/>
          </a:bodyPr>
          <a:lstStyle/>
          <a:p>
            <a:pPr marL="0" indent="0">
              <a:buNone/>
            </a:pPr>
            <a:r>
              <a:rPr lang="en-US" sz="2200" dirty="0"/>
              <a:t>In addition to basic associations and attributes, the diagram is extended to illustrate</a:t>
            </a:r>
          </a:p>
          <a:p>
            <a:r>
              <a:rPr lang="en-US" sz="2200" dirty="0"/>
              <a:t>Methods of each class</a:t>
            </a:r>
          </a:p>
          <a:p>
            <a:r>
              <a:rPr lang="en-US" sz="2200" dirty="0"/>
              <a:t>Attribute type information</a:t>
            </a:r>
          </a:p>
          <a:p>
            <a:r>
              <a:rPr lang="en-US" sz="2200" dirty="0"/>
              <a:t>Attribute visibility</a:t>
            </a:r>
          </a:p>
          <a:p>
            <a:r>
              <a:rPr lang="en-US" sz="2200" dirty="0"/>
              <a:t>Navigation between objects</a:t>
            </a:r>
          </a:p>
        </p:txBody>
      </p:sp>
      <p:pic>
        <p:nvPicPr>
          <p:cNvPr id="5" name="Picture 4">
            <a:extLst>
              <a:ext uri="{FF2B5EF4-FFF2-40B4-BE49-F238E27FC236}">
                <a16:creationId xmlns:a16="http://schemas.microsoft.com/office/drawing/2014/main" id="{A214E43B-092D-9EAD-5B89-E3666CF5A903}"/>
              </a:ext>
            </a:extLst>
          </p:cNvPr>
          <p:cNvPicPr>
            <a:picLocks noChangeAspect="1"/>
          </p:cNvPicPr>
          <p:nvPr/>
        </p:nvPicPr>
        <p:blipFill>
          <a:blip r:embed="rId2"/>
          <a:stretch>
            <a:fillRect/>
          </a:stretch>
        </p:blipFill>
        <p:spPr>
          <a:xfrm>
            <a:off x="4475801" y="2989004"/>
            <a:ext cx="7716199" cy="3187959"/>
          </a:xfrm>
          <a:prstGeom prst="rect">
            <a:avLst/>
          </a:prstGeom>
        </p:spPr>
      </p:pic>
    </p:spTree>
    <p:extLst>
      <p:ext uri="{BB962C8B-B14F-4D97-AF65-F5344CB8AC3E}">
        <p14:creationId xmlns:p14="http://schemas.microsoft.com/office/powerpoint/2010/main" val="128239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FC05-0D90-3D9C-28DA-0EB2142943EF}"/>
              </a:ext>
            </a:extLst>
          </p:cNvPr>
          <p:cNvSpPr>
            <a:spLocks noGrp="1"/>
          </p:cNvSpPr>
          <p:nvPr>
            <p:ph type="title"/>
          </p:nvPr>
        </p:nvSpPr>
        <p:spPr/>
        <p:txBody>
          <a:bodyPr/>
          <a:lstStyle/>
          <a:p>
            <a:r>
              <a:rPr lang="en-US" dirty="0"/>
              <a:t>Domain Model Vs Design Model Classes</a:t>
            </a:r>
          </a:p>
        </p:txBody>
      </p:sp>
      <p:sp>
        <p:nvSpPr>
          <p:cNvPr id="3" name="Content Placeholder 2">
            <a:extLst>
              <a:ext uri="{FF2B5EF4-FFF2-40B4-BE49-F238E27FC236}">
                <a16:creationId xmlns:a16="http://schemas.microsoft.com/office/drawing/2014/main" id="{C5DDEE5B-9A43-E02C-D226-75033FC20BD8}"/>
              </a:ext>
            </a:extLst>
          </p:cNvPr>
          <p:cNvSpPr>
            <a:spLocks noGrp="1"/>
          </p:cNvSpPr>
          <p:nvPr>
            <p:ph idx="1"/>
          </p:nvPr>
        </p:nvSpPr>
        <p:spPr/>
        <p:txBody>
          <a:bodyPr>
            <a:normAutofit/>
          </a:bodyPr>
          <a:lstStyle/>
          <a:p>
            <a:r>
              <a:rPr lang="en-US" sz="2200" dirty="0"/>
              <a:t>In Domain Model, a </a:t>
            </a:r>
            <a:r>
              <a:rPr lang="en-US" sz="2200" b="1" i="1" dirty="0"/>
              <a:t>Sale</a:t>
            </a:r>
            <a:r>
              <a:rPr lang="en-US" sz="2200" dirty="0"/>
              <a:t> does not represent a software definition; rather, it is an </a:t>
            </a:r>
            <a:r>
              <a:rPr lang="en-US" sz="2200" b="1" dirty="0"/>
              <a:t>abstraction</a:t>
            </a:r>
            <a:r>
              <a:rPr lang="en-US" sz="2200" dirty="0"/>
              <a:t> of a real-world concept about which we are interested in making a statement. </a:t>
            </a:r>
          </a:p>
          <a:p>
            <a:r>
              <a:rPr lang="en-US" sz="2200" dirty="0"/>
              <a:t>By contrast, DCDs express—for the software application—the definition of classes as software components. In these diagrams, a Sale represents a </a:t>
            </a:r>
            <a:r>
              <a:rPr lang="en-US" sz="2200" b="1" dirty="0"/>
              <a:t>software class</a:t>
            </a:r>
          </a:p>
        </p:txBody>
      </p:sp>
      <p:pic>
        <p:nvPicPr>
          <p:cNvPr id="5" name="Picture 4">
            <a:extLst>
              <a:ext uri="{FF2B5EF4-FFF2-40B4-BE49-F238E27FC236}">
                <a16:creationId xmlns:a16="http://schemas.microsoft.com/office/drawing/2014/main" id="{7465B804-D5B2-901E-3BD8-713D09798445}"/>
              </a:ext>
            </a:extLst>
          </p:cNvPr>
          <p:cNvPicPr>
            <a:picLocks noChangeAspect="1"/>
          </p:cNvPicPr>
          <p:nvPr/>
        </p:nvPicPr>
        <p:blipFill>
          <a:blip r:embed="rId2"/>
          <a:stretch>
            <a:fillRect/>
          </a:stretch>
        </p:blipFill>
        <p:spPr>
          <a:xfrm>
            <a:off x="3078923" y="3172446"/>
            <a:ext cx="6034153" cy="3547902"/>
          </a:xfrm>
          <a:prstGeom prst="rect">
            <a:avLst/>
          </a:prstGeom>
        </p:spPr>
      </p:pic>
    </p:spTree>
    <p:extLst>
      <p:ext uri="{BB962C8B-B14F-4D97-AF65-F5344CB8AC3E}">
        <p14:creationId xmlns:p14="http://schemas.microsoft.com/office/powerpoint/2010/main" val="382343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ED1C-D671-0CE7-5452-1D242A4AF4F4}"/>
              </a:ext>
            </a:extLst>
          </p:cNvPr>
          <p:cNvSpPr>
            <a:spLocks noGrp="1"/>
          </p:cNvSpPr>
          <p:nvPr>
            <p:ph type="ctrTitle"/>
          </p:nvPr>
        </p:nvSpPr>
        <p:spPr/>
        <p:txBody>
          <a:bodyPr/>
          <a:lstStyle/>
          <a:p>
            <a:r>
              <a:rPr lang="en-US" dirty="0"/>
              <a:t>Creating DCD</a:t>
            </a:r>
          </a:p>
        </p:txBody>
      </p:sp>
    </p:spTree>
    <p:extLst>
      <p:ext uri="{BB962C8B-B14F-4D97-AF65-F5344CB8AC3E}">
        <p14:creationId xmlns:p14="http://schemas.microsoft.com/office/powerpoint/2010/main" val="17005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90E-2A85-2B6E-42F1-4CA8A9EEFD02}"/>
              </a:ext>
            </a:extLst>
          </p:cNvPr>
          <p:cNvSpPr>
            <a:spLocks noGrp="1"/>
          </p:cNvSpPr>
          <p:nvPr>
            <p:ph type="title"/>
          </p:nvPr>
        </p:nvSpPr>
        <p:spPr/>
        <p:txBody>
          <a:bodyPr/>
          <a:lstStyle/>
          <a:p>
            <a:r>
              <a:rPr lang="en-US" dirty="0"/>
              <a:t>Identify Software Classes and Illustrate Them</a:t>
            </a:r>
          </a:p>
        </p:txBody>
      </p:sp>
      <p:sp>
        <p:nvSpPr>
          <p:cNvPr id="3" name="Content Placeholder 2">
            <a:extLst>
              <a:ext uri="{FF2B5EF4-FFF2-40B4-BE49-F238E27FC236}">
                <a16:creationId xmlns:a16="http://schemas.microsoft.com/office/drawing/2014/main" id="{7B7EB0BE-5E27-F9C3-8313-F020ABEF6D98}"/>
              </a:ext>
            </a:extLst>
          </p:cNvPr>
          <p:cNvSpPr>
            <a:spLocks noGrp="1"/>
          </p:cNvSpPr>
          <p:nvPr>
            <p:ph idx="1"/>
          </p:nvPr>
        </p:nvSpPr>
        <p:spPr/>
        <p:txBody>
          <a:bodyPr/>
          <a:lstStyle/>
          <a:p>
            <a:r>
              <a:rPr lang="en-US" dirty="0"/>
              <a:t>The first step in the creation of DCDs as part of the solution model is to </a:t>
            </a:r>
            <a:r>
              <a:rPr lang="en-US" b="1" dirty="0"/>
              <a:t>identify those classes that participate in the software solution</a:t>
            </a:r>
            <a:r>
              <a:rPr lang="en-US" dirty="0"/>
              <a:t>. </a:t>
            </a:r>
          </a:p>
          <a:p>
            <a:r>
              <a:rPr lang="en-US" dirty="0"/>
              <a:t>These can be found by scanning all the </a:t>
            </a:r>
            <a:r>
              <a:rPr lang="en-US" b="1" dirty="0"/>
              <a:t>interaction diagrams </a:t>
            </a:r>
            <a:r>
              <a:rPr lang="en-US" dirty="0"/>
              <a:t>and</a:t>
            </a:r>
            <a:r>
              <a:rPr lang="en-US" b="1" dirty="0"/>
              <a:t> listing the classes mentioned</a:t>
            </a:r>
            <a:r>
              <a:rPr lang="en-US" dirty="0"/>
              <a:t>.</a:t>
            </a:r>
          </a:p>
          <a:p>
            <a:r>
              <a:rPr lang="en-US" dirty="0"/>
              <a:t>For the POS application, these are some classes:</a:t>
            </a:r>
          </a:p>
          <a:p>
            <a:pPr lvl="1">
              <a:buFont typeface="Courier New" panose="02070309020205020404" pitchFamily="49" charset="0"/>
              <a:buChar char="o"/>
            </a:pPr>
            <a:r>
              <a:rPr lang="en-US" dirty="0"/>
              <a:t>Register</a:t>
            </a:r>
          </a:p>
          <a:p>
            <a:pPr lvl="1">
              <a:buFont typeface="Courier New" panose="02070309020205020404" pitchFamily="49" charset="0"/>
              <a:buChar char="o"/>
            </a:pPr>
            <a:r>
              <a:rPr lang="en-US" dirty="0" err="1"/>
              <a:t>ProductCatalog</a:t>
            </a:r>
            <a:endParaRPr lang="en-US" dirty="0"/>
          </a:p>
          <a:p>
            <a:pPr lvl="1">
              <a:buFont typeface="Courier New" panose="02070309020205020404" pitchFamily="49" charset="0"/>
              <a:buChar char="o"/>
            </a:pPr>
            <a:r>
              <a:rPr lang="en-US" dirty="0"/>
              <a:t>Store Payment</a:t>
            </a:r>
          </a:p>
          <a:p>
            <a:pPr lvl="1">
              <a:buFont typeface="Courier New" panose="02070309020205020404" pitchFamily="49" charset="0"/>
              <a:buChar char="o"/>
            </a:pPr>
            <a:r>
              <a:rPr lang="en-US" dirty="0"/>
              <a:t>Sale</a:t>
            </a:r>
          </a:p>
          <a:p>
            <a:pPr lvl="1">
              <a:buFont typeface="Courier New" panose="02070309020205020404" pitchFamily="49" charset="0"/>
              <a:buChar char="o"/>
            </a:pPr>
            <a:r>
              <a:rPr lang="en-US" dirty="0" err="1"/>
              <a:t>ProductSpecification</a:t>
            </a:r>
            <a:endParaRPr lang="en-US" dirty="0"/>
          </a:p>
          <a:p>
            <a:pPr lvl="1">
              <a:buFont typeface="Courier New" panose="02070309020205020404" pitchFamily="49" charset="0"/>
              <a:buChar char="o"/>
            </a:pPr>
            <a:r>
              <a:rPr lang="en-US" dirty="0" err="1"/>
              <a:t>SalesLineItem</a:t>
            </a:r>
            <a:endParaRPr lang="en-US" dirty="0"/>
          </a:p>
        </p:txBody>
      </p:sp>
    </p:spTree>
    <p:extLst>
      <p:ext uri="{BB962C8B-B14F-4D97-AF65-F5344CB8AC3E}">
        <p14:creationId xmlns:p14="http://schemas.microsoft.com/office/powerpoint/2010/main" val="76719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4EDDC-75B5-6B1C-DD7E-B80062125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144A7-C0A2-CAE9-4443-2ED6849C562B}"/>
              </a:ext>
            </a:extLst>
          </p:cNvPr>
          <p:cNvSpPr>
            <a:spLocks noGrp="1"/>
          </p:cNvSpPr>
          <p:nvPr>
            <p:ph type="title"/>
          </p:nvPr>
        </p:nvSpPr>
        <p:spPr/>
        <p:txBody>
          <a:bodyPr/>
          <a:lstStyle/>
          <a:p>
            <a:r>
              <a:rPr lang="en-US" dirty="0"/>
              <a:t>Draw Classes and Add Attributes</a:t>
            </a:r>
          </a:p>
        </p:txBody>
      </p:sp>
      <p:sp>
        <p:nvSpPr>
          <p:cNvPr id="3" name="Content Placeholder 2">
            <a:extLst>
              <a:ext uri="{FF2B5EF4-FFF2-40B4-BE49-F238E27FC236}">
                <a16:creationId xmlns:a16="http://schemas.microsoft.com/office/drawing/2014/main" id="{CBCA1146-4C88-0CE2-699D-5CF01F91193B}"/>
              </a:ext>
            </a:extLst>
          </p:cNvPr>
          <p:cNvSpPr>
            <a:spLocks noGrp="1"/>
          </p:cNvSpPr>
          <p:nvPr>
            <p:ph idx="1"/>
          </p:nvPr>
        </p:nvSpPr>
        <p:spPr/>
        <p:txBody>
          <a:bodyPr/>
          <a:lstStyle/>
          <a:p>
            <a:r>
              <a:rPr lang="en-US" dirty="0"/>
              <a:t>The next step is to </a:t>
            </a:r>
            <a:r>
              <a:rPr lang="en-US" b="1" dirty="0"/>
              <a:t>draw a class diagram </a:t>
            </a:r>
            <a:r>
              <a:rPr lang="en-US" dirty="0"/>
              <a:t>for these classes and </a:t>
            </a:r>
            <a:r>
              <a:rPr lang="en-US" b="1" dirty="0"/>
              <a:t>include the attributes </a:t>
            </a:r>
            <a:r>
              <a:rPr lang="en-US" dirty="0"/>
              <a:t>previously identified in the Domain Model that are also used in the design.</a:t>
            </a:r>
          </a:p>
        </p:txBody>
      </p:sp>
      <p:pic>
        <p:nvPicPr>
          <p:cNvPr id="5" name="Picture 4">
            <a:extLst>
              <a:ext uri="{FF2B5EF4-FFF2-40B4-BE49-F238E27FC236}">
                <a16:creationId xmlns:a16="http://schemas.microsoft.com/office/drawing/2014/main" id="{28823C4C-0EF1-E6C5-FEED-A83D9A0216BD}"/>
              </a:ext>
            </a:extLst>
          </p:cNvPr>
          <p:cNvPicPr>
            <a:picLocks noChangeAspect="1"/>
          </p:cNvPicPr>
          <p:nvPr/>
        </p:nvPicPr>
        <p:blipFill>
          <a:blip r:embed="rId2"/>
          <a:stretch>
            <a:fillRect/>
          </a:stretch>
        </p:blipFill>
        <p:spPr>
          <a:xfrm>
            <a:off x="1845679" y="2587248"/>
            <a:ext cx="8500642" cy="3714479"/>
          </a:xfrm>
          <a:prstGeom prst="rect">
            <a:avLst/>
          </a:prstGeom>
        </p:spPr>
      </p:pic>
    </p:spTree>
    <p:extLst>
      <p:ext uri="{BB962C8B-B14F-4D97-AF65-F5344CB8AC3E}">
        <p14:creationId xmlns:p14="http://schemas.microsoft.com/office/powerpoint/2010/main" val="233532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1485</Words>
  <Application>Microsoft Office PowerPoint</Application>
  <PresentationFormat>Widescreen</PresentationFormat>
  <Paragraphs>156</Paragraphs>
  <Slides>25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Arial</vt:lpstr>
      <vt:lpstr>Calibri</vt:lpstr>
      <vt:lpstr>Calibri Light</vt:lpstr>
      <vt:lpstr>Courier New</vt:lpstr>
      <vt:lpstr>Times New Roman</vt:lpstr>
      <vt:lpstr>Office Theme</vt:lpstr>
      <vt:lpstr>Design Modeling: Design Class Diagram</vt:lpstr>
      <vt:lpstr>Object-Oriented Design Processes and Models</vt:lpstr>
      <vt:lpstr>Design Models with Their Respective Input Models</vt:lpstr>
      <vt:lpstr>PowerPoint Presentation</vt:lpstr>
      <vt:lpstr>Design Class Diagram</vt:lpstr>
      <vt:lpstr>Domain Model Vs Design Model Classes</vt:lpstr>
      <vt:lpstr>Creating DCD</vt:lpstr>
      <vt:lpstr>Identify Software Classes and Illustrate Them</vt:lpstr>
      <vt:lpstr>Draw Classes and Add Attributes</vt:lpstr>
      <vt:lpstr>Add Method Names</vt:lpstr>
      <vt:lpstr>Visibility Symbols</vt:lpstr>
      <vt:lpstr>Method Names from Interaction Diagrams</vt:lpstr>
      <vt:lpstr>Add More Type Information</vt:lpstr>
      <vt:lpstr>Notation for Member Details</vt:lpstr>
      <vt:lpstr>Add More Type Information</vt:lpstr>
      <vt:lpstr>Adding Associations and Navigability</vt:lpstr>
      <vt:lpstr>Adding Associations and Navigability</vt:lpstr>
      <vt:lpstr>Adding Reference Attributes</vt:lpstr>
      <vt:lpstr>Adding Associations and Navigability</vt:lpstr>
      <vt:lpstr>Adding Associations and Navigability</vt:lpstr>
      <vt:lpstr>DCD for NextGen POS</vt:lpstr>
      <vt:lpstr>Enumeration Class</vt:lpstr>
      <vt:lpstr>Enumeration Class</vt:lpstr>
      <vt:lpstr>Enumeration Class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Mehroze Khan</dc:creator>
  <cp:lastModifiedBy>Mehroze Khan</cp:lastModifiedBy>
  <cp:revision>3</cp:revision>
  <dcterms:created xsi:type="dcterms:W3CDTF">2024-10-08T09:16:33Z</dcterms:created>
  <dcterms:modified xsi:type="dcterms:W3CDTF">2024-10-09T03:55:55Z</dcterms:modified>
</cp:coreProperties>
</file>