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57" r:id="rId5"/>
    <p:sldId id="264" r:id="rId6"/>
    <p:sldId id="265" r:id="rId7"/>
    <p:sldId id="266" r:id="rId8"/>
    <p:sldId id="260" r:id="rId9"/>
    <p:sldId id="261" r:id="rId10"/>
    <p:sldId id="262" r:id="rId11"/>
    <p:sldId id="263" r:id="rId12"/>
    <p:sldId id="267" r:id="rId13"/>
    <p:sldId id="268" r:id="rId14"/>
    <p:sldId id="270" r:id="rId15"/>
    <p:sldId id="272" r:id="rId16"/>
    <p:sldId id="269" r:id="rId17"/>
    <p:sldId id="275" r:id="rId18"/>
    <p:sldId id="277" r:id="rId19"/>
    <p:sldId id="273" r:id="rId20"/>
    <p:sldId id="278" r:id="rId21"/>
    <p:sldId id="279" r:id="rId22"/>
    <p:sldId id="280" r:id="rId23"/>
    <p:sldId id="282" r:id="rId24"/>
    <p:sldId id="274" r:id="rId25"/>
    <p:sldId id="281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C46940"/>
    <a:srgbClr val="A40000"/>
    <a:srgbClr val="C00000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6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/>
              <a:t>Google Meet Course </a:t>
            </a:r>
            <a:r>
              <a:rPr lang="fr-FR" dirty="0" err="1"/>
              <a:t>analyzer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39496-C1A2-4F8C-919C-B700371D2D71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4BDED-48F2-44A8-8917-C7FE0EAB9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75696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Google Meet Course analyzer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Google 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337536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28720" y="119740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2877160"/>
            <a:ext cx="63986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329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0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8"/>
          </a:xfrm>
        </p:spPr>
        <p:txBody>
          <a:bodyPr/>
          <a:lstStyle>
            <a:lvl1pPr algn="l">
              <a:defRPr sz="2800">
                <a:solidFill>
                  <a:srgbClr val="003296"/>
                </a:solidFill>
              </a:defRPr>
            </a:lvl1pPr>
            <a:lvl2pPr algn="l">
              <a:defRPr>
                <a:solidFill>
                  <a:srgbClr val="003296"/>
                </a:solidFill>
              </a:defRPr>
            </a:lvl2pPr>
            <a:lvl3pPr algn="l">
              <a:defRPr>
                <a:solidFill>
                  <a:srgbClr val="003296"/>
                </a:solidFill>
              </a:defRPr>
            </a:lvl3pPr>
            <a:lvl4pPr algn="l">
              <a:defRPr>
                <a:solidFill>
                  <a:srgbClr val="003296"/>
                </a:solidFill>
              </a:defRPr>
            </a:lvl4pPr>
            <a:lvl5pPr algn="l">
              <a:defRPr>
                <a:solidFill>
                  <a:srgbClr val="00329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522" y="36522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0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2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296"/>
                </a:solidFill>
              </a:defRPr>
            </a:lvl1pPr>
            <a:lvl2pPr algn="ctr">
              <a:defRPr sz="2000">
                <a:solidFill>
                  <a:srgbClr val="003296"/>
                </a:solidFill>
              </a:defRPr>
            </a:lvl2pPr>
            <a:lvl3pPr algn="ctr">
              <a:defRPr sz="1800">
                <a:solidFill>
                  <a:srgbClr val="003296"/>
                </a:solidFill>
              </a:defRPr>
            </a:lvl3pPr>
            <a:lvl4pPr algn="ctr">
              <a:defRPr sz="1600">
                <a:solidFill>
                  <a:srgbClr val="003296"/>
                </a:solidFill>
              </a:defRPr>
            </a:lvl4pPr>
            <a:lvl5pPr algn="ctr">
              <a:defRPr sz="1600">
                <a:solidFill>
                  <a:srgbClr val="00329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2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296"/>
                </a:solidFill>
              </a:defRPr>
            </a:lvl1pPr>
            <a:lvl2pPr algn="ctr">
              <a:defRPr sz="2000">
                <a:solidFill>
                  <a:srgbClr val="003296"/>
                </a:solidFill>
              </a:defRPr>
            </a:lvl2pPr>
            <a:lvl3pPr algn="ctr">
              <a:defRPr sz="1800">
                <a:solidFill>
                  <a:srgbClr val="003296"/>
                </a:solidFill>
              </a:defRPr>
            </a:lvl3pPr>
            <a:lvl4pPr algn="ctr">
              <a:defRPr sz="1600">
                <a:solidFill>
                  <a:srgbClr val="003296"/>
                </a:solidFill>
              </a:defRPr>
            </a:lvl4pPr>
            <a:lvl5pPr algn="ctr">
              <a:defRPr sz="1600">
                <a:solidFill>
                  <a:srgbClr val="00329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704" y="1197405"/>
            <a:ext cx="4275741" cy="1374345"/>
          </a:xfrm>
        </p:spPr>
        <p:txBody>
          <a:bodyPr>
            <a:normAutofit/>
          </a:bodyPr>
          <a:lstStyle/>
          <a:p>
            <a:r>
              <a:rPr lang="fr-FR" dirty="0"/>
              <a:t>Meet Course Analyzer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11661" y="1197405"/>
            <a:ext cx="3743974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fr-F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>
                <a:solidFill>
                  <a:schemeClr val="bg1"/>
                </a:solidFill>
              </a:rPr>
              <a:t>d’enquête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555" y="2571750"/>
            <a:ext cx="8543245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système enverra aux participants, 5 minutes après la clôture de la séance un formulaire leur permettant d’évaluer de façon anonyme la qualité de la séance.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7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11661" y="1197405"/>
            <a:ext cx="391440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Module évaluation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0605" y="2571750"/>
            <a:ext cx="29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Choix de la classe 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1670605" y="3271284"/>
            <a:ext cx="4005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dirty="0"/>
              <a:t>Choix du /des prof(s) /Matière(s) </a:t>
            </a:r>
          </a:p>
        </p:txBody>
      </p:sp>
    </p:spTree>
    <p:extLst>
      <p:ext uri="{BB962C8B-B14F-4D97-AF65-F5344CB8AC3E}">
        <p14:creationId xmlns:p14="http://schemas.microsoft.com/office/powerpoint/2010/main" val="259922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730" y="2266340"/>
            <a:ext cx="82543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 et analyse des besoins</a:t>
            </a:r>
          </a:p>
          <a:p>
            <a:pPr marL="400050" indent="-400050" algn="ctr">
              <a:buFont typeface="+mj-lt"/>
              <a:buAutoNum type="romanUcPeriod"/>
            </a:pP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5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754375" y="2724455"/>
            <a:ext cx="2404761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Les acteurs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54375" y="3793390"/>
            <a:ext cx="1319464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Rôles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260" y="1421990"/>
            <a:ext cx="5650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</a:p>
        </p:txBody>
      </p:sp>
    </p:spTree>
    <p:extLst>
      <p:ext uri="{BB962C8B-B14F-4D97-AF65-F5344CB8AC3E}">
        <p14:creationId xmlns:p14="http://schemas.microsoft.com/office/powerpoint/2010/main" val="155509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670605" y="2724455"/>
            <a:ext cx="4427109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Description graphique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260" y="1237324"/>
            <a:ext cx="5344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DES BESOINS</a:t>
            </a:r>
          </a:p>
        </p:txBody>
      </p:sp>
    </p:spTree>
    <p:extLst>
      <p:ext uri="{BB962C8B-B14F-4D97-AF65-F5344CB8AC3E}">
        <p14:creationId xmlns:p14="http://schemas.microsoft.com/office/powerpoint/2010/main" val="35304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6" y="1103267"/>
            <a:ext cx="8704184" cy="39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060251" y="2724454"/>
            <a:ext cx="4179093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Description textuelle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9785" y="1502815"/>
            <a:ext cx="6566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Analyse des besoins</a:t>
            </a:r>
          </a:p>
        </p:txBody>
      </p:sp>
    </p:spTree>
    <p:extLst>
      <p:ext uri="{BB962C8B-B14F-4D97-AF65-F5344CB8AC3E}">
        <p14:creationId xmlns:p14="http://schemas.microsoft.com/office/powerpoint/2010/main" val="4893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25193"/>
              </p:ext>
            </p:extLst>
          </p:nvPr>
        </p:nvGraphicFramePr>
        <p:xfrm>
          <a:off x="601670" y="1350110"/>
          <a:ext cx="8398775" cy="28426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1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7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 Titre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s’authentifier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professeur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4221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</a:t>
                      </a:r>
                      <a:r>
                        <a:rPr lang="fr-FR" sz="1000" baseline="0" dirty="0"/>
                        <a:t>             ----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Pré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Il doit s’authentifier pour</a:t>
                      </a:r>
                      <a:r>
                        <a:rPr lang="fr-FR" sz="1000" baseline="0" dirty="0"/>
                        <a:t> accéder aux différentes fonctionnalité de </a:t>
                      </a:r>
                      <a:r>
                        <a:rPr lang="fr-FR" sz="1000" baseline="0"/>
                        <a:t>la plateforme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Scénario 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/>
                        <a:t>le</a:t>
                      </a:r>
                      <a:r>
                        <a:rPr lang="fr-FR" sz="1000" baseline="0" dirty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le professeur met son login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il valide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Scénario</a:t>
                      </a:r>
                      <a:r>
                        <a:rPr lang="fr-FR" sz="1000" baseline="0" dirty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1.1</a:t>
                      </a:r>
                      <a:r>
                        <a:rPr lang="fr-FR" sz="1000" baseline="0" dirty="0"/>
                        <a:t> </a:t>
                      </a:r>
                      <a:r>
                        <a:rPr lang="fr-FR" sz="1000" dirty="0"/>
                        <a:t>Si</a:t>
                      </a:r>
                      <a:r>
                        <a:rPr lang="fr-FR" sz="1000" baseline="0" dirty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/>
                        <a:t>Sinon le système lui affiche  une page  pour choisir la classe et la matière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9299">
                <a:tc>
                  <a:txBody>
                    <a:bodyPr/>
                    <a:lstStyle/>
                    <a:p>
                      <a:r>
                        <a:rPr lang="fr-FR" sz="1000" dirty="0"/>
                        <a:t>        Post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Confirmation</a:t>
                      </a:r>
                      <a:r>
                        <a:rPr lang="fr-FR" sz="1000" baseline="0" dirty="0"/>
                        <a:t> de l’authentification et accès aux différentes  fonctionnalités de la plateforme 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156365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65289"/>
              </p:ext>
            </p:extLst>
          </p:nvPr>
        </p:nvGraphicFramePr>
        <p:xfrm>
          <a:off x="601670" y="1255832"/>
          <a:ext cx="8398775" cy="26902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1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7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 Titre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animer</a:t>
                      </a:r>
                      <a:r>
                        <a:rPr lang="fr-FR" sz="1000" baseline="0" dirty="0"/>
                        <a:t> cours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professeur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4221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dispenser</a:t>
                      </a:r>
                      <a:r>
                        <a:rPr lang="fr-FR" sz="1000" baseline="0" dirty="0"/>
                        <a:t> son cours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Pré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Il doit tout d’abord s’authentifier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Scénario 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/>
                        <a:t>le</a:t>
                      </a:r>
                      <a:r>
                        <a:rPr lang="fr-FR" sz="1000" baseline="0" dirty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le professeur met son login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il valide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Scénario</a:t>
                      </a:r>
                      <a:r>
                        <a:rPr lang="fr-FR" sz="1000" baseline="0" dirty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1.1</a:t>
                      </a:r>
                      <a:r>
                        <a:rPr lang="fr-FR" sz="1000" baseline="0" dirty="0"/>
                        <a:t> </a:t>
                      </a:r>
                      <a:r>
                        <a:rPr lang="fr-FR" sz="1000" dirty="0"/>
                        <a:t>Si</a:t>
                      </a:r>
                      <a:r>
                        <a:rPr lang="fr-FR" sz="1000" baseline="0" dirty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/>
                        <a:t>Sinon le système lui affiche  une page  pour choisir la classe et la matière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5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Post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Accès aux différents</a:t>
                      </a:r>
                      <a:r>
                        <a:rPr lang="fr-FR" sz="1000" baseline="0" dirty="0"/>
                        <a:t> fonctionnalités de la plateforme  il pourra ainsi animer son cours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156365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72972"/>
              </p:ext>
            </p:extLst>
          </p:nvPr>
        </p:nvGraphicFramePr>
        <p:xfrm>
          <a:off x="601670" y="1350110"/>
          <a:ext cx="8398775" cy="28426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1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7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 Titre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prendre</a:t>
                      </a:r>
                      <a:r>
                        <a:rPr lang="fr-FR" sz="1000" baseline="0" dirty="0"/>
                        <a:t> liste des présence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professeur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4221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savoir</a:t>
                      </a:r>
                      <a:r>
                        <a:rPr lang="fr-FR" sz="1000" baseline="0" dirty="0"/>
                        <a:t> les élèves qui ont assisté au cours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Pré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Il doit tout d’abord s’authentifier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Scénario 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/>
                        <a:t>le</a:t>
                      </a:r>
                      <a:r>
                        <a:rPr lang="fr-FR" sz="1000" baseline="0" dirty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le professeur met son login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il valide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Scénario</a:t>
                      </a:r>
                      <a:r>
                        <a:rPr lang="fr-FR" sz="1000" baseline="0" dirty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1.1</a:t>
                      </a:r>
                      <a:r>
                        <a:rPr lang="fr-FR" sz="1000" baseline="0" dirty="0"/>
                        <a:t> </a:t>
                      </a:r>
                      <a:r>
                        <a:rPr lang="fr-FR" sz="1000" dirty="0"/>
                        <a:t>Si</a:t>
                      </a:r>
                      <a:r>
                        <a:rPr lang="fr-FR" sz="1000" baseline="0" dirty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/>
                        <a:t>Sinon le système lui affiche  une page  pour choisir la classe et la matière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9299">
                <a:tc>
                  <a:txBody>
                    <a:bodyPr/>
                    <a:lstStyle/>
                    <a:p>
                      <a:r>
                        <a:rPr lang="fr-FR" sz="1000" dirty="0"/>
                        <a:t>        Post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Accès aux différents</a:t>
                      </a:r>
                      <a:r>
                        <a:rPr lang="fr-FR" sz="1000" baseline="0" dirty="0"/>
                        <a:t> fonctionnalités de la plateforme  il pourra ainsi animer son cours et prendre éventuellement la liste des présence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181868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5" y="0"/>
            <a:ext cx="5335525" cy="10447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Meet Course Analyzer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28720" y="1638101"/>
            <a:ext cx="4040188" cy="479822"/>
          </a:xfrm>
        </p:spPr>
        <p:txBody>
          <a:bodyPr>
            <a:noAutofit/>
          </a:bodyPr>
          <a:lstStyle/>
          <a:p>
            <a:r>
              <a:rPr lang="en-US" sz="2800" dirty="0"/>
              <a:t>MEMBRES DU GROUPE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1425" y="2419045"/>
            <a:ext cx="4040188" cy="227629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NDEYE AISSATOU MARONE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PAPA CHEIKH GNINGUE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BOUBACAR DIALLO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PAPA IBRA NDIAYE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KHADIM FALL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07968"/>
              </p:ext>
            </p:extLst>
          </p:nvPr>
        </p:nvGraphicFramePr>
        <p:xfrm>
          <a:off x="601670" y="1350110"/>
          <a:ext cx="8398775" cy="2775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1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7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 Titre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partager</a:t>
                      </a:r>
                      <a:r>
                        <a:rPr lang="fr-FR" sz="1000" baseline="0" dirty="0"/>
                        <a:t> écran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professeur, étudiant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pour</a:t>
                      </a:r>
                      <a:r>
                        <a:rPr lang="fr-FR" sz="1000" baseline="0" dirty="0"/>
                        <a:t> mieux appréhender le cours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Pré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Il doit tout d’abord s’authentifier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Scénario 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/>
                        <a:t>le</a:t>
                      </a:r>
                      <a:r>
                        <a:rPr lang="fr-FR" sz="1000" baseline="0" dirty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le professeur met son login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il valide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Scénario</a:t>
                      </a:r>
                      <a:r>
                        <a:rPr lang="fr-FR" sz="1000" baseline="0" dirty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1.1</a:t>
                      </a:r>
                      <a:r>
                        <a:rPr lang="fr-FR" sz="1000" baseline="0" dirty="0"/>
                        <a:t> </a:t>
                      </a:r>
                      <a:r>
                        <a:rPr lang="fr-FR" sz="1000" dirty="0"/>
                        <a:t>Si</a:t>
                      </a:r>
                      <a:r>
                        <a:rPr lang="fr-FR" sz="1000" baseline="0" dirty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/>
                        <a:t>Sinon le système lui affiche  une page  pour choisir la classe et la matière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9299">
                <a:tc>
                  <a:txBody>
                    <a:bodyPr/>
                    <a:lstStyle/>
                    <a:p>
                      <a:r>
                        <a:rPr lang="fr-FR" sz="1000" dirty="0"/>
                        <a:t>        Post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Accès aux différents</a:t>
                      </a:r>
                      <a:r>
                        <a:rPr lang="fr-FR" sz="1000" baseline="0" dirty="0"/>
                        <a:t> fonctionnalités de la plateforme  possibilité de partage d’écran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371938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88659"/>
              </p:ext>
            </p:extLst>
          </p:nvPr>
        </p:nvGraphicFramePr>
        <p:xfrm>
          <a:off x="601670" y="1350110"/>
          <a:ext cx="8398775" cy="2775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1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7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 Titre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suivre</a:t>
                      </a:r>
                      <a:r>
                        <a:rPr lang="fr-FR" sz="1000" baseline="0" dirty="0"/>
                        <a:t> cours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étudiant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pour</a:t>
                      </a:r>
                      <a:r>
                        <a:rPr lang="fr-FR" sz="1000" baseline="0" dirty="0"/>
                        <a:t> mieux appréhender le cours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Pré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Il doit tout d’abord s’authentifier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Scénario 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/>
                        <a:t>le</a:t>
                      </a:r>
                      <a:r>
                        <a:rPr lang="fr-FR" sz="1000" baseline="0" dirty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le professeur met son login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il valide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Scénario</a:t>
                      </a:r>
                      <a:r>
                        <a:rPr lang="fr-FR" sz="1000" baseline="0" dirty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1.1</a:t>
                      </a:r>
                      <a:r>
                        <a:rPr lang="fr-FR" sz="1000" baseline="0" dirty="0"/>
                        <a:t> </a:t>
                      </a:r>
                      <a:r>
                        <a:rPr lang="fr-FR" sz="1000" dirty="0"/>
                        <a:t>Si</a:t>
                      </a:r>
                      <a:r>
                        <a:rPr lang="fr-FR" sz="1000" baseline="0" dirty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/>
                        <a:t>Sinon le système lui affiche  une page  pour choisir la classe et la matière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9299">
                <a:tc>
                  <a:txBody>
                    <a:bodyPr/>
                    <a:lstStyle/>
                    <a:p>
                      <a:r>
                        <a:rPr lang="fr-FR" sz="1000" dirty="0"/>
                        <a:t>        Post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Possibilité</a:t>
                      </a:r>
                      <a:r>
                        <a:rPr lang="fr-FR" sz="1000" baseline="0" dirty="0"/>
                        <a:t> de suivre le cours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2379464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02202"/>
              </p:ext>
            </p:extLst>
          </p:nvPr>
        </p:nvGraphicFramePr>
        <p:xfrm>
          <a:off x="601670" y="1502815"/>
          <a:ext cx="8398775" cy="2748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64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338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357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 Titre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aseline="0" dirty="0"/>
                        <a:t>    remplir formulaire</a:t>
                      </a:r>
                      <a:endParaRPr lang="fr-FR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463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        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  </a:t>
                      </a:r>
                      <a:r>
                        <a:rPr lang="fr-FR" sz="1000" baseline="0" dirty="0"/>
                        <a:t> </a:t>
                      </a:r>
                      <a:r>
                        <a:rPr lang="fr-FR" sz="1000" dirty="0"/>
                        <a:t>étudiant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705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97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   Pré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Il doit tout d’abord s’authentifier</a:t>
                      </a:r>
                      <a:r>
                        <a:rPr lang="fr-FR" sz="1000" baseline="0" dirty="0"/>
                        <a:t> de part son email et son mot de passe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739">
                <a:tc>
                  <a:txBody>
                    <a:bodyPr/>
                    <a:lstStyle/>
                    <a:p>
                      <a:r>
                        <a:rPr lang="fr-FR" sz="1000" dirty="0"/>
                        <a:t>          Scénario 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dirty="0"/>
                        <a:t>le</a:t>
                      </a:r>
                      <a:r>
                        <a:rPr lang="fr-FR" sz="1000" baseline="0" dirty="0"/>
                        <a:t> système affiche l’interface d’authentification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L’étudiant met son email et son mot de passe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fr-FR" sz="1000" baseline="0" dirty="0"/>
                        <a:t>il valide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062">
                <a:tc>
                  <a:txBody>
                    <a:bodyPr/>
                    <a:lstStyle/>
                    <a:p>
                      <a:r>
                        <a:rPr lang="fr-FR" sz="1000" dirty="0"/>
                        <a:t>        Scénario</a:t>
                      </a:r>
                      <a:r>
                        <a:rPr lang="fr-FR" sz="1000" baseline="0" dirty="0"/>
                        <a:t> alternatif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1.1</a:t>
                      </a:r>
                      <a:r>
                        <a:rPr lang="fr-FR" sz="1000" baseline="0" dirty="0"/>
                        <a:t> </a:t>
                      </a:r>
                      <a:r>
                        <a:rPr lang="fr-FR" sz="1000" dirty="0"/>
                        <a:t>Si</a:t>
                      </a:r>
                      <a:r>
                        <a:rPr lang="fr-FR" sz="1000" baseline="0" dirty="0"/>
                        <a:t> les informations fournies sont incorrectes  le système envoie un message d’erreur et renvoie à l'étape 1</a:t>
                      </a:r>
                    </a:p>
                    <a:p>
                      <a:r>
                        <a:rPr lang="fr-FR" sz="1000" baseline="0" dirty="0"/>
                        <a:t>Sinon accès a la plateforme pour pouvoir suivre les cours 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972">
                <a:tc>
                  <a:txBody>
                    <a:bodyPr/>
                    <a:lstStyle/>
                    <a:p>
                      <a:r>
                        <a:rPr lang="fr-FR" sz="1000" dirty="0"/>
                        <a:t>        Post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Remplissage formulaire après avoir  suivi le</a:t>
                      </a:r>
                      <a:r>
                        <a:rPr lang="fr-FR" sz="1000" baseline="0" dirty="0"/>
                        <a:t> cours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</p:spTree>
    <p:extLst>
      <p:ext uri="{BB962C8B-B14F-4D97-AF65-F5344CB8AC3E}">
        <p14:creationId xmlns:p14="http://schemas.microsoft.com/office/powerpoint/2010/main" val="237946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0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Meet Course Analyzer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7329840" cy="379339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3554" y="1044700"/>
            <a:ext cx="137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Diagramme de classe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9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7410" y="298630"/>
            <a:ext cx="285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Meet Course Analyzer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4385" y="2724455"/>
            <a:ext cx="442844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4000" dirty="0">
                <a:solidFill>
                  <a:srgbClr val="003296"/>
                </a:solidFill>
              </a:rPr>
              <a:t>Conclusion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497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7410" y="298630"/>
            <a:ext cx="285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Meet Course Analyzer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4385" y="2724455"/>
            <a:ext cx="4428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3296"/>
              </a:solidFill>
            </a:endParaRPr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017693" y="2585955"/>
            <a:ext cx="2221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MERCI 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0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252670" cy="52676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PLAN 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739540" y="1044700"/>
            <a:ext cx="6252670" cy="3886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romanUcPeriod"/>
            </a:pPr>
            <a:r>
              <a:rPr lang="en-US" sz="1600" dirty="0"/>
              <a:t>Présentation du sujet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600" dirty="0"/>
              <a:t>Contexte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600" dirty="0"/>
              <a:t>Problématique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600" dirty="0"/>
              <a:t>Objectif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Développement des modules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600" dirty="0"/>
              <a:t>Module de saisie de la liste de présence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600" dirty="0"/>
              <a:t>Module </a:t>
            </a:r>
            <a:r>
              <a:rPr lang="fr-FR" sz="1600" dirty="0"/>
              <a:t>d’enquête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fr-FR" sz="1600" dirty="0"/>
              <a:t>Module évaluation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Spécifications fonctionnelles et analyse des besoins</a:t>
            </a:r>
          </a:p>
          <a:p>
            <a:pPr marL="400050" indent="-400050">
              <a:buFont typeface="+mj-lt"/>
              <a:buAutoNum type="romanUcPeriod"/>
            </a:pP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Conception et mise en oeuvre</a:t>
            </a:r>
          </a:p>
          <a:p>
            <a:pPr marL="400050" indent="-400050">
              <a:buFont typeface="+mj-lt"/>
              <a:buAutoNum type="romanUcPeriod"/>
            </a:pP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Présentation du sujet</a:t>
            </a:r>
          </a:p>
          <a:p>
            <a:r>
              <a:rPr lang="en-US" dirty="0" err="1">
                <a:solidFill>
                  <a:schemeClr val="tx1"/>
                </a:solidFill>
              </a:rPr>
              <a:t>Contexte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Problématique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Objectif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4700"/>
            <a:ext cx="7847451" cy="916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Contexte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260" y="2419045"/>
            <a:ext cx="8847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Forte progression de la COVID 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des mesures de distanciation sociale</a:t>
            </a:r>
          </a:p>
        </p:txBody>
      </p:sp>
    </p:spTree>
    <p:extLst>
      <p:ext uri="{BB962C8B-B14F-4D97-AF65-F5344CB8AC3E}">
        <p14:creationId xmlns:p14="http://schemas.microsoft.com/office/powerpoint/2010/main" val="425406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0" y="1197405"/>
            <a:ext cx="8246070" cy="916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Problématique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3555" y="2113635"/>
            <a:ext cx="8704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mieux élaborer la conception de ce système?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noter l’évolution de la qualité des séances?</a:t>
            </a:r>
          </a:p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0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8246070" cy="1068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Objectifs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48130" y="2113635"/>
            <a:ext cx="88477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Développer un module :</a:t>
            </a:r>
          </a:p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saisie de la liste des présences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d’enquête pour évaluer la qualité de la séance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d’évaluation de la qualité du cours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6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067485" y="1863204"/>
            <a:ext cx="244328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/>
                </a:solidFill>
              </a:rPr>
              <a:t>Développer un plugin</a:t>
            </a:r>
            <a:r>
              <a:rPr lang="fr-CA" dirty="0">
                <a:solidFill>
                  <a:schemeClr val="bg1"/>
                </a:solidFill>
              </a:rPr>
              <a:t> 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70605" y="2529003"/>
            <a:ext cx="39696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Authentification du professeur</a:t>
            </a:r>
          </a:p>
          <a:p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Choix de la classe</a:t>
            </a:r>
          </a:p>
          <a:p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Choix de la matière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Récupération de la liste de présence 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1661" y="1197405"/>
            <a:ext cx="412164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 saisie de la liste de présence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23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Meet Course Analyzer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044950" y="1855666"/>
            <a:ext cx="244328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Appel aux  API Rest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3555" y="3182570"/>
            <a:ext cx="3825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L’id de la conférence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L’heure/Date de début et de fin</a:t>
            </a:r>
          </a:p>
          <a:p>
            <a:pPr lvl="0"/>
            <a:r>
              <a:rPr lang="fr-FR" dirty="0"/>
              <a:t>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S’il y’a eu un partage d’écran ou pas</a:t>
            </a:r>
          </a:p>
          <a:p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2434130" y="1212832"/>
            <a:ext cx="4025397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Module de saisie de la liste de présence </a:t>
            </a:r>
            <a:endParaRPr lang="fr-FR" b="1" dirty="0"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01671" y="2437979"/>
            <a:ext cx="2443279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Pour la séance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488230" y="2437979"/>
            <a:ext cx="2533642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Pour chaque participant</a:t>
            </a:r>
            <a:r>
              <a:rPr lang="fr-FR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877410" y="3182570"/>
            <a:ext cx="4041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le nombre de déconnexion/connexion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la durée moyenne de présence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le type de terminal utilisé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l’adresse email utilisé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la région d’origine de sa connexion</a:t>
            </a:r>
          </a:p>
        </p:txBody>
      </p:sp>
    </p:spTree>
    <p:extLst>
      <p:ext uri="{BB962C8B-B14F-4D97-AF65-F5344CB8AC3E}">
        <p14:creationId xmlns:p14="http://schemas.microsoft.com/office/powerpoint/2010/main" val="36819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Microsoft Office PowerPoint</Application>
  <PresentationFormat>Affichage à l'écran (16:9)</PresentationFormat>
  <Paragraphs>209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Meet Course Analyzer </vt:lpstr>
      <vt:lpstr>Meet Course Analyzer </vt:lpstr>
      <vt:lpstr>PLAN 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Meet Course Analyzer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2021-05-29T18:49:24Z</dcterms:modified>
</cp:coreProperties>
</file>