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B5FA02-C534-4122-94A8-F6ACCC8797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8ADE97-5CC3-4405-B198-2875F1FBAC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1D4282-6F44-414D-9411-1FCB3AECE2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793435-60CE-4DD6-8031-BD3A91C1A7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701A7E-66F1-4E04-948B-75F2BC51AF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CB284B-9C7A-4DE5-9D5C-44F78ED9A8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D68086-44C8-44B7-9CA5-026C41D937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204240-06FD-413D-8A26-87333FEA44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C3D183-4679-4EF9-9A77-89B04DA5C5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85A0DB-5EC3-48E1-B24F-8822315FB8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636397-445B-427F-9783-9A1CF719BF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904FAA-1442-4A68-B04E-836CB82D0F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500897-3D45-4263-AA5B-05126F36285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public.tableau.com/views/ProjetTableuIHM/MarathonHadicap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pc="-1" strike="noStrike" u="sng">
                <a:solidFill>
                  <a:schemeClr val="dk1"/>
                </a:solidFill>
                <a:uFillTx/>
                <a:latin typeface="Calibri Light"/>
                <a:hlinkClick r:id="rId1"/>
              </a:rPr>
              <a:t>Projet Tableu IHM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lide2" descr="MarathonHadicap2"/>
          <p:cNvPicPr/>
          <p:nvPr/>
        </p:nvPicPr>
        <p:blipFill>
          <a:blip r:embed="rId1"/>
          <a:stretch/>
        </p:blipFill>
        <p:spPr>
          <a:xfrm>
            <a:off x="0" y="171000"/>
            <a:ext cx="12191760" cy="65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lide3" descr="MarathonHadicap6"/>
          <p:cNvPicPr/>
          <p:nvPr/>
        </p:nvPicPr>
        <p:blipFill>
          <a:blip r:embed="rId1"/>
          <a:stretch/>
        </p:blipFill>
        <p:spPr>
          <a:xfrm>
            <a:off x="0" y="171000"/>
            <a:ext cx="12191760" cy="65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lide4" descr="MarathonHadicap3"/>
          <p:cNvPicPr/>
          <p:nvPr/>
        </p:nvPicPr>
        <p:blipFill>
          <a:blip r:embed="rId1"/>
          <a:stretch/>
        </p:blipFill>
        <p:spPr>
          <a:xfrm>
            <a:off x="0" y="171000"/>
            <a:ext cx="12191760" cy="65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lide5" descr="MarathonHadicap8"/>
          <p:cNvPicPr/>
          <p:nvPr/>
        </p:nvPicPr>
        <p:blipFill>
          <a:blip r:embed="rId1"/>
          <a:stretch/>
        </p:blipFill>
        <p:spPr>
          <a:xfrm>
            <a:off x="0" y="171000"/>
            <a:ext cx="12191760" cy="65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lide6" descr="MarathonHadicap16"/>
          <p:cNvPicPr/>
          <p:nvPr/>
        </p:nvPicPr>
        <p:blipFill>
          <a:blip r:embed="rId1"/>
          <a:stretch/>
        </p:blipFill>
        <p:spPr>
          <a:xfrm>
            <a:off x="0" y="171000"/>
            <a:ext cx="12191760" cy="65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LibreOffice/7.6.2.1$Windows_X86_64 LibreOffice_project/56f7684011345957bbf33a7ee678afaf4d2ba333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2023-12-27T21:31:44Z</dcterms:created>
  <dc:creator/>
  <dc:description/>
  <dc:language>fr-FR</dc:language>
  <cp:lastModifiedBy/>
  <dcterms:modified xsi:type="dcterms:W3CDTF">2023-12-27T21:35:27Z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