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259" r:id="rId3"/>
    <p:sldId id="269" r:id="rId4"/>
    <p:sldId id="270" r:id="rId5"/>
    <p:sldId id="271" r:id="rId6"/>
    <p:sldId id="272" r:id="rId7"/>
    <p:sldId id="260" r:id="rId8"/>
    <p:sldId id="261" r:id="rId9"/>
    <p:sldId id="262" r:id="rId10"/>
    <p:sldId id="263" r:id="rId11"/>
    <p:sldId id="267" r:id="rId12"/>
    <p:sldId id="268" r:id="rId13"/>
    <p:sldId id="266" r:id="rId14"/>
    <p:sldId id="273" r:id="rId15"/>
    <p:sldId id="274" r:id="rId16"/>
    <p:sldId id="27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42" autoAdjust="0"/>
    <p:restoredTop sz="86443" autoAdjust="0"/>
  </p:normalViewPr>
  <p:slideViewPr>
    <p:cSldViewPr>
      <p:cViewPr varScale="1">
        <p:scale>
          <a:sx n="64" d="100"/>
          <a:sy n="64" d="100"/>
        </p:scale>
        <p:origin x="-108" y="-8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96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6EAF1B-7AFA-4FED-BE15-B45A2E3AC6F5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540E0-A613-4087-86B8-AF1BB0E116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18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010E2AE0-5C15-49BD-99C9-4FD89764F1A2}" type="slidenum">
              <a:rPr lang="en-US" altLang="en-US" sz="1200" smtClean="0"/>
              <a:pPr/>
              <a:t>1</a:t>
            </a:fld>
            <a:endParaRPr lang="en-US" altLang="en-US" sz="1200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33C3C238-9A65-4388-B9FF-37F08954E1EF}" type="slidenum">
              <a:rPr lang="en-US" altLang="en-US" sz="1200" smtClean="0"/>
              <a:pPr/>
              <a:t>2</a:t>
            </a:fld>
            <a:endParaRPr lang="en-US" altLang="en-US" sz="120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81E-C9EA-4359-B926-F4C2977B0011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A4B1-F47F-41B7-8B82-B81D0023B6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-9525" y="0"/>
            <a:ext cx="9144000" cy="685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8" name="Picture 3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65088"/>
            <a:ext cx="1676400" cy="61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820863" cy="67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8738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81E-C9EA-4359-B926-F4C2977B0011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A4B1-F47F-41B7-8B82-B81D0023B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0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81E-C9EA-4359-B926-F4C2977B0011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A4B1-F47F-41B7-8B82-B81D0023B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61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600200"/>
            <a:ext cx="64008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4491"/>
            <a:ext cx="2060575" cy="763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3175" y="0"/>
            <a:ext cx="2057399" cy="83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3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23" y="166116"/>
            <a:ext cx="1371601" cy="50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3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9" y="4406900"/>
            <a:ext cx="620871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999" y="2906713"/>
            <a:ext cx="62087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81E-C9EA-4359-B926-F4C2977B0011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A4B1-F47F-41B7-8B82-B81D0023B6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4491"/>
            <a:ext cx="2060575" cy="763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3175" y="0"/>
            <a:ext cx="2057399" cy="83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3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23" y="166116"/>
            <a:ext cx="1371601" cy="50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68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62200" y="1586816"/>
            <a:ext cx="2895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600200"/>
            <a:ext cx="32004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81E-C9EA-4359-B926-F4C2977B0011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A4B1-F47F-41B7-8B82-B81D0023B6F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4491"/>
            <a:ext cx="2060575" cy="763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3175" y="0"/>
            <a:ext cx="2057399" cy="83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3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23" y="166116"/>
            <a:ext cx="1371601" cy="50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925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1535113"/>
            <a:ext cx="2895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0" y="2209800"/>
            <a:ext cx="2897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0200" y="1535113"/>
            <a:ext cx="3276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0200" y="2174874"/>
            <a:ext cx="3276600" cy="399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81E-C9EA-4359-B926-F4C2977B0011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A4B1-F47F-41B7-8B82-B81D0023B6F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4491"/>
            <a:ext cx="2060575" cy="763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3175" y="0"/>
            <a:ext cx="2057399" cy="83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23" y="166116"/>
            <a:ext cx="1371601" cy="50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67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81E-C9EA-4359-B926-F4C2977B0011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A4B1-F47F-41B7-8B82-B81D0023B6F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4491"/>
            <a:ext cx="2060575" cy="763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3175" y="0"/>
            <a:ext cx="2057399" cy="83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3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23" y="166116"/>
            <a:ext cx="1371601" cy="50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382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81E-C9EA-4359-B926-F4C2977B0011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A4B1-F47F-41B7-8B82-B81D0023B6F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4491"/>
            <a:ext cx="2060575" cy="763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3175" y="0"/>
            <a:ext cx="2057399" cy="83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3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23" y="166116"/>
            <a:ext cx="1371601" cy="50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663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73050"/>
            <a:ext cx="22098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273050"/>
            <a:ext cx="41910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9800" y="1430860"/>
            <a:ext cx="22098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81E-C9EA-4359-B926-F4C2977B0011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A4B1-F47F-41B7-8B82-B81D0023B6F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4491"/>
            <a:ext cx="2060575" cy="763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3175" y="0"/>
            <a:ext cx="2057399" cy="83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3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23" y="166116"/>
            <a:ext cx="1371601" cy="50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79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67000" y="6096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67000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81E-C9EA-4359-B926-F4C2977B0011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A4B1-F47F-41B7-8B82-B81D0023B6F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auto">
          <a:xfrm>
            <a:off x="3175" y="0"/>
            <a:ext cx="2057400" cy="68580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4491"/>
            <a:ext cx="2060575" cy="763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3175" y="0"/>
            <a:ext cx="2057399" cy="838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3" descr="T:\Sybex\Admin\Instructor Materials\Instructor Material Instructions\logoGraphics\sybex_awb_ko_50.tif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23" y="166116"/>
            <a:ext cx="1371601" cy="50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054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9D81E-C9EA-4359-B926-F4C2977B0011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1A4B1-F47F-41B7-8B82-B81D0023B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2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b="1" dirty="0" smtClean="0"/>
              <a:t>CompTIA IT Fundamentals</a:t>
            </a:r>
            <a:br>
              <a:rPr lang="en-US" altLang="en-US" b="1" dirty="0" smtClean="0"/>
            </a:br>
            <a:r>
              <a:rPr lang="en-US" altLang="en-US" b="1" dirty="0" smtClean="0"/>
              <a:t>Study Guide (</a:t>
            </a:r>
            <a:r>
              <a:rPr lang="en-US" altLang="en-US" b="1" dirty="0" smtClean="0"/>
              <a:t>FC0-U61</a:t>
            </a:r>
            <a:r>
              <a:rPr lang="en-US" altLang="en-US" b="1" dirty="0" smtClean="0"/>
              <a:t>)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Chapter </a:t>
            </a:r>
            <a:r>
              <a:rPr lang="en-US" altLang="en-US" dirty="0" smtClean="0"/>
              <a:t>3:</a:t>
            </a:r>
            <a:endParaRPr lang="en-US" altLang="en-US" dirty="0" smtClean="0"/>
          </a:p>
          <a:p>
            <a:r>
              <a:rPr lang="en-US" altLang="en-US" dirty="0" smtClean="0"/>
              <a:t>Computing Devices and </a:t>
            </a:r>
            <a:br>
              <a:rPr lang="en-US" altLang="en-US" dirty="0" smtClean="0"/>
            </a:br>
            <a:r>
              <a:rPr lang="en-US" altLang="en-US" dirty="0" smtClean="0"/>
              <a:t>the Internet of Things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663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Setting up a Wireless</a:t>
            </a:r>
            <a:r>
              <a:rPr lang="en-US" baseline="0" dirty="0" smtClean="0"/>
              <a:t>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</a:t>
            </a:r>
            <a:r>
              <a:rPr lang="en-US" baseline="0" dirty="0" smtClean="0"/>
              <a:t> in OS settings</a:t>
            </a:r>
          </a:p>
          <a:p>
            <a:endParaRPr lang="en-US" baseline="0" dirty="0" smtClean="0"/>
          </a:p>
          <a:p>
            <a:r>
              <a:rPr lang="en-US" baseline="0" dirty="0" smtClean="0"/>
              <a:t>Wi-Fi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Bluetooth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28190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Airplane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 in OS</a:t>
            </a:r>
            <a:r>
              <a:rPr lang="en-US" baseline="0" dirty="0" smtClean="0"/>
              <a:t> settings</a:t>
            </a:r>
          </a:p>
          <a:p>
            <a:endParaRPr lang="en-US" dirty="0" smtClean="0"/>
          </a:p>
          <a:p>
            <a:r>
              <a:rPr lang="en-US" dirty="0" smtClean="0"/>
              <a:t>Turns off all external</a:t>
            </a:r>
            <a:r>
              <a:rPr lang="en-US" baseline="0" dirty="0" smtClean="0"/>
              <a:t> connections</a:t>
            </a:r>
          </a:p>
          <a:p>
            <a:pPr lvl="1"/>
            <a:r>
              <a:rPr lang="en-US" dirty="0" smtClean="0"/>
              <a:t>Cellular</a:t>
            </a:r>
          </a:p>
          <a:p>
            <a:pPr lvl="1"/>
            <a:r>
              <a:rPr lang="en-US" dirty="0" err="1" smtClean="0"/>
              <a:t>WiFi</a:t>
            </a:r>
            <a:endParaRPr lang="en-US" dirty="0" smtClean="0"/>
          </a:p>
          <a:p>
            <a:pPr lvl="1"/>
            <a:r>
              <a:rPr lang="en-US" dirty="0" smtClean="0"/>
              <a:t>Bluetooth</a:t>
            </a:r>
          </a:p>
        </p:txBody>
      </p:sp>
    </p:spTree>
    <p:extLst>
      <p:ext uri="{BB962C8B-B14F-4D97-AF65-F5344CB8AC3E}">
        <p14:creationId xmlns:p14="http://schemas.microsoft.com/office/powerpoint/2010/main" val="553191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Additional</a:t>
            </a:r>
            <a:r>
              <a:rPr lang="en-US" baseline="0" dirty="0" smtClean="0"/>
              <a:t>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Apps are built for the specific</a:t>
            </a:r>
            <a:r>
              <a:rPr lang="en-US" baseline="0" dirty="0" smtClean="0"/>
              <a:t> OS</a:t>
            </a:r>
          </a:p>
          <a:p>
            <a:endParaRPr lang="en-US" dirty="0" smtClean="0"/>
          </a:p>
          <a:p>
            <a:r>
              <a:rPr lang="en-US" dirty="0" smtClean="0"/>
              <a:t>Apple</a:t>
            </a:r>
            <a:r>
              <a:rPr lang="en-US" baseline="0" dirty="0" smtClean="0"/>
              <a:t> iTunes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Google Play</a:t>
            </a:r>
          </a:p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176496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you to</a:t>
            </a:r>
            <a:r>
              <a:rPr lang="en-US" baseline="0" dirty="0" smtClean="0"/>
              <a:t> access files from your device or online</a:t>
            </a:r>
          </a:p>
          <a:p>
            <a:endParaRPr lang="en-US" baseline="0" dirty="0" smtClean="0"/>
          </a:p>
          <a:p>
            <a:r>
              <a:rPr lang="en-US" baseline="0" dirty="0" smtClean="0"/>
              <a:t>Acts </a:t>
            </a:r>
            <a:r>
              <a:rPr lang="en-US" baseline="0" dirty="0" smtClean="0"/>
              <a:t>as a backup</a:t>
            </a:r>
          </a:p>
          <a:p>
            <a:endParaRPr lang="en-US" baseline="0" dirty="0" smtClean="0"/>
          </a:p>
          <a:p>
            <a:r>
              <a:rPr lang="en-US" baseline="0" dirty="0" smtClean="0"/>
              <a:t>Can synchronize to a local computer or to the cloud</a:t>
            </a:r>
          </a:p>
        </p:txBody>
      </p:sp>
    </p:spTree>
    <p:extLst>
      <p:ext uri="{BB962C8B-B14F-4D97-AF65-F5344CB8AC3E}">
        <p14:creationId xmlns:p14="http://schemas.microsoft.com/office/powerpoint/2010/main" val="1874701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Gaming Consoles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Specialized for playing games, watching digital media, or connecting to the Internet</a:t>
            </a:r>
          </a:p>
          <a:p>
            <a:endParaRPr lang="en-US" dirty="0" smtClean="0"/>
          </a:p>
          <a:p>
            <a:r>
              <a:rPr lang="en-US" dirty="0" smtClean="0"/>
              <a:t>Often connects to an external display such as a TV</a:t>
            </a:r>
          </a:p>
          <a:p>
            <a:endParaRPr lang="en-US" dirty="0" smtClean="0"/>
          </a:p>
          <a:p>
            <a:r>
              <a:rPr lang="en-US" dirty="0" smtClean="0"/>
              <a:t>Usually not very upgradable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537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Internet of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Allows practically any device to be connected to the Internet</a:t>
            </a:r>
          </a:p>
          <a:p>
            <a:r>
              <a:rPr lang="en-US" dirty="0" smtClean="0"/>
              <a:t>Uses include:</a:t>
            </a:r>
          </a:p>
          <a:p>
            <a:pPr lvl="1"/>
            <a:r>
              <a:rPr lang="en-US" dirty="0" smtClean="0"/>
              <a:t>Home entertainment systems</a:t>
            </a:r>
          </a:p>
          <a:p>
            <a:pPr lvl="1"/>
            <a:r>
              <a:rPr lang="en-US" dirty="0" smtClean="0"/>
              <a:t>Heating and cooling (thermostats)</a:t>
            </a:r>
          </a:p>
          <a:p>
            <a:pPr lvl="1"/>
            <a:r>
              <a:rPr lang="en-US" dirty="0" smtClean="0"/>
              <a:t>Home appliances</a:t>
            </a:r>
          </a:p>
          <a:p>
            <a:pPr lvl="1"/>
            <a:r>
              <a:rPr lang="en-US" dirty="0" smtClean="0"/>
              <a:t>Security systems and IP cameras</a:t>
            </a:r>
          </a:p>
          <a:p>
            <a:pPr lvl="1"/>
            <a:r>
              <a:rPr lang="en-US" dirty="0" smtClean="0"/>
              <a:t>Modern cars</a:t>
            </a:r>
          </a:p>
          <a:p>
            <a:pPr lvl="1"/>
            <a:r>
              <a:rPr lang="en-US" dirty="0" smtClean="0"/>
              <a:t>Medical devices</a:t>
            </a:r>
          </a:p>
          <a:p>
            <a:pPr lvl="1"/>
            <a:r>
              <a:rPr lang="en-US" dirty="0" smtClean="0"/>
              <a:t>Manufacturing</a:t>
            </a:r>
          </a:p>
          <a:p>
            <a:pPr lvl="1"/>
            <a:r>
              <a:rPr lang="en-US" dirty="0" smtClean="0"/>
              <a:t>Transportation</a:t>
            </a:r>
          </a:p>
          <a:p>
            <a:pPr lvl="1"/>
            <a:r>
              <a:rPr lang="en-US" dirty="0" smtClean="0"/>
              <a:t>Infrastructure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156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</a:t>
            </a:r>
            <a:r>
              <a:rPr lang="en-US" dirty="0" err="1" smtClean="0"/>
              <a:t>IoT</a:t>
            </a:r>
            <a:r>
              <a:rPr lang="en-US" dirty="0" smtClean="0"/>
              <a:t>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Standards and governance</a:t>
            </a:r>
          </a:p>
          <a:p>
            <a:endParaRPr lang="en-US" dirty="0" smtClean="0"/>
          </a:p>
          <a:p>
            <a:r>
              <a:rPr lang="en-US" dirty="0" smtClean="0"/>
              <a:t>Data security and privacy</a:t>
            </a:r>
          </a:p>
          <a:p>
            <a:endParaRPr lang="en-US" smtClean="0"/>
          </a:p>
          <a:p>
            <a:r>
              <a:rPr lang="en-US" smtClean="0"/>
              <a:t>Data </a:t>
            </a:r>
            <a:r>
              <a:rPr lang="en-US" dirty="0" smtClean="0"/>
              <a:t>storage and 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557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 dirty="0" smtClean="0"/>
              <a:t>Chapter </a:t>
            </a:r>
            <a:r>
              <a:rPr lang="en-US" altLang="en-US" sz="4000" dirty="0" smtClean="0"/>
              <a:t>3: </a:t>
            </a:r>
            <a:r>
              <a:rPr lang="en-US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Computing Devices and the Internet of Things</a:t>
            </a:r>
            <a:endParaRPr lang="en-US" altLang="en-US" sz="40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sz="half" idx="1"/>
          </p:nvPr>
        </p:nvSpPr>
        <p:spPr>
          <a:noFill/>
        </p:spPr>
        <p:txBody>
          <a:bodyPr>
            <a:normAutofit lnSpcReduction="10000"/>
          </a:bodyPr>
          <a:lstStyle/>
          <a:p>
            <a:r>
              <a:rPr lang="en-US" altLang="en-US" sz="2800" b="0" dirty="0" smtClean="0"/>
              <a:t>Compare and contrast common computing devices and their purposes</a:t>
            </a:r>
          </a:p>
          <a:p>
            <a:pPr lvl="1"/>
            <a:r>
              <a:rPr lang="en-US" altLang="en-US" sz="2000" dirty="0" smtClean="0"/>
              <a:t>Mobile phones</a:t>
            </a:r>
          </a:p>
          <a:p>
            <a:pPr lvl="1"/>
            <a:r>
              <a:rPr lang="en-US" altLang="en-US" sz="2000" b="0" dirty="0" smtClean="0"/>
              <a:t>Tablets</a:t>
            </a:r>
          </a:p>
          <a:p>
            <a:pPr lvl="1"/>
            <a:r>
              <a:rPr lang="en-US" altLang="en-US" sz="2000" dirty="0" smtClean="0"/>
              <a:t>Laptops</a:t>
            </a:r>
          </a:p>
          <a:p>
            <a:pPr lvl="1"/>
            <a:r>
              <a:rPr lang="en-US" altLang="en-US" sz="2000" b="0" dirty="0" smtClean="0"/>
              <a:t>Workstations</a:t>
            </a:r>
          </a:p>
          <a:p>
            <a:pPr lvl="1"/>
            <a:r>
              <a:rPr lang="en-US" altLang="en-US" sz="2000" dirty="0" smtClean="0"/>
              <a:t>Servers</a:t>
            </a:r>
          </a:p>
          <a:p>
            <a:pPr lvl="1"/>
            <a:r>
              <a:rPr lang="en-US" altLang="en-US" sz="2000" b="0" dirty="0" smtClean="0"/>
              <a:t>Gaming consoles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altLang="en-US" sz="2000" dirty="0" err="1"/>
              <a:t>IoT</a:t>
            </a:r>
            <a:endParaRPr lang="en-US" altLang="en-US" sz="2000" dirty="0"/>
          </a:p>
          <a:p>
            <a:pPr lvl="2"/>
            <a:r>
              <a:rPr lang="en-US" altLang="en-US" sz="1600" dirty="0"/>
              <a:t>Home </a:t>
            </a:r>
            <a:r>
              <a:rPr lang="en-US" altLang="en-US" sz="1600" dirty="0" smtClean="0"/>
              <a:t>appliances</a:t>
            </a:r>
          </a:p>
          <a:p>
            <a:pPr lvl="2"/>
            <a:r>
              <a:rPr lang="en-US" altLang="en-US" sz="1600" dirty="0" smtClean="0"/>
              <a:t>Home automation devices</a:t>
            </a:r>
          </a:p>
          <a:p>
            <a:pPr lvl="3"/>
            <a:r>
              <a:rPr lang="en-US" altLang="en-US" sz="1400" dirty="0" smtClean="0"/>
              <a:t>Thermostats</a:t>
            </a:r>
          </a:p>
          <a:p>
            <a:pPr lvl="3"/>
            <a:r>
              <a:rPr lang="en-US" altLang="en-US" sz="1400" dirty="0" smtClean="0"/>
              <a:t>Security systems</a:t>
            </a:r>
          </a:p>
          <a:p>
            <a:pPr lvl="2"/>
            <a:r>
              <a:rPr lang="en-US" altLang="en-US" sz="1600" dirty="0" smtClean="0"/>
              <a:t>Modern cars</a:t>
            </a:r>
          </a:p>
          <a:p>
            <a:pPr lvl="2"/>
            <a:r>
              <a:rPr lang="en-US" altLang="en-US" sz="1600" dirty="0" smtClean="0"/>
              <a:t>IP cameras</a:t>
            </a:r>
          </a:p>
          <a:p>
            <a:pPr lvl="2"/>
            <a:r>
              <a:rPr lang="en-US" altLang="en-US" sz="1600" dirty="0" smtClean="0"/>
              <a:t>Streaming media devices</a:t>
            </a:r>
          </a:p>
          <a:p>
            <a:pPr lvl="2"/>
            <a:r>
              <a:rPr lang="en-US" altLang="en-US" sz="1600" dirty="0" smtClean="0"/>
              <a:t>Medical devices</a:t>
            </a:r>
            <a:endParaRPr lang="en-US" alt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61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Centralized computers that many clients (workstations) can access</a:t>
            </a:r>
          </a:p>
          <a:p>
            <a:r>
              <a:rPr lang="en-US" dirty="0" smtClean="0"/>
              <a:t>Provide services such as:</a:t>
            </a:r>
          </a:p>
          <a:p>
            <a:pPr lvl="1"/>
            <a:r>
              <a:rPr lang="en-US" dirty="0" smtClean="0"/>
              <a:t>File servers</a:t>
            </a:r>
          </a:p>
          <a:p>
            <a:pPr lvl="1"/>
            <a:r>
              <a:rPr lang="en-US" dirty="0" smtClean="0"/>
              <a:t>Print servers</a:t>
            </a:r>
          </a:p>
          <a:p>
            <a:pPr lvl="1"/>
            <a:r>
              <a:rPr lang="en-US" dirty="0" smtClean="0"/>
              <a:t>Web servers</a:t>
            </a:r>
          </a:p>
          <a:p>
            <a:r>
              <a:rPr lang="en-US" dirty="0" smtClean="0"/>
              <a:t>Dedicated vs. non-dedicated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76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computers that “regular” users use to do daily work</a:t>
            </a:r>
          </a:p>
          <a:p>
            <a:endParaRPr lang="en-US" dirty="0" smtClean="0"/>
          </a:p>
          <a:p>
            <a:r>
              <a:rPr lang="en-US" dirty="0" smtClean="0"/>
              <a:t>Needs a network interface card (NIC)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212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Laptops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Portable devices</a:t>
            </a:r>
          </a:p>
          <a:p>
            <a:r>
              <a:rPr lang="en-US" dirty="0" smtClean="0"/>
              <a:t>Like desktop computers, but smaller components</a:t>
            </a:r>
          </a:p>
          <a:p>
            <a:r>
              <a:rPr lang="en-US" dirty="0" smtClean="0"/>
              <a:t>Built-in keyboard and monitor</a:t>
            </a:r>
          </a:p>
          <a:p>
            <a:r>
              <a:rPr lang="en-US" dirty="0" smtClean="0"/>
              <a:t>Need a power adapter</a:t>
            </a:r>
          </a:p>
          <a:p>
            <a:r>
              <a:rPr lang="en-US" dirty="0" smtClean="0"/>
              <a:t>Docking stations</a:t>
            </a:r>
          </a:p>
          <a:p>
            <a:r>
              <a:rPr lang="en-US" dirty="0" smtClean="0"/>
              <a:t>Cable 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52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Tablets and Smartphones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Smaller than laptops, very portable</a:t>
            </a:r>
          </a:p>
          <a:p>
            <a:endParaRPr lang="en-US" dirty="0" smtClean="0"/>
          </a:p>
          <a:p>
            <a:r>
              <a:rPr lang="en-US" dirty="0" smtClean="0"/>
              <a:t>No built-in hardware keyboard</a:t>
            </a:r>
          </a:p>
          <a:p>
            <a:endParaRPr lang="en-US" dirty="0"/>
          </a:p>
          <a:p>
            <a:r>
              <a:rPr lang="en-US" dirty="0" smtClean="0"/>
              <a:t>Typically run a mobile OS, such as Android or 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598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Interacting</a:t>
            </a:r>
            <a:r>
              <a:rPr lang="en-US" baseline="0" dirty="0" smtClean="0"/>
              <a:t> with Mobile Devices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Gesture-based interactions</a:t>
            </a:r>
          </a:p>
          <a:p>
            <a:pPr lvl="1"/>
            <a:r>
              <a:rPr lang="en-US" dirty="0" smtClean="0"/>
              <a:t>Tap</a:t>
            </a:r>
          </a:p>
          <a:p>
            <a:pPr lvl="1"/>
            <a:r>
              <a:rPr lang="en-US" dirty="0" smtClean="0"/>
              <a:t>Swipe</a:t>
            </a:r>
          </a:p>
          <a:p>
            <a:pPr lvl="1"/>
            <a:r>
              <a:rPr lang="en-US" dirty="0" smtClean="0"/>
              <a:t>Pinch</a:t>
            </a:r>
          </a:p>
          <a:p>
            <a:pPr lvl="1"/>
            <a:r>
              <a:rPr lang="en-US" dirty="0" smtClean="0"/>
              <a:t>Kinetics</a:t>
            </a:r>
          </a:p>
        </p:txBody>
      </p:sp>
    </p:spTree>
    <p:extLst>
      <p:ext uri="{BB962C8B-B14F-4D97-AF65-F5344CB8AC3E}">
        <p14:creationId xmlns:p14="http://schemas.microsoft.com/office/powerpoint/2010/main" val="1926720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Orientation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Portrait vs. Landscape</a:t>
            </a:r>
          </a:p>
          <a:p>
            <a:endParaRPr lang="en-US" dirty="0" smtClean="0"/>
          </a:p>
          <a:p>
            <a:r>
              <a:rPr lang="en-US" dirty="0" smtClean="0"/>
              <a:t>Apps need to be programmed to rotate</a:t>
            </a:r>
          </a:p>
        </p:txBody>
      </p:sp>
    </p:spTree>
    <p:extLst>
      <p:ext uri="{BB962C8B-B14F-4D97-AF65-F5344CB8AC3E}">
        <p14:creationId xmlns:p14="http://schemas.microsoft.com/office/powerpoint/2010/main" val="3345662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Mobile</a:t>
            </a:r>
            <a:r>
              <a:rPr lang="en-US" baseline="0" dirty="0" smtClean="0"/>
              <a:t> </a:t>
            </a:r>
            <a:r>
              <a:rPr lang="en-US" baseline="0" dirty="0" smtClean="0"/>
              <a:t>Locking and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</a:t>
            </a:r>
            <a:r>
              <a:rPr lang="en-US" baseline="0" dirty="0" smtClean="0"/>
              <a:t> OS security lock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Need a passcode to enter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Newer phones use biometrics</a:t>
            </a:r>
          </a:p>
        </p:txBody>
      </p:sp>
    </p:spTree>
    <p:extLst>
      <p:ext uri="{BB962C8B-B14F-4D97-AF65-F5344CB8AC3E}">
        <p14:creationId xmlns:p14="http://schemas.microsoft.com/office/powerpoint/2010/main" val="4000286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338</Words>
  <Application>Microsoft Office PowerPoint</Application>
  <PresentationFormat>On-screen Show (4:3)</PresentationFormat>
  <Paragraphs>111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CompTIA IT Fundamentals Study Guide (FC0-U61)</vt:lpstr>
      <vt:lpstr>Chapter 3: Computing Devices and the Internet of Things</vt:lpstr>
      <vt:lpstr>Servers</vt:lpstr>
      <vt:lpstr>Workstations</vt:lpstr>
      <vt:lpstr>Laptops</vt:lpstr>
      <vt:lpstr>Tablets and Smartphones</vt:lpstr>
      <vt:lpstr>Interacting with Mobile Devices</vt:lpstr>
      <vt:lpstr>Screen Orientation</vt:lpstr>
      <vt:lpstr>Mobile Locking and Security</vt:lpstr>
      <vt:lpstr>Setting up a Wireless Connection</vt:lpstr>
      <vt:lpstr>Airplane Mode</vt:lpstr>
      <vt:lpstr>Getting Additional Apps</vt:lpstr>
      <vt:lpstr>Synchronization Options</vt:lpstr>
      <vt:lpstr>Gaming Consoles</vt:lpstr>
      <vt:lpstr>The Internet of Things</vt:lpstr>
      <vt:lpstr>Potential IoT Issues</vt:lpstr>
    </vt:vector>
  </TitlesOfParts>
  <Company>John Wiley and Sons,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O'Brien, Connor - San Francisco</dc:creator>
  <cp:lastModifiedBy>Quentin Docter</cp:lastModifiedBy>
  <cp:revision>55</cp:revision>
  <dcterms:created xsi:type="dcterms:W3CDTF">2013-06-05T20:52:46Z</dcterms:created>
  <dcterms:modified xsi:type="dcterms:W3CDTF">2018-06-23T20:22:29Z</dcterms:modified>
</cp:coreProperties>
</file>