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90" r:id="rId4"/>
    <p:sldId id="291" r:id="rId5"/>
    <p:sldId id="292" r:id="rId6"/>
    <p:sldId id="293" r:id="rId7"/>
    <p:sldId id="294" r:id="rId8"/>
    <p:sldId id="295" r:id="rId9"/>
    <p:sldId id="260" r:id="rId10"/>
    <p:sldId id="261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28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44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5:</a:t>
            </a:r>
            <a:endParaRPr lang="en-US" altLang="en-US" dirty="0" smtClean="0"/>
          </a:p>
          <a:p>
            <a:r>
              <a:rPr lang="en-US" altLang="en-US" dirty="0" smtClean="0"/>
              <a:t>Software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Word processing</a:t>
            </a:r>
          </a:p>
          <a:p>
            <a:r>
              <a:rPr lang="en-US" dirty="0" smtClean="0"/>
              <a:t>Spreadsheet software</a:t>
            </a:r>
          </a:p>
          <a:p>
            <a:r>
              <a:rPr lang="en-US" dirty="0"/>
              <a:t>Presentation software</a:t>
            </a:r>
          </a:p>
          <a:p>
            <a:r>
              <a:rPr lang="en-US" dirty="0" smtClean="0"/>
              <a:t>Visual diagramming software</a:t>
            </a:r>
          </a:p>
          <a:p>
            <a:r>
              <a:rPr lang="en-US" dirty="0" smtClean="0"/>
              <a:t>Collaboration software</a:t>
            </a:r>
          </a:p>
          <a:p>
            <a:r>
              <a:rPr lang="en-US" dirty="0" smtClean="0"/>
              <a:t>Email client software</a:t>
            </a:r>
            <a:endParaRPr lang="en-US" dirty="0" smtClean="0"/>
          </a:p>
          <a:p>
            <a:r>
              <a:rPr lang="en-US" dirty="0" smtClean="0"/>
              <a:t>Conferencing software</a:t>
            </a:r>
          </a:p>
          <a:p>
            <a:r>
              <a:rPr lang="en-US" dirty="0" smtClean="0"/>
              <a:t>Instant messaging software</a:t>
            </a:r>
          </a:p>
          <a:p>
            <a:r>
              <a:rPr lang="en-US" dirty="0" smtClean="0"/>
              <a:t>Online workspace</a:t>
            </a:r>
          </a:p>
          <a:p>
            <a:r>
              <a:rPr lang="en-US" dirty="0" smtClean="0"/>
              <a:t>Document storage and sharing</a:t>
            </a:r>
          </a:p>
        </p:txBody>
      </p:sp>
    </p:spTree>
    <p:extLst>
      <p:ext uri="{BB962C8B-B14F-4D97-AF65-F5344CB8AC3E}">
        <p14:creationId xmlns:p14="http://schemas.microsoft.com/office/powerpoint/2010/main" val="16854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database software</a:t>
            </a:r>
          </a:p>
          <a:p>
            <a:r>
              <a:rPr lang="en-US" dirty="0" smtClean="0"/>
              <a:t>Project management software</a:t>
            </a:r>
          </a:p>
          <a:p>
            <a:r>
              <a:rPr lang="en-US" dirty="0" smtClean="0"/>
              <a:t>Business-specific software</a:t>
            </a:r>
          </a:p>
          <a:p>
            <a:pPr lvl="1"/>
            <a:r>
              <a:rPr lang="en-US" dirty="0" smtClean="0"/>
              <a:t>Desktop publishing or page layout software</a:t>
            </a:r>
          </a:p>
          <a:p>
            <a:pPr lvl="1"/>
            <a:r>
              <a:rPr lang="en-US" dirty="0" smtClean="0"/>
              <a:t>Computer-aided design or graphic design</a:t>
            </a:r>
          </a:p>
          <a:p>
            <a:pPr lvl="1"/>
            <a:r>
              <a:rPr lang="en-US" dirty="0" smtClean="0"/>
              <a:t>Medical and scientific software</a:t>
            </a:r>
          </a:p>
          <a:p>
            <a:r>
              <a:rPr lang="en-US" dirty="0" smtClean="0"/>
              <a:t>Accounting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9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Configuring</a:t>
            </a:r>
          </a:p>
          <a:p>
            <a:pPr lvl="1"/>
            <a:r>
              <a:rPr lang="en-US" dirty="0" smtClean="0"/>
              <a:t>Maintain current versions</a:t>
            </a:r>
          </a:p>
          <a:p>
            <a:pPr lvl="1"/>
            <a:r>
              <a:rPr lang="en-US" dirty="0" smtClean="0"/>
              <a:t>Managing plug-ins, add-ons, toolbars, and extensions</a:t>
            </a:r>
          </a:p>
          <a:p>
            <a:pPr lvl="1"/>
            <a:r>
              <a:rPr lang="en-US" dirty="0" smtClean="0"/>
              <a:t>Proxy settings</a:t>
            </a:r>
          </a:p>
          <a:p>
            <a:r>
              <a:rPr lang="en-US" dirty="0" smtClean="0"/>
              <a:t>Security settings</a:t>
            </a:r>
          </a:p>
          <a:p>
            <a:pPr lvl="1"/>
            <a:r>
              <a:rPr lang="en-US" dirty="0" smtClean="0"/>
              <a:t>Cookies and cache</a:t>
            </a:r>
          </a:p>
          <a:p>
            <a:pPr lvl="1"/>
            <a:r>
              <a:rPr lang="en-US" dirty="0" smtClean="0"/>
              <a:t>Blocking scripts</a:t>
            </a:r>
          </a:p>
          <a:p>
            <a:pPr lvl="1"/>
            <a:r>
              <a:rPr lang="en-US" dirty="0" smtClean="0"/>
              <a:t>Controlling pop-ups</a:t>
            </a:r>
          </a:p>
          <a:p>
            <a:pPr lvl="1"/>
            <a:r>
              <a:rPr lang="en-US" dirty="0" smtClean="0"/>
              <a:t>Visiting secure websites</a:t>
            </a:r>
          </a:p>
          <a:p>
            <a:r>
              <a:rPr lang="en-US" smtClean="0"/>
              <a:t>Private browsing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/>
              <a:t>5</a:t>
            </a:r>
            <a:r>
              <a:rPr lang="en-US" altLang="en-US" sz="4000" dirty="0" smtClean="0"/>
              <a:t>: </a:t>
            </a:r>
            <a:r>
              <a:rPr lang="en-US" altLang="en-US" sz="4000" dirty="0" smtClean="0"/>
              <a:t>Software Applications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4890184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altLang="en-US" sz="2800" b="0" dirty="0" smtClean="0"/>
              <a:t>Explain the purpose and proper use of software</a:t>
            </a:r>
          </a:p>
          <a:p>
            <a:pPr lvl="1"/>
            <a:r>
              <a:rPr lang="en-US" altLang="en-US" sz="2000" dirty="0" smtClean="0"/>
              <a:t>Productivity software</a:t>
            </a:r>
          </a:p>
          <a:p>
            <a:pPr lvl="2"/>
            <a:r>
              <a:rPr lang="en-US" altLang="en-US" sz="1600" dirty="0" smtClean="0"/>
              <a:t>Word processing software</a:t>
            </a:r>
          </a:p>
          <a:p>
            <a:pPr lvl="2"/>
            <a:r>
              <a:rPr lang="en-US" altLang="en-US" sz="1600" dirty="0" smtClean="0"/>
              <a:t>Spreadsheet software</a:t>
            </a:r>
          </a:p>
          <a:p>
            <a:pPr lvl="2"/>
            <a:r>
              <a:rPr lang="en-US" altLang="en-US" sz="1600" dirty="0" smtClean="0"/>
              <a:t>Presentation software</a:t>
            </a:r>
          </a:p>
          <a:p>
            <a:pPr lvl="2"/>
            <a:r>
              <a:rPr lang="en-US" altLang="en-US" sz="1600" dirty="0" smtClean="0"/>
              <a:t>Web browser</a:t>
            </a:r>
          </a:p>
          <a:p>
            <a:pPr lvl="2"/>
            <a:r>
              <a:rPr lang="en-US" altLang="en-US" sz="1600" dirty="0" smtClean="0"/>
              <a:t>Visual diagramming software</a:t>
            </a:r>
          </a:p>
          <a:p>
            <a:pPr lvl="1"/>
            <a:r>
              <a:rPr lang="en-US" altLang="en-US" dirty="0" smtClean="0"/>
              <a:t>Collaboration software</a:t>
            </a:r>
          </a:p>
          <a:p>
            <a:pPr lvl="2"/>
            <a:r>
              <a:rPr lang="en-US" altLang="en-US" dirty="0" smtClean="0"/>
              <a:t>Email client</a:t>
            </a:r>
          </a:p>
          <a:p>
            <a:pPr lvl="2"/>
            <a:r>
              <a:rPr lang="en-US" altLang="en-US" dirty="0" smtClean="0"/>
              <a:t>Conferencing software</a:t>
            </a:r>
          </a:p>
          <a:p>
            <a:pPr lvl="2"/>
            <a:r>
              <a:rPr lang="en-US" altLang="en-US" dirty="0" smtClean="0"/>
              <a:t>Instant messaging software</a:t>
            </a:r>
          </a:p>
          <a:p>
            <a:pPr lvl="2"/>
            <a:r>
              <a:rPr lang="en-US" altLang="en-US" dirty="0" smtClean="0"/>
              <a:t>Online workspace</a:t>
            </a:r>
          </a:p>
          <a:p>
            <a:pPr lvl="2"/>
            <a:r>
              <a:rPr lang="en-US" altLang="en-US" dirty="0" smtClean="0"/>
              <a:t>Document sharing</a:t>
            </a:r>
          </a:p>
          <a:p>
            <a:pPr lvl="1"/>
            <a:r>
              <a:rPr lang="en-US" altLang="en-US" dirty="0" smtClean="0"/>
              <a:t>Business software</a:t>
            </a:r>
          </a:p>
          <a:p>
            <a:pPr lvl="2"/>
            <a:r>
              <a:rPr lang="en-US" altLang="en-US" dirty="0" smtClean="0"/>
              <a:t>Database software</a:t>
            </a:r>
          </a:p>
          <a:p>
            <a:pPr lvl="2"/>
            <a:r>
              <a:rPr lang="en-US" altLang="en-US" dirty="0" smtClean="0"/>
              <a:t>Project management software</a:t>
            </a:r>
          </a:p>
          <a:p>
            <a:pPr lvl="2"/>
            <a:r>
              <a:rPr lang="en-US" altLang="en-US" dirty="0" smtClean="0"/>
              <a:t>Business-specific applications</a:t>
            </a:r>
          </a:p>
          <a:p>
            <a:pPr lvl="2"/>
            <a:r>
              <a:rPr lang="en-US" altLang="en-US" dirty="0" smtClean="0"/>
              <a:t>Accounting 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Explain methods of application architecture and delivery models</a:t>
            </a:r>
          </a:p>
          <a:p>
            <a:pPr lvl="1"/>
            <a:r>
              <a:rPr lang="en-US" altLang="en-US" baseline="0" dirty="0" smtClean="0"/>
              <a:t>Application</a:t>
            </a:r>
            <a:r>
              <a:rPr lang="en-US" altLang="en-US" dirty="0" smtClean="0"/>
              <a:t> delivery methods</a:t>
            </a:r>
          </a:p>
          <a:p>
            <a:pPr lvl="2"/>
            <a:r>
              <a:rPr lang="en-US" altLang="en-US" baseline="0" dirty="0" smtClean="0"/>
              <a:t>Locally</a:t>
            </a:r>
            <a:r>
              <a:rPr lang="en-US" altLang="en-US" dirty="0" smtClean="0"/>
              <a:t> installed</a:t>
            </a:r>
          </a:p>
          <a:p>
            <a:pPr lvl="3"/>
            <a:r>
              <a:rPr lang="en-US" altLang="en-US" baseline="0" dirty="0" smtClean="0"/>
              <a:t>Network</a:t>
            </a:r>
            <a:r>
              <a:rPr lang="en-US" altLang="en-US" dirty="0" smtClean="0"/>
              <a:t> not required</a:t>
            </a:r>
          </a:p>
          <a:p>
            <a:pPr lvl="3"/>
            <a:r>
              <a:rPr lang="en-US" altLang="en-US" baseline="0" dirty="0" smtClean="0"/>
              <a:t>Application</a:t>
            </a:r>
            <a:r>
              <a:rPr lang="en-US" altLang="en-US" dirty="0" smtClean="0"/>
              <a:t> exists locally</a:t>
            </a:r>
          </a:p>
          <a:p>
            <a:pPr lvl="3"/>
            <a:r>
              <a:rPr lang="en-US" altLang="en-US" baseline="0" dirty="0" smtClean="0"/>
              <a:t>Files</a:t>
            </a:r>
            <a:r>
              <a:rPr lang="en-US" altLang="en-US" dirty="0" smtClean="0"/>
              <a:t> saved locally</a:t>
            </a:r>
          </a:p>
          <a:p>
            <a:pPr lvl="2"/>
            <a:r>
              <a:rPr lang="en-US" altLang="en-US" baseline="0" dirty="0" smtClean="0"/>
              <a:t>Local</a:t>
            </a:r>
            <a:r>
              <a:rPr lang="en-US" altLang="en-US" dirty="0" smtClean="0"/>
              <a:t> network hosted</a:t>
            </a:r>
          </a:p>
          <a:p>
            <a:pPr lvl="3"/>
            <a:r>
              <a:rPr lang="en-US" altLang="en-US" baseline="0" dirty="0" smtClean="0"/>
              <a:t>Network</a:t>
            </a:r>
            <a:r>
              <a:rPr lang="en-US" altLang="en-US" dirty="0" smtClean="0"/>
              <a:t> required</a:t>
            </a:r>
          </a:p>
          <a:p>
            <a:pPr lvl="3"/>
            <a:r>
              <a:rPr lang="en-US" altLang="en-US" baseline="0" dirty="0" smtClean="0"/>
              <a:t>Internet</a:t>
            </a:r>
            <a:r>
              <a:rPr lang="en-US" altLang="en-US" dirty="0" smtClean="0"/>
              <a:t> access not required</a:t>
            </a:r>
          </a:p>
          <a:p>
            <a:pPr lvl="2"/>
            <a:r>
              <a:rPr lang="en-US" altLang="en-US" baseline="0" dirty="0" smtClean="0"/>
              <a:t>Cloud</a:t>
            </a:r>
            <a:r>
              <a:rPr lang="en-US" altLang="en-US" dirty="0" smtClean="0"/>
              <a:t> hosted</a:t>
            </a:r>
          </a:p>
          <a:p>
            <a:pPr lvl="3"/>
            <a:r>
              <a:rPr lang="en-US" altLang="en-US" baseline="0" dirty="0" smtClean="0"/>
              <a:t>Internet</a:t>
            </a:r>
            <a:r>
              <a:rPr lang="en-US" altLang="en-US" dirty="0" smtClean="0"/>
              <a:t> access required</a:t>
            </a:r>
          </a:p>
          <a:p>
            <a:pPr lvl="3"/>
            <a:r>
              <a:rPr lang="en-US" altLang="en-US" baseline="0" dirty="0" smtClean="0"/>
              <a:t>Service</a:t>
            </a:r>
            <a:r>
              <a:rPr lang="en-US" altLang="en-US" dirty="0" smtClean="0"/>
              <a:t> required</a:t>
            </a:r>
          </a:p>
          <a:p>
            <a:pPr lvl="3"/>
            <a:r>
              <a:rPr lang="en-US" altLang="en-US" baseline="0" dirty="0" smtClean="0"/>
              <a:t>Files</a:t>
            </a:r>
            <a:r>
              <a:rPr lang="en-US" altLang="en-US" dirty="0" smtClean="0"/>
              <a:t> saved in cloud</a:t>
            </a:r>
          </a:p>
          <a:p>
            <a:pPr lvl="1"/>
            <a:r>
              <a:rPr lang="en-US" altLang="en-US" baseline="0" dirty="0" smtClean="0"/>
              <a:t>Application</a:t>
            </a:r>
            <a:r>
              <a:rPr lang="en-US" altLang="en-US" dirty="0" smtClean="0"/>
              <a:t> architecture models</a:t>
            </a:r>
          </a:p>
          <a:p>
            <a:pPr lvl="2"/>
            <a:r>
              <a:rPr lang="en-US" altLang="en-US" baseline="0" dirty="0" smtClean="0"/>
              <a:t>One</a:t>
            </a:r>
            <a:r>
              <a:rPr lang="en-US" altLang="en-US" dirty="0" smtClean="0"/>
              <a:t> tier</a:t>
            </a:r>
          </a:p>
          <a:p>
            <a:pPr lvl="2"/>
            <a:r>
              <a:rPr lang="en-US" altLang="en-US" baseline="0" dirty="0" smtClean="0"/>
              <a:t>Two</a:t>
            </a:r>
            <a:r>
              <a:rPr lang="en-US" altLang="en-US" dirty="0" smtClean="0"/>
              <a:t> tier</a:t>
            </a:r>
          </a:p>
          <a:p>
            <a:pPr lvl="2"/>
            <a:r>
              <a:rPr lang="en-US" altLang="en-US" baseline="0" dirty="0" smtClean="0"/>
              <a:t>Three</a:t>
            </a:r>
            <a:r>
              <a:rPr lang="en-US" altLang="en-US" dirty="0" smtClean="0"/>
              <a:t> tier</a:t>
            </a:r>
          </a:p>
          <a:p>
            <a:pPr lvl="2"/>
            <a:r>
              <a:rPr lang="en-US" altLang="en-US" baseline="0" dirty="0" smtClean="0"/>
              <a:t>n-tier</a:t>
            </a: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/>
              <a:t>5</a:t>
            </a:r>
            <a:r>
              <a:rPr lang="en-US" altLang="en-US" sz="4000" dirty="0" smtClean="0"/>
              <a:t>: </a:t>
            </a:r>
            <a:r>
              <a:rPr lang="en-US" altLang="en-US" sz="4000" dirty="0" smtClean="0"/>
              <a:t>Software </a:t>
            </a:r>
            <a:r>
              <a:rPr lang="en-US" altLang="en-US" sz="4000" dirty="0" smtClean="0"/>
              <a:t>Applications (</a:t>
            </a:r>
            <a:r>
              <a:rPr lang="en-US" altLang="en-US" sz="4000" dirty="0" err="1" smtClean="0"/>
              <a:t>con’t</a:t>
            </a:r>
            <a:r>
              <a:rPr lang="en-US" altLang="en-US" sz="4000" dirty="0" smtClean="0"/>
              <a:t>)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4890184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altLang="en-US" sz="2800" b="0" dirty="0" smtClean="0"/>
              <a:t>Given a scenario, configure and use web browsers</a:t>
            </a:r>
          </a:p>
          <a:p>
            <a:pPr lvl="1"/>
            <a:r>
              <a:rPr lang="en-US" altLang="en-US" dirty="0" smtClean="0"/>
              <a:t>Caching/clearing cache</a:t>
            </a:r>
          </a:p>
          <a:p>
            <a:pPr lvl="1"/>
            <a:r>
              <a:rPr lang="en-US" altLang="en-US" dirty="0" smtClean="0"/>
              <a:t>Deactivate client-side scripting</a:t>
            </a:r>
          </a:p>
          <a:p>
            <a:pPr lvl="1"/>
            <a:r>
              <a:rPr lang="en-US" altLang="en-US" dirty="0" smtClean="0"/>
              <a:t>Browser add-ons/ extensions</a:t>
            </a:r>
          </a:p>
          <a:p>
            <a:pPr lvl="2"/>
            <a:r>
              <a:rPr lang="en-US" altLang="en-US" dirty="0" smtClean="0"/>
              <a:t>Add</a:t>
            </a:r>
          </a:p>
          <a:p>
            <a:pPr lvl="2"/>
            <a:r>
              <a:rPr lang="en-US" altLang="en-US" dirty="0" smtClean="0"/>
              <a:t>Remove</a:t>
            </a:r>
          </a:p>
          <a:p>
            <a:pPr lvl="2"/>
            <a:r>
              <a:rPr lang="en-US" altLang="en-US" dirty="0" smtClean="0"/>
              <a:t>Enable/disable</a:t>
            </a:r>
          </a:p>
          <a:p>
            <a:pPr lvl="1"/>
            <a:r>
              <a:rPr lang="en-US" altLang="en-US" dirty="0" smtClean="0"/>
              <a:t>Private browsing</a:t>
            </a:r>
          </a:p>
          <a:p>
            <a:pPr lvl="1"/>
            <a:r>
              <a:rPr lang="en-US" altLang="en-US" dirty="0" smtClean="0"/>
              <a:t>Proxy settings</a:t>
            </a:r>
          </a:p>
          <a:p>
            <a:pPr lvl="1"/>
            <a:r>
              <a:rPr lang="en-US" altLang="en-US" dirty="0" smtClean="0"/>
              <a:t>Certificates</a:t>
            </a:r>
          </a:p>
          <a:p>
            <a:pPr lvl="2"/>
            <a:r>
              <a:rPr lang="en-US" altLang="en-US" dirty="0" smtClean="0"/>
              <a:t>Valid</a:t>
            </a:r>
          </a:p>
          <a:p>
            <a:pPr lvl="2"/>
            <a:r>
              <a:rPr lang="en-US" altLang="en-US" dirty="0" smtClean="0"/>
              <a:t>Invalid</a:t>
            </a:r>
          </a:p>
          <a:p>
            <a:pPr lvl="1"/>
            <a:r>
              <a:rPr lang="en-US" altLang="en-US" dirty="0" smtClean="0"/>
              <a:t>Popup blockers</a:t>
            </a:r>
          </a:p>
          <a:p>
            <a:pPr lvl="1"/>
            <a:r>
              <a:rPr lang="en-US" altLang="en-US" dirty="0" smtClean="0"/>
              <a:t>Script blockers</a:t>
            </a:r>
          </a:p>
          <a:p>
            <a:pPr lvl="1"/>
            <a:r>
              <a:rPr lang="en-US" altLang="en-US" dirty="0" smtClean="0"/>
              <a:t>Compatible browser for application(s)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Compare and contrast general application concepts and uses</a:t>
            </a:r>
          </a:p>
          <a:p>
            <a:pPr lvl="1"/>
            <a:r>
              <a:rPr lang="en-US" altLang="en-US" baseline="0" dirty="0" smtClean="0"/>
              <a:t>Single</a:t>
            </a:r>
            <a:r>
              <a:rPr lang="en-US" altLang="en-US" dirty="0" smtClean="0"/>
              <a:t>-platform software</a:t>
            </a:r>
          </a:p>
          <a:p>
            <a:pPr lvl="1"/>
            <a:r>
              <a:rPr lang="en-US" altLang="en-US" baseline="0" dirty="0" smtClean="0"/>
              <a:t>Cross-platform</a:t>
            </a:r>
            <a:r>
              <a:rPr lang="en-US" altLang="en-US" dirty="0" smtClean="0"/>
              <a:t> software</a:t>
            </a:r>
          </a:p>
          <a:p>
            <a:pPr lvl="2"/>
            <a:r>
              <a:rPr lang="en-US" altLang="en-US" baseline="0" dirty="0" smtClean="0"/>
              <a:t>Compatibility</a:t>
            </a:r>
            <a:r>
              <a:rPr lang="en-US" altLang="en-US" dirty="0" smtClean="0"/>
              <a:t> concerns</a:t>
            </a:r>
          </a:p>
          <a:p>
            <a:pPr lvl="1"/>
            <a:r>
              <a:rPr lang="en-US" altLang="en-US" baseline="0" dirty="0" smtClean="0"/>
              <a:t>Licensing</a:t>
            </a:r>
          </a:p>
          <a:p>
            <a:pPr lvl="2"/>
            <a:r>
              <a:rPr lang="en-US" altLang="en-US" dirty="0" smtClean="0"/>
              <a:t>Single use</a:t>
            </a:r>
          </a:p>
          <a:p>
            <a:pPr lvl="2"/>
            <a:r>
              <a:rPr lang="en-US" altLang="en-US" baseline="0" dirty="0" smtClean="0"/>
              <a:t>Group</a:t>
            </a:r>
            <a:r>
              <a:rPr lang="en-US" altLang="en-US" dirty="0" smtClean="0"/>
              <a:t> use/site license</a:t>
            </a:r>
          </a:p>
          <a:p>
            <a:pPr lvl="2"/>
            <a:r>
              <a:rPr lang="en-US" altLang="en-US" baseline="0" dirty="0" smtClean="0"/>
              <a:t>Concurrent</a:t>
            </a:r>
            <a:r>
              <a:rPr lang="en-US" altLang="en-US" dirty="0" smtClean="0"/>
              <a:t> license</a:t>
            </a:r>
          </a:p>
          <a:p>
            <a:pPr lvl="2"/>
            <a:r>
              <a:rPr lang="en-US" altLang="en-US" baseline="0" dirty="0" smtClean="0"/>
              <a:t>Open</a:t>
            </a:r>
            <a:r>
              <a:rPr lang="en-US" altLang="en-US" dirty="0" smtClean="0"/>
              <a:t> source vs. proprietary</a:t>
            </a:r>
          </a:p>
          <a:p>
            <a:pPr lvl="2"/>
            <a:r>
              <a:rPr lang="en-US" altLang="en-US" baseline="0" dirty="0" smtClean="0"/>
              <a:t>Subscription</a:t>
            </a:r>
            <a:r>
              <a:rPr lang="en-US" altLang="en-US" dirty="0" smtClean="0"/>
              <a:t> vs. one-time purchase</a:t>
            </a:r>
          </a:p>
          <a:p>
            <a:pPr lvl="2"/>
            <a:r>
              <a:rPr lang="en-US" altLang="en-US" baseline="0" dirty="0" smtClean="0"/>
              <a:t>Product</a:t>
            </a:r>
            <a:r>
              <a:rPr lang="en-US" altLang="en-US" dirty="0" smtClean="0"/>
              <a:t> keys and serial numbers</a:t>
            </a:r>
          </a:p>
          <a:p>
            <a:pPr lvl="1"/>
            <a:r>
              <a:rPr lang="en-US" altLang="en-US" baseline="0" dirty="0" smtClean="0"/>
              <a:t>Software</a:t>
            </a:r>
            <a:r>
              <a:rPr lang="en-US" altLang="en-US" dirty="0" smtClean="0"/>
              <a:t> installation best practices</a:t>
            </a:r>
          </a:p>
          <a:p>
            <a:pPr lvl="2"/>
            <a:r>
              <a:rPr lang="en-US" altLang="en-US" baseline="0" dirty="0" smtClean="0"/>
              <a:t>Reading</a:t>
            </a:r>
            <a:r>
              <a:rPr lang="en-US" altLang="en-US" dirty="0" smtClean="0"/>
              <a:t> instructions</a:t>
            </a:r>
          </a:p>
          <a:p>
            <a:pPr lvl="2"/>
            <a:r>
              <a:rPr lang="en-US" altLang="en-US" baseline="0" dirty="0" smtClean="0"/>
              <a:t>Readin</a:t>
            </a:r>
            <a:r>
              <a:rPr lang="en-US" altLang="en-US" dirty="0" smtClean="0"/>
              <a:t>g agreements</a:t>
            </a:r>
          </a:p>
          <a:p>
            <a:pPr lvl="2"/>
            <a:r>
              <a:rPr lang="en-US" altLang="en-US" baseline="0" dirty="0" smtClean="0"/>
              <a:t>Advanced</a:t>
            </a:r>
            <a:r>
              <a:rPr lang="en-US" altLang="en-US" dirty="0" smtClean="0"/>
              <a:t> options</a:t>
            </a: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79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Design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platforms – what does the software work on?</a:t>
            </a:r>
          </a:p>
          <a:p>
            <a:pPr lvl="1"/>
            <a:r>
              <a:rPr lang="en-US" dirty="0" smtClean="0"/>
              <a:t>Single platform</a:t>
            </a:r>
          </a:p>
          <a:p>
            <a:pPr lvl="1"/>
            <a:r>
              <a:rPr lang="en-US" dirty="0" smtClean="0"/>
              <a:t>Cross-platform</a:t>
            </a:r>
          </a:p>
          <a:p>
            <a:r>
              <a:rPr lang="en-US" dirty="0" smtClean="0"/>
              <a:t>Delivery methods</a:t>
            </a:r>
          </a:p>
          <a:p>
            <a:pPr lvl="1"/>
            <a:r>
              <a:rPr lang="en-US" dirty="0" smtClean="0"/>
              <a:t>Locally installed</a:t>
            </a:r>
          </a:p>
          <a:p>
            <a:pPr lvl="1"/>
            <a:r>
              <a:rPr lang="en-US" dirty="0" smtClean="0"/>
              <a:t>Local network hosted</a:t>
            </a:r>
          </a:p>
          <a:p>
            <a:pPr lvl="1"/>
            <a:r>
              <a:rPr lang="en-US" dirty="0" smtClean="0"/>
              <a:t>Cloud-based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6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Architecture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tier, 2 tier, 3 tier</a:t>
            </a:r>
          </a:p>
          <a:p>
            <a:endParaRPr lang="en-US" dirty="0" smtClean="0"/>
          </a:p>
          <a:p>
            <a:r>
              <a:rPr lang="en-US" dirty="0" smtClean="0"/>
              <a:t>n-tier</a:t>
            </a:r>
          </a:p>
          <a:p>
            <a:endParaRPr lang="en-US" dirty="0" smtClean="0"/>
          </a:p>
          <a:p>
            <a:r>
              <a:rPr lang="en-US" dirty="0" smtClean="0"/>
              <a:t>Tiers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5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for software compatibility</a:t>
            </a:r>
          </a:p>
          <a:p>
            <a:pPr lvl="1"/>
            <a:r>
              <a:rPr lang="en-US" dirty="0" smtClean="0"/>
              <a:t>Does it work with the OS?</a:t>
            </a:r>
          </a:p>
          <a:p>
            <a:pPr lvl="1"/>
            <a:r>
              <a:rPr lang="en-US" dirty="0" smtClean="0"/>
              <a:t>Enough computer</a:t>
            </a:r>
            <a:r>
              <a:rPr lang="en-US" baseline="0" dirty="0" smtClean="0"/>
              <a:t> hardware?</a:t>
            </a:r>
            <a:endParaRPr lang="en-US" dirty="0" smtClean="0"/>
          </a:p>
          <a:p>
            <a:pPr lvl="0"/>
            <a:r>
              <a:rPr lang="en-US" dirty="0" smtClean="0"/>
              <a:t>Understand licensing requirements</a:t>
            </a:r>
          </a:p>
          <a:p>
            <a:pPr lvl="1"/>
            <a:r>
              <a:rPr lang="en-US" dirty="0" smtClean="0"/>
              <a:t>Freeware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Shareware</a:t>
            </a:r>
          </a:p>
          <a:p>
            <a:pPr lvl="1"/>
            <a:r>
              <a:rPr lang="en-US" dirty="0" smtClean="0"/>
              <a:t>Single</a:t>
            </a:r>
            <a:r>
              <a:rPr lang="en-US" baseline="0" dirty="0" smtClean="0"/>
              <a:t> use</a:t>
            </a:r>
            <a:endParaRPr lang="en-US" baseline="0" dirty="0" smtClean="0"/>
          </a:p>
          <a:p>
            <a:pPr lvl="1"/>
            <a:r>
              <a:rPr lang="en-US" baseline="0" dirty="0" smtClean="0"/>
              <a:t>Concurrent</a:t>
            </a:r>
          </a:p>
          <a:p>
            <a:pPr lvl="1"/>
            <a:r>
              <a:rPr lang="en-US" baseline="0" dirty="0" smtClean="0"/>
              <a:t>Corporate, Campus, </a:t>
            </a:r>
            <a:r>
              <a:rPr lang="en-US" baseline="0" dirty="0" smtClean="0"/>
              <a:t>Group, or </a:t>
            </a:r>
            <a:r>
              <a:rPr lang="en-US" baseline="0" dirty="0" smtClean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418869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Installing and Uninstalling</a:t>
            </a:r>
            <a:r>
              <a:rPr lang="en-US" baseline="0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system features</a:t>
            </a:r>
          </a:p>
          <a:p>
            <a:pPr lvl="1"/>
            <a:r>
              <a:rPr lang="en-US" dirty="0" smtClean="0"/>
              <a:t>Games and other features</a:t>
            </a:r>
            <a:r>
              <a:rPr lang="en-US" baseline="0" dirty="0" smtClean="0"/>
              <a:t> can be turned on or off in Control Panel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Registration and Activation</a:t>
            </a:r>
          </a:p>
          <a:p>
            <a:pPr lvl="1"/>
            <a:r>
              <a:rPr lang="en-US" dirty="0" smtClean="0"/>
              <a:t>Uninstalling apps</a:t>
            </a:r>
          </a:p>
          <a:p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Usually installed when new hardware added</a:t>
            </a:r>
          </a:p>
        </p:txBody>
      </p:sp>
    </p:spTree>
    <p:extLst>
      <p:ext uri="{BB962C8B-B14F-4D97-AF65-F5344CB8AC3E}">
        <p14:creationId xmlns:p14="http://schemas.microsoft.com/office/powerpoint/2010/main" val="29244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and Patching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security, always</a:t>
            </a:r>
            <a:r>
              <a:rPr lang="en-US" baseline="0" dirty="0" smtClean="0"/>
              <a:t> keep OS </a:t>
            </a:r>
            <a:r>
              <a:rPr lang="en-US" baseline="0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other software </a:t>
            </a:r>
            <a:r>
              <a:rPr lang="en-US" baseline="0" dirty="0" smtClean="0"/>
              <a:t>current</a:t>
            </a:r>
            <a:endParaRPr lang="en-US" dirty="0" smtClean="0"/>
          </a:p>
          <a:p>
            <a:pPr lvl="1"/>
            <a:r>
              <a:rPr lang="en-US" dirty="0" smtClean="0"/>
              <a:t>OSs generally have an automatic update</a:t>
            </a:r>
            <a:r>
              <a:rPr lang="en-US" baseline="0" dirty="0" smtClean="0"/>
              <a:t> </a:t>
            </a:r>
            <a:r>
              <a:rPr lang="en-US" baseline="0" dirty="0" smtClean="0"/>
              <a:t>feature (e.g</a:t>
            </a:r>
            <a:r>
              <a:rPr lang="en-US" dirty="0" smtClean="0"/>
              <a:t>. Windows Update)</a:t>
            </a:r>
            <a:endParaRPr lang="en-US" baseline="0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Always</a:t>
            </a:r>
            <a:r>
              <a:rPr lang="en-US" baseline="0" dirty="0" smtClean="0"/>
              <a:t> </a:t>
            </a:r>
            <a:r>
              <a:rPr lang="en-US" baseline="0" dirty="0" smtClean="0"/>
              <a:t>keep security software updated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Drivers </a:t>
            </a:r>
            <a:r>
              <a:rPr lang="en-US" baseline="0" dirty="0" smtClean="0"/>
              <a:t>updated infrequently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Remember key concepts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smtClean="0"/>
              <a:t>platforms</a:t>
            </a:r>
          </a:p>
          <a:p>
            <a:pPr lvl="2"/>
            <a:r>
              <a:rPr lang="en-US" dirty="0" smtClean="0"/>
              <a:t>Mobile, desktop,</a:t>
            </a:r>
            <a:r>
              <a:rPr lang="en-US" baseline="0" dirty="0" smtClean="0"/>
              <a:t> web-based</a:t>
            </a:r>
          </a:p>
          <a:p>
            <a:pPr lvl="2"/>
            <a:r>
              <a:rPr lang="en-US" baseline="0" dirty="0" smtClean="0"/>
              <a:t>Designed for different OSs</a:t>
            </a:r>
            <a:endParaRPr lang="en-US" dirty="0" smtClean="0"/>
          </a:p>
          <a:p>
            <a:pPr lvl="1"/>
            <a:r>
              <a:rPr lang="en-US" dirty="0" smtClean="0"/>
              <a:t>Open source vs. commercial</a:t>
            </a:r>
          </a:p>
          <a:p>
            <a:r>
              <a:rPr lang="en-US" dirty="0" smtClean="0"/>
              <a:t>File</a:t>
            </a:r>
            <a:r>
              <a:rPr lang="en-US" baseline="0" dirty="0" smtClean="0"/>
              <a:t> extensions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msi</a:t>
            </a:r>
            <a:endParaRPr lang="en-US" dirty="0" smtClean="0"/>
          </a:p>
          <a:p>
            <a:pPr lvl="1"/>
            <a:r>
              <a:rPr lang="en-US" dirty="0" smtClean="0"/>
              <a:t>.app</a:t>
            </a:r>
          </a:p>
          <a:p>
            <a:pPr lvl="1"/>
            <a:r>
              <a:rPr lang="en-US" dirty="0" smtClean="0"/>
              <a:t>.bat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scexe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72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468</Words>
  <Application>Microsoft Office PowerPoint</Application>
  <PresentationFormat>On-screen Show (4:3)</PresentationFormat>
  <Paragraphs>159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CompTIA IT Fundamentals Study Guide (FC0-U61)</vt:lpstr>
      <vt:lpstr>Chapter 5: Software Applications</vt:lpstr>
      <vt:lpstr>Chapter 5: Software Applications (con’t)</vt:lpstr>
      <vt:lpstr>Application Design Concepts</vt:lpstr>
      <vt:lpstr>Application Architecture Models</vt:lpstr>
      <vt:lpstr>Installing Software</vt:lpstr>
      <vt:lpstr>Installing and Uninstalling Software</vt:lpstr>
      <vt:lpstr>Updating and Patching Software</vt:lpstr>
      <vt:lpstr>Software Concepts</vt:lpstr>
      <vt:lpstr>Productivity Software</vt:lpstr>
      <vt:lpstr>Business Software</vt:lpstr>
      <vt:lpstr>Web Browsers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43</cp:revision>
  <dcterms:created xsi:type="dcterms:W3CDTF">2013-06-05T20:52:46Z</dcterms:created>
  <dcterms:modified xsi:type="dcterms:W3CDTF">2018-06-24T15:30:53Z</dcterms:modified>
</cp:coreProperties>
</file>