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1" r:id="rId4"/>
    <p:sldId id="262" r:id="rId5"/>
    <p:sldId id="276" r:id="rId6"/>
    <p:sldId id="277" r:id="rId7"/>
    <p:sldId id="278" r:id="rId8"/>
    <p:sldId id="279" r:id="rId9"/>
    <p:sldId id="267" r:id="rId10"/>
    <p:sldId id="269" r:id="rId11"/>
    <p:sldId id="271" r:id="rId12"/>
    <p:sldId id="272" r:id="rId13"/>
    <p:sldId id="274" r:id="rId14"/>
    <p:sldId id="270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8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8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</a:t>
            </a:r>
            <a:r>
              <a:rPr lang="en-US" altLang="en-US" b="1" dirty="0" smtClean="0"/>
              <a:t>FC0-U61</a:t>
            </a:r>
            <a:r>
              <a:rPr lang="en-US" altLang="en-US" b="1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8:</a:t>
            </a:r>
            <a:endParaRPr lang="en-US" altLang="en-US" dirty="0" smtClean="0"/>
          </a:p>
          <a:p>
            <a:r>
              <a:rPr lang="en-US" altLang="en-US" dirty="0" smtClean="0"/>
              <a:t>Networking</a:t>
            </a:r>
            <a:r>
              <a:rPr lang="en-US" altLang="en-US" baseline="0" dirty="0" smtClean="0"/>
              <a:t> </a:t>
            </a:r>
            <a:r>
              <a:rPr lang="en-US" altLang="en-US" baseline="0" dirty="0" smtClean="0"/>
              <a:t>Concepts and Technologies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r>
              <a:rPr lang="en-US" baseline="0" dirty="0" smtClean="0"/>
              <a:t>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</a:t>
            </a:r>
            <a:r>
              <a:rPr lang="en-US" baseline="0" dirty="0" smtClean="0"/>
              <a:t> name is the Service Set Identifier (SSID)</a:t>
            </a:r>
          </a:p>
          <a:p>
            <a:pPr lvl="1"/>
            <a:r>
              <a:rPr lang="en-US" dirty="0" smtClean="0"/>
              <a:t>Uniquely</a:t>
            </a:r>
            <a:r>
              <a:rPr lang="en-US" baseline="0" dirty="0" smtClean="0"/>
              <a:t> identifies a wireless network</a:t>
            </a:r>
          </a:p>
          <a:p>
            <a:pPr lvl="1"/>
            <a:r>
              <a:rPr lang="en-US" dirty="0" smtClean="0"/>
              <a:t>All clients must be configured with the appropriate SSID</a:t>
            </a:r>
          </a:p>
        </p:txBody>
      </p:sp>
    </p:spTree>
    <p:extLst>
      <p:ext uri="{BB962C8B-B14F-4D97-AF65-F5344CB8AC3E}">
        <p14:creationId xmlns:p14="http://schemas.microsoft.com/office/powerpoint/2010/main" val="200515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Router Administrator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the name of the</a:t>
            </a:r>
            <a:r>
              <a:rPr lang="en-US" baseline="0" dirty="0" smtClean="0"/>
              <a:t> account (if possible) from the default</a:t>
            </a:r>
          </a:p>
          <a:p>
            <a:pPr lvl="1"/>
            <a:r>
              <a:rPr lang="en-US" dirty="0" smtClean="0"/>
              <a:t>Makes it harder to hack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Set a strong</a:t>
            </a:r>
            <a:r>
              <a:rPr lang="en-US" baseline="0" dirty="0" smtClean="0"/>
              <a:t> password – do not give it out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What to do if you forget the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</a:t>
            </a:r>
            <a:r>
              <a:rPr lang="en-US" baseline="0" dirty="0" smtClean="0"/>
              <a:t> Passphrase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password clients</a:t>
            </a:r>
            <a:r>
              <a:rPr lang="en-US" baseline="0" dirty="0" smtClean="0"/>
              <a:t> will use to access the network</a:t>
            </a:r>
          </a:p>
          <a:p>
            <a:r>
              <a:rPr lang="en-US" baseline="0" dirty="0" smtClean="0"/>
              <a:t>Generally, not given to clients but typed in by an administrator</a:t>
            </a:r>
          </a:p>
          <a:p>
            <a:r>
              <a:rPr lang="en-US" baseline="0" dirty="0" smtClean="0"/>
              <a:t>Make sure the password is different than the administrator password</a:t>
            </a:r>
          </a:p>
        </p:txBody>
      </p:sp>
    </p:spTree>
    <p:extLst>
      <p:ext uri="{BB962C8B-B14F-4D97-AF65-F5344CB8AC3E}">
        <p14:creationId xmlns:p14="http://schemas.microsoft.com/office/powerpoint/2010/main" val="249704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r>
              <a:rPr lang="en-US" baseline="0" dirty="0" smtClean="0"/>
              <a:t> for or provide SSID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Ensure security is set to the appropriate standard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Enter the passphrase</a:t>
            </a:r>
          </a:p>
        </p:txBody>
      </p:sp>
    </p:spTree>
    <p:extLst>
      <p:ext uri="{BB962C8B-B14F-4D97-AF65-F5344CB8AC3E}">
        <p14:creationId xmlns:p14="http://schemas.microsoft.com/office/powerpoint/2010/main" val="316555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portals (not secure at all)</a:t>
            </a:r>
          </a:p>
          <a:p>
            <a:pPr lvl="1"/>
            <a:r>
              <a:rPr lang="en-US" dirty="0" smtClean="0"/>
              <a:t>Captive portal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Wired</a:t>
            </a:r>
            <a:r>
              <a:rPr lang="en-US" baseline="0" dirty="0" smtClean="0"/>
              <a:t> </a:t>
            </a:r>
            <a:r>
              <a:rPr lang="en-US" baseline="0" dirty="0" smtClean="0"/>
              <a:t>Equivalency Protocol (WEP)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WiFi</a:t>
            </a:r>
            <a:r>
              <a:rPr lang="en-US" baseline="0" dirty="0" smtClean="0"/>
              <a:t> Protected Access (WPA)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WiFi</a:t>
            </a:r>
            <a:r>
              <a:rPr lang="en-US" baseline="0" dirty="0" smtClean="0"/>
              <a:t> Protected Access 2 (WPA2)</a:t>
            </a:r>
          </a:p>
        </p:txBody>
      </p:sp>
    </p:spTree>
    <p:extLst>
      <p:ext uri="{BB962C8B-B14F-4D97-AF65-F5344CB8AC3E}">
        <p14:creationId xmlns:p14="http://schemas.microsoft.com/office/powerpoint/2010/main" val="409351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Wireless Router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Guest access</a:t>
            </a:r>
          </a:p>
          <a:p>
            <a:endParaRPr lang="en-US" dirty="0" smtClean="0"/>
          </a:p>
          <a:p>
            <a:r>
              <a:rPr lang="en-US" dirty="0" smtClean="0"/>
              <a:t>DHCP</a:t>
            </a:r>
          </a:p>
          <a:p>
            <a:endParaRPr lang="en-US" dirty="0" smtClean="0"/>
          </a:p>
          <a:p>
            <a:r>
              <a:rPr lang="en-US" dirty="0" smtClean="0"/>
              <a:t>NAT</a:t>
            </a:r>
          </a:p>
          <a:p>
            <a:endParaRPr lang="en-US" dirty="0" smtClean="0"/>
          </a:p>
          <a:p>
            <a:r>
              <a:rPr lang="en-US" dirty="0" err="1" smtClean="0"/>
              <a:t>QoS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8: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Networking Concepts and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Technologies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5042584"/>
          </a:xfrm>
          <a:noFill/>
        </p:spPr>
        <p:txBody>
          <a:bodyPr>
            <a:normAutofit fontScale="55000" lnSpcReduction="20000"/>
          </a:bodyPr>
          <a:lstStyle/>
          <a:p>
            <a:r>
              <a:rPr lang="en-US" altLang="en-US" sz="2800" b="0" dirty="0" smtClean="0"/>
              <a:t>Compare and contrast common Internet service types</a:t>
            </a:r>
          </a:p>
          <a:p>
            <a:pPr lvl="1"/>
            <a:r>
              <a:rPr lang="en-US" altLang="en-US" sz="2000" dirty="0" smtClean="0"/>
              <a:t>Fiber optic</a:t>
            </a:r>
          </a:p>
          <a:p>
            <a:pPr lvl="1"/>
            <a:r>
              <a:rPr lang="en-US" altLang="en-US" sz="2000" dirty="0" smtClean="0"/>
              <a:t>Cable</a:t>
            </a:r>
          </a:p>
          <a:p>
            <a:pPr lvl="1"/>
            <a:r>
              <a:rPr lang="en-US" altLang="en-US" sz="2000" dirty="0" smtClean="0"/>
              <a:t>DSL</a:t>
            </a:r>
          </a:p>
          <a:p>
            <a:pPr lvl="1"/>
            <a:r>
              <a:rPr lang="en-US" altLang="en-US" sz="2000" dirty="0" smtClean="0"/>
              <a:t>Wireless</a:t>
            </a:r>
          </a:p>
          <a:p>
            <a:pPr lvl="2"/>
            <a:r>
              <a:rPr lang="en-US" altLang="en-US" sz="1600" dirty="0" smtClean="0"/>
              <a:t>Radio Frequency</a:t>
            </a:r>
          </a:p>
          <a:p>
            <a:pPr lvl="2"/>
            <a:r>
              <a:rPr lang="en-US" altLang="en-US" sz="1600" dirty="0" smtClean="0"/>
              <a:t>Satellite</a:t>
            </a:r>
          </a:p>
          <a:p>
            <a:pPr lvl="2"/>
            <a:r>
              <a:rPr lang="en-US" altLang="en-US" sz="1600" dirty="0" smtClean="0"/>
              <a:t>Cellular</a:t>
            </a:r>
          </a:p>
          <a:p>
            <a:r>
              <a:rPr lang="en-US" altLang="en-US" dirty="0" smtClean="0"/>
              <a:t>Compare and contrast storage types</a:t>
            </a:r>
          </a:p>
          <a:p>
            <a:pPr lvl="1"/>
            <a:r>
              <a:rPr lang="en-US" altLang="en-US" dirty="0" smtClean="0"/>
              <a:t>Local network storage types</a:t>
            </a:r>
          </a:p>
          <a:p>
            <a:pPr lvl="2"/>
            <a:r>
              <a:rPr lang="en-US" altLang="en-US" dirty="0" smtClean="0"/>
              <a:t>NAS</a:t>
            </a:r>
          </a:p>
          <a:p>
            <a:pPr lvl="2"/>
            <a:r>
              <a:rPr lang="en-US" altLang="en-US" dirty="0" smtClean="0"/>
              <a:t>File server</a:t>
            </a:r>
          </a:p>
          <a:p>
            <a:pPr lvl="1"/>
            <a:r>
              <a:rPr lang="en-US" altLang="en-US" dirty="0" smtClean="0"/>
              <a:t>Cloud storage service</a:t>
            </a:r>
          </a:p>
          <a:p>
            <a:r>
              <a:rPr lang="en-US" altLang="en-US" dirty="0" smtClean="0"/>
              <a:t>Explain basic networking concepts</a:t>
            </a:r>
          </a:p>
          <a:p>
            <a:pPr lvl="1"/>
            <a:r>
              <a:rPr lang="en-US" altLang="en-US" dirty="0" smtClean="0"/>
              <a:t>Basics of network communication</a:t>
            </a:r>
          </a:p>
          <a:p>
            <a:pPr lvl="2"/>
            <a:r>
              <a:rPr lang="en-US" altLang="en-US" dirty="0" smtClean="0"/>
              <a:t>Basics of packet transmission</a:t>
            </a:r>
          </a:p>
          <a:p>
            <a:pPr lvl="2"/>
            <a:r>
              <a:rPr lang="en-US" altLang="en-US" dirty="0" smtClean="0"/>
              <a:t>DNS</a:t>
            </a:r>
          </a:p>
          <a:p>
            <a:pPr lvl="3"/>
            <a:r>
              <a:rPr lang="en-US" altLang="en-US" dirty="0" smtClean="0"/>
              <a:t>URL-to-IP translation</a:t>
            </a:r>
          </a:p>
          <a:p>
            <a:pPr lvl="2"/>
            <a:r>
              <a:rPr lang="en-US" altLang="en-US" dirty="0" smtClean="0"/>
              <a:t>LAN vs. WAN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5105400"/>
          </a:xfrm>
        </p:spPr>
        <p:txBody>
          <a:bodyPr>
            <a:normAutofit fontScale="55000" lnSpcReduction="20000"/>
          </a:bodyPr>
          <a:lstStyle/>
          <a:p>
            <a:pPr lvl="2"/>
            <a:r>
              <a:rPr lang="en-US" altLang="en-US" baseline="0" dirty="0" smtClean="0"/>
              <a:t>Device addresses</a:t>
            </a:r>
          </a:p>
          <a:p>
            <a:pPr lvl="3"/>
            <a:r>
              <a:rPr lang="en-US" altLang="en-US" dirty="0" smtClean="0"/>
              <a:t>IP address</a:t>
            </a:r>
          </a:p>
          <a:p>
            <a:pPr lvl="3"/>
            <a:r>
              <a:rPr lang="en-US" altLang="en-US" baseline="0" dirty="0" smtClean="0"/>
              <a:t>MAC address</a:t>
            </a:r>
          </a:p>
          <a:p>
            <a:pPr lvl="2"/>
            <a:r>
              <a:rPr lang="en-US" altLang="en-US" dirty="0" smtClean="0"/>
              <a:t>Basic protocols</a:t>
            </a:r>
          </a:p>
          <a:p>
            <a:pPr lvl="3"/>
            <a:r>
              <a:rPr lang="en-US" altLang="en-US" baseline="0" dirty="0" smtClean="0"/>
              <a:t>HTTP/S</a:t>
            </a:r>
          </a:p>
          <a:p>
            <a:pPr lvl="3"/>
            <a:r>
              <a:rPr lang="en-US" altLang="en-US" dirty="0" smtClean="0"/>
              <a:t>POP3</a:t>
            </a:r>
          </a:p>
          <a:p>
            <a:pPr lvl="3"/>
            <a:r>
              <a:rPr lang="en-US" altLang="en-US" baseline="0" dirty="0" smtClean="0"/>
              <a:t>IMAP</a:t>
            </a:r>
          </a:p>
          <a:p>
            <a:pPr lvl="3"/>
            <a:r>
              <a:rPr lang="en-US" altLang="en-US" dirty="0" smtClean="0"/>
              <a:t>SMTP</a:t>
            </a:r>
          </a:p>
          <a:p>
            <a:pPr lvl="2"/>
            <a:r>
              <a:rPr lang="en-US" altLang="en-US" baseline="0" dirty="0" smtClean="0"/>
              <a:t>Devices</a:t>
            </a:r>
          </a:p>
          <a:p>
            <a:pPr lvl="3"/>
            <a:r>
              <a:rPr lang="en-US" altLang="en-US" dirty="0" smtClean="0"/>
              <a:t>Modem</a:t>
            </a:r>
          </a:p>
          <a:p>
            <a:pPr lvl="3"/>
            <a:r>
              <a:rPr lang="en-US" altLang="en-US" baseline="0" dirty="0" smtClean="0"/>
              <a:t>Router</a:t>
            </a:r>
          </a:p>
          <a:p>
            <a:pPr lvl="3"/>
            <a:r>
              <a:rPr lang="en-US" altLang="en-US" dirty="0" smtClean="0"/>
              <a:t>Switch</a:t>
            </a:r>
          </a:p>
          <a:p>
            <a:pPr lvl="3"/>
            <a:r>
              <a:rPr lang="en-US" altLang="en-US" baseline="0" dirty="0" smtClean="0"/>
              <a:t>Access</a:t>
            </a:r>
            <a:r>
              <a:rPr lang="en-US" altLang="en-US" dirty="0" smtClean="0"/>
              <a:t> point</a:t>
            </a:r>
          </a:p>
          <a:p>
            <a:pPr lvl="3"/>
            <a:r>
              <a:rPr lang="en-US" altLang="en-US" baseline="0" dirty="0" smtClean="0"/>
              <a:t>Firewall</a:t>
            </a:r>
          </a:p>
          <a:p>
            <a:r>
              <a:rPr lang="en-US" altLang="en-US" dirty="0" smtClean="0"/>
              <a:t>Given a scenario, install and configure a basic wireless network</a:t>
            </a:r>
          </a:p>
          <a:p>
            <a:pPr lvl="1"/>
            <a:r>
              <a:rPr lang="en-US" altLang="en-US" baseline="0" dirty="0" smtClean="0"/>
              <a:t>802.11a/b/g/n/ac</a:t>
            </a:r>
          </a:p>
          <a:p>
            <a:pPr lvl="2"/>
            <a:r>
              <a:rPr lang="en-US" altLang="en-US" dirty="0" smtClean="0"/>
              <a:t>Older vs. newer standards</a:t>
            </a:r>
          </a:p>
          <a:p>
            <a:pPr lvl="2"/>
            <a:r>
              <a:rPr lang="en-US" altLang="en-US" baseline="0" dirty="0" smtClean="0"/>
              <a:t>Speed limitations</a:t>
            </a:r>
          </a:p>
          <a:p>
            <a:pPr lvl="2"/>
            <a:r>
              <a:rPr lang="en-US" altLang="en-US" dirty="0" smtClean="0"/>
              <a:t>Interference and attenuation factors</a:t>
            </a:r>
          </a:p>
          <a:p>
            <a:pPr lvl="1"/>
            <a:r>
              <a:rPr lang="en-US" altLang="en-US" baseline="0" dirty="0" smtClean="0"/>
              <a:t>Best practices</a:t>
            </a:r>
          </a:p>
          <a:p>
            <a:pPr lvl="2"/>
            <a:r>
              <a:rPr lang="en-US" altLang="en-US" dirty="0" smtClean="0"/>
              <a:t>Change SSID</a:t>
            </a:r>
          </a:p>
          <a:p>
            <a:pPr lvl="2"/>
            <a:r>
              <a:rPr lang="en-US" altLang="en-US" baseline="0" dirty="0" smtClean="0"/>
              <a:t>Change default password</a:t>
            </a:r>
          </a:p>
          <a:p>
            <a:pPr lvl="2"/>
            <a:r>
              <a:rPr lang="en-US" altLang="en-US" dirty="0" smtClean="0"/>
              <a:t>Encrypted vs. unencrypted</a:t>
            </a:r>
          </a:p>
          <a:p>
            <a:pPr lvl="3"/>
            <a:r>
              <a:rPr lang="en-US" altLang="en-US" baseline="0" dirty="0" smtClean="0"/>
              <a:t>Open</a:t>
            </a:r>
          </a:p>
          <a:p>
            <a:pPr lvl="4"/>
            <a:r>
              <a:rPr lang="en-US" altLang="en-US" dirty="0" smtClean="0"/>
              <a:t>Captive portal</a:t>
            </a:r>
          </a:p>
          <a:p>
            <a:pPr lvl="3"/>
            <a:r>
              <a:rPr lang="en-US" altLang="en-US" baseline="0" dirty="0" smtClean="0"/>
              <a:t>WEP</a:t>
            </a:r>
          </a:p>
          <a:p>
            <a:pPr lvl="3"/>
            <a:r>
              <a:rPr lang="en-US" altLang="en-US" dirty="0" smtClean="0"/>
              <a:t>WPA</a:t>
            </a:r>
          </a:p>
          <a:p>
            <a:pPr lvl="3"/>
            <a:r>
              <a:rPr lang="en-US" altLang="en-US" baseline="0" dirty="0" smtClean="0"/>
              <a:t>WPA2</a:t>
            </a: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26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Network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Dial-up/POTS</a:t>
            </a:r>
          </a:p>
          <a:p>
            <a:r>
              <a:rPr lang="en-US" dirty="0" smtClean="0"/>
              <a:t>DSL</a:t>
            </a:r>
          </a:p>
          <a:p>
            <a:r>
              <a:rPr lang="en-US" dirty="0" smtClean="0"/>
              <a:t>Cable</a:t>
            </a:r>
          </a:p>
          <a:p>
            <a:r>
              <a:rPr lang="en-US" baseline="0" dirty="0" smtClean="0"/>
              <a:t>Fiber-Optic Internet</a:t>
            </a:r>
          </a:p>
          <a:p>
            <a:r>
              <a:rPr lang="en-US" baseline="0" dirty="0" smtClean="0"/>
              <a:t>Satellite</a:t>
            </a:r>
          </a:p>
          <a:p>
            <a:r>
              <a:rPr lang="en-US" baseline="0" dirty="0" smtClean="0"/>
              <a:t>Cellular </a:t>
            </a:r>
            <a:r>
              <a:rPr lang="en-US" baseline="0" dirty="0" smtClean="0"/>
              <a:t>networking</a:t>
            </a:r>
          </a:p>
          <a:p>
            <a:r>
              <a:rPr lang="en-US" dirty="0" smtClean="0"/>
              <a:t>Radio frequency Internet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03246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Network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Wired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Copper vs. Fiber-optic</a:t>
            </a:r>
          </a:p>
          <a:p>
            <a:pPr lvl="0"/>
            <a:r>
              <a:rPr lang="en-US" dirty="0" smtClean="0"/>
              <a:t>Wireless</a:t>
            </a:r>
          </a:p>
          <a:p>
            <a:pPr lvl="1"/>
            <a:r>
              <a:rPr lang="en-US" dirty="0" err="1" smtClean="0"/>
              <a:t>WiFi</a:t>
            </a:r>
            <a:r>
              <a:rPr lang="en-US" dirty="0" smtClean="0"/>
              <a:t> (</a:t>
            </a:r>
            <a:r>
              <a:rPr lang="en-US" dirty="0" smtClean="0"/>
              <a:t>802.11a/b/g/n/ac)</a:t>
            </a:r>
            <a:endParaRPr lang="en-US" dirty="0" smtClean="0"/>
          </a:p>
          <a:p>
            <a:pPr lvl="1"/>
            <a:r>
              <a:rPr lang="en-US" dirty="0" smtClean="0"/>
              <a:t>Bluetooth</a:t>
            </a:r>
          </a:p>
          <a:p>
            <a:pPr lvl="1"/>
            <a:r>
              <a:rPr lang="en-US" dirty="0" smtClean="0"/>
              <a:t>Infrared</a:t>
            </a:r>
          </a:p>
        </p:txBody>
      </p:sp>
    </p:spTree>
    <p:extLst>
      <p:ext uri="{BB962C8B-B14F-4D97-AF65-F5344CB8AC3E}">
        <p14:creationId xmlns:p14="http://schemas.microsoft.com/office/powerpoint/2010/main" val="4667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Modem</a:t>
            </a:r>
          </a:p>
          <a:p>
            <a:endParaRPr lang="en-US" dirty="0" smtClean="0"/>
          </a:p>
          <a:p>
            <a:r>
              <a:rPr lang="en-US" dirty="0" smtClean="0"/>
              <a:t>Switch</a:t>
            </a:r>
          </a:p>
          <a:p>
            <a:endParaRPr lang="en-US" dirty="0" smtClean="0"/>
          </a:p>
          <a:p>
            <a:r>
              <a:rPr lang="en-US" dirty="0" smtClean="0"/>
              <a:t>Access point</a:t>
            </a:r>
          </a:p>
          <a:p>
            <a:endParaRPr lang="en-US" dirty="0" smtClean="0"/>
          </a:p>
          <a:p>
            <a:r>
              <a:rPr lang="en-US" dirty="0" smtClean="0"/>
              <a:t>Router</a:t>
            </a:r>
          </a:p>
          <a:p>
            <a:endParaRPr lang="en-US" dirty="0" smtClean="0"/>
          </a:p>
          <a:p>
            <a:r>
              <a:rPr lang="en-US" dirty="0" smtClean="0"/>
              <a:t>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3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that computers speak</a:t>
            </a:r>
          </a:p>
          <a:p>
            <a:endParaRPr lang="en-US" dirty="0" smtClean="0"/>
          </a:p>
          <a:p>
            <a:r>
              <a:rPr lang="en-US" dirty="0" smtClean="0"/>
              <a:t>Transmission</a:t>
            </a:r>
            <a:r>
              <a:rPr lang="en-US" baseline="0" dirty="0" smtClean="0"/>
              <a:t> Control Protocol/ Internet Protocol (</a:t>
            </a:r>
            <a:r>
              <a:rPr lang="en-US" dirty="0" smtClean="0"/>
              <a:t>TCP/IP) is the most common one</a:t>
            </a:r>
          </a:p>
        </p:txBody>
      </p:sp>
    </p:spTree>
    <p:extLst>
      <p:ext uri="{BB962C8B-B14F-4D97-AF65-F5344CB8AC3E}">
        <p14:creationId xmlns:p14="http://schemas.microsoft.com/office/powerpoint/2010/main" val="297189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protocols working together</a:t>
            </a:r>
          </a:p>
          <a:p>
            <a:r>
              <a:rPr lang="en-US" dirty="0" smtClean="0"/>
              <a:t>IP addresses</a:t>
            </a:r>
          </a:p>
          <a:p>
            <a:r>
              <a:rPr lang="en-US" dirty="0" smtClean="0"/>
              <a:t>Dynamic Host Configuration Protocol (DHCP)</a:t>
            </a:r>
          </a:p>
          <a:p>
            <a:r>
              <a:rPr lang="en-US" dirty="0" smtClean="0"/>
              <a:t>Domain Name System (DNS)</a:t>
            </a:r>
          </a:p>
          <a:p>
            <a:r>
              <a:rPr lang="en-US" dirty="0" smtClean="0"/>
              <a:t>Automatic Private IP Addressing (APIPA)</a:t>
            </a:r>
          </a:p>
          <a:p>
            <a:r>
              <a:rPr lang="en-US" dirty="0" smtClean="0"/>
              <a:t>Public vs. private IP addresses</a:t>
            </a:r>
          </a:p>
        </p:txBody>
      </p:sp>
    </p:spTree>
    <p:extLst>
      <p:ext uri="{BB962C8B-B14F-4D97-AF65-F5344CB8AC3E}">
        <p14:creationId xmlns:p14="http://schemas.microsoft.com/office/powerpoint/2010/main" val="130594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Storage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network storage</a:t>
            </a:r>
          </a:p>
          <a:p>
            <a:pPr lvl="1"/>
            <a:r>
              <a:rPr lang="en-US" dirty="0" smtClean="0"/>
              <a:t>File server</a:t>
            </a:r>
          </a:p>
          <a:p>
            <a:pPr lvl="1"/>
            <a:r>
              <a:rPr lang="en-US" dirty="0" smtClean="0"/>
              <a:t>Network attached storage (NAS)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Cloud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Steps for Setting</a:t>
            </a:r>
            <a:r>
              <a:rPr lang="en-US" baseline="0" dirty="0" smtClean="0"/>
              <a:t> Up a SOHO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lvl="0" indent="-514350">
              <a:buFont typeface="+mj-lt"/>
              <a:buAutoNum type="arabicPeriod"/>
            </a:pPr>
            <a:r>
              <a:rPr lang="en-US" dirty="0" smtClean="0"/>
              <a:t>Change the router’s SSID</a:t>
            </a:r>
          </a:p>
          <a:p>
            <a:pPr marL="571500" lvl="0" indent="-514350">
              <a:buFont typeface="+mj-lt"/>
              <a:buAutoNum type="arabicPeriod"/>
            </a:pPr>
            <a:r>
              <a:rPr lang="en-US" dirty="0" smtClean="0"/>
              <a:t>Change the administrator</a:t>
            </a:r>
            <a:r>
              <a:rPr lang="en-US" baseline="0" dirty="0" smtClean="0"/>
              <a:t> username and password. Give it a strong password.</a:t>
            </a:r>
          </a:p>
          <a:p>
            <a:pPr marL="571500" lvl="0" indent="-514350">
              <a:buFont typeface="+mj-lt"/>
              <a:buAutoNum type="arabicPeriod"/>
            </a:pPr>
            <a:r>
              <a:rPr lang="en-US" baseline="0" dirty="0" smtClean="0"/>
              <a:t>Enable WPA2 Personal with AES</a:t>
            </a:r>
          </a:p>
          <a:p>
            <a:pPr marL="571500" lvl="0" indent="-514350">
              <a:buFont typeface="+mj-lt"/>
              <a:buAutoNum type="arabicPeriod"/>
            </a:pPr>
            <a:r>
              <a:rPr lang="en-US" baseline="0" dirty="0" smtClean="0"/>
              <a:t>Choose a high-quality passphrase</a:t>
            </a:r>
          </a:p>
          <a:p>
            <a:pPr marL="571500" lvl="0" indent="-514350">
              <a:buFont typeface="+mj-lt"/>
              <a:buAutoNum type="arabicPeriod"/>
            </a:pPr>
            <a:r>
              <a:rPr lang="en-US" baseline="0" dirty="0" smtClean="0"/>
              <a:t>From the client side, select WPA2 and enter the security passphrase to connect</a:t>
            </a:r>
          </a:p>
        </p:txBody>
      </p:sp>
    </p:spTree>
    <p:extLst>
      <p:ext uri="{BB962C8B-B14F-4D97-AF65-F5344CB8AC3E}">
        <p14:creationId xmlns:p14="http://schemas.microsoft.com/office/powerpoint/2010/main" val="364039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446</Words>
  <Application>Microsoft Office PowerPoint</Application>
  <PresentationFormat>On-screen Show (4:3)</PresentationFormat>
  <Paragraphs>142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CompTIA IT Fundamentals Study Guide (FC0-U61)</vt:lpstr>
      <vt:lpstr>Chapter 8: Networking Concepts and Technologies</vt:lpstr>
      <vt:lpstr>External Network Connections</vt:lpstr>
      <vt:lpstr>Internal Network Connections</vt:lpstr>
      <vt:lpstr>Networking Devices</vt:lpstr>
      <vt:lpstr>Network Protocols</vt:lpstr>
      <vt:lpstr>TCP/IP Fundamentals</vt:lpstr>
      <vt:lpstr>Network Storage Options</vt:lpstr>
      <vt:lpstr>Basic Steps for Setting Up a SOHO Router</vt:lpstr>
      <vt:lpstr>Network Name</vt:lpstr>
      <vt:lpstr>Router Administrator Account</vt:lpstr>
      <vt:lpstr>Choosing a Passphrase</vt:lpstr>
      <vt:lpstr>Client Configuration</vt:lpstr>
      <vt:lpstr>Wireless Security</vt:lpstr>
      <vt:lpstr>Additional Wireless Router Services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49</cp:revision>
  <dcterms:created xsi:type="dcterms:W3CDTF">2013-06-05T20:52:46Z</dcterms:created>
  <dcterms:modified xsi:type="dcterms:W3CDTF">2018-06-24T20:38:50Z</dcterms:modified>
</cp:coreProperties>
</file>