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61" r:id="rId3"/>
    <p:sldId id="279" r:id="rId4"/>
    <p:sldId id="280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60" r:id="rId13"/>
    <p:sldId id="262" r:id="rId14"/>
    <p:sldId id="282" r:id="rId15"/>
    <p:sldId id="263" r:id="rId16"/>
    <p:sldId id="264" r:id="rId17"/>
    <p:sldId id="265" r:id="rId18"/>
    <p:sldId id="283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2" autoAdjust="0"/>
    <p:restoredTop sz="86443" autoAdjust="0"/>
  </p:normalViewPr>
  <p:slideViewPr>
    <p:cSldViewPr>
      <p:cViewPr varScale="1">
        <p:scale>
          <a:sx n="64" d="100"/>
          <a:sy n="64" d="100"/>
        </p:scale>
        <p:origin x="-10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00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AF1B-7AFA-4FED-BE15-B45A2E3AC6F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40E0-A613-4087-86B8-AF1BB0E1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0E2AE0-5C15-49BD-99C9-4FD89764F1A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CompTIA IT Fundamentals</a:t>
            </a:r>
            <a:br>
              <a:rPr lang="en-US" altLang="en-US" b="1" dirty="0" smtClean="0"/>
            </a:br>
            <a:r>
              <a:rPr lang="en-US" altLang="en-US" b="1" dirty="0" smtClean="0"/>
              <a:t>Study Guide (</a:t>
            </a:r>
            <a:r>
              <a:rPr lang="en-US" altLang="en-US" b="1" dirty="0" smtClean="0"/>
              <a:t>FC0-U61</a:t>
            </a:r>
            <a:r>
              <a:rPr lang="en-US" altLang="en-US" b="1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Chapter 11:</a:t>
            </a:r>
          </a:p>
          <a:p>
            <a:r>
              <a:rPr lang="en-US" altLang="en-US" dirty="0" smtClean="0"/>
              <a:t>Business Continuity and </a:t>
            </a:r>
            <a:br>
              <a:rPr lang="en-US" altLang="en-US" dirty="0" smtClean="0"/>
            </a:br>
            <a:r>
              <a:rPr lang="en-US" altLang="en-US" dirty="0" smtClean="0"/>
              <a:t>Computer</a:t>
            </a:r>
            <a:r>
              <a:rPr lang="en-US" altLang="en-US" baseline="0" dirty="0" smtClean="0"/>
              <a:t> Support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Backup Verification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step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Frequently overlooked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Won’t know something is wrong until it’s too 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6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plan in place</a:t>
            </a:r>
          </a:p>
          <a:p>
            <a:endParaRPr lang="en-US" dirty="0" smtClean="0"/>
          </a:p>
          <a:p>
            <a:r>
              <a:rPr lang="en-US" dirty="0" smtClean="0"/>
              <a:t>Train appropriate personnel on plan</a:t>
            </a:r>
          </a:p>
          <a:p>
            <a:endParaRPr lang="en-US" dirty="0"/>
          </a:p>
          <a:p>
            <a:r>
              <a:rPr lang="en-US" smtClean="0"/>
              <a:t>Clearly documented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Troubleshooting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problem</a:t>
            </a:r>
          </a:p>
          <a:p>
            <a:pPr lvl="0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knowledg</a:t>
            </a:r>
            <a:r>
              <a:rPr lang="en-US" sz="2800" dirty="0" smtClean="0"/>
              <a:t>e sources, if applicable</a:t>
            </a:r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theory of what’s wrong</a:t>
            </a:r>
          </a:p>
          <a:p>
            <a:pPr lvl="0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theory</a:t>
            </a:r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 plan of action to fix the 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</a:p>
          <a:p>
            <a:pPr lvl="0"/>
            <a:r>
              <a:rPr lang="en-US" sz="2800" dirty="0" smtClean="0"/>
              <a:t>Implement the solution</a:t>
            </a:r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 functionality</a:t>
            </a:r>
          </a:p>
          <a:p>
            <a:pPr lvl="0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the findings</a:t>
            </a:r>
          </a:p>
        </p:txBody>
      </p:sp>
    </p:spTree>
    <p:extLst>
      <p:ext uri="{BB962C8B-B14F-4D97-AF65-F5344CB8AC3E}">
        <p14:creationId xmlns:p14="http://schemas.microsoft.com/office/powerpoint/2010/main" val="192672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the user/customer</a:t>
            </a:r>
          </a:p>
          <a:p>
            <a:r>
              <a:rPr lang="en-US" dirty="0" smtClean="0"/>
              <a:t>Gather</a:t>
            </a:r>
            <a:r>
              <a:rPr lang="en-US" baseline="0" dirty="0" smtClean="0"/>
              <a:t> information</a:t>
            </a:r>
          </a:p>
          <a:p>
            <a:r>
              <a:rPr lang="en-US" baseline="0" dirty="0" smtClean="0"/>
              <a:t>Try to isolate the issue</a:t>
            </a:r>
          </a:p>
          <a:p>
            <a:pPr lvl="1"/>
            <a:r>
              <a:rPr lang="en-US" dirty="0" smtClean="0"/>
              <a:t>When/where/how</a:t>
            </a:r>
            <a:r>
              <a:rPr lang="en-US" baseline="0" dirty="0" smtClean="0"/>
              <a:t> does it happen</a:t>
            </a:r>
          </a:p>
        </p:txBody>
      </p:sp>
    </p:spTree>
    <p:extLst>
      <p:ext uri="{BB962C8B-B14F-4D97-AF65-F5344CB8AC3E}">
        <p14:creationId xmlns:p14="http://schemas.microsoft.com/office/powerpoint/2010/main" val="393147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Knowledge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Manuals</a:t>
            </a:r>
          </a:p>
          <a:p>
            <a:endParaRPr lang="en-US" dirty="0"/>
          </a:p>
          <a:p>
            <a:r>
              <a:rPr lang="en-US" dirty="0" smtClean="0"/>
              <a:t>Manufacturer web sites</a:t>
            </a:r>
          </a:p>
          <a:p>
            <a:endParaRPr lang="en-US" dirty="0"/>
          </a:p>
          <a:p>
            <a:r>
              <a:rPr lang="en-US" dirty="0" smtClean="0"/>
              <a:t>Google</a:t>
            </a:r>
          </a:p>
          <a:p>
            <a:endParaRPr lang="en-US" dirty="0"/>
          </a:p>
          <a:p>
            <a:r>
              <a:rPr lang="en-US" dirty="0" smtClean="0"/>
              <a:t>Forums/blogs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1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the obvious</a:t>
            </a:r>
          </a:p>
          <a:p>
            <a:endParaRPr lang="en-US" dirty="0"/>
          </a:p>
          <a:p>
            <a:r>
              <a:rPr lang="en-US" dirty="0" smtClean="0"/>
              <a:t>Eliminate </a:t>
            </a:r>
            <a:r>
              <a:rPr lang="en-US" dirty="0" smtClean="0"/>
              <a:t>possibilities</a:t>
            </a:r>
          </a:p>
          <a:p>
            <a:endParaRPr lang="en-US" dirty="0" smtClean="0"/>
          </a:p>
          <a:p>
            <a:r>
              <a:rPr lang="en-US" dirty="0" smtClean="0"/>
              <a:t>Divide and conquer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95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the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</a:t>
            </a:r>
            <a:r>
              <a:rPr lang="en-US" baseline="0" dirty="0" smtClean="0"/>
              <a:t> simple stuff first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to see if it’s user error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Restart the computer</a:t>
            </a:r>
          </a:p>
        </p:txBody>
      </p:sp>
    </p:spTree>
    <p:extLst>
      <p:ext uri="{BB962C8B-B14F-4D97-AF65-F5344CB8AC3E}">
        <p14:creationId xmlns:p14="http://schemas.microsoft.com/office/powerpoint/2010/main" val="348425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Establishing a 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fix might or might not have worked</a:t>
            </a:r>
          </a:p>
          <a:p>
            <a:endParaRPr lang="en-US" dirty="0" smtClean="0"/>
          </a:p>
          <a:p>
            <a:r>
              <a:rPr lang="en-US" dirty="0" smtClean="0"/>
              <a:t>If needed, try again</a:t>
            </a:r>
          </a:p>
          <a:p>
            <a:endParaRPr lang="en-US" dirty="0" smtClean="0"/>
          </a:p>
          <a:p>
            <a:r>
              <a:rPr lang="en-US" dirty="0" smtClean="0"/>
              <a:t>Spread</a:t>
            </a:r>
            <a:r>
              <a:rPr lang="en-US" baseline="0" dirty="0" smtClean="0"/>
              <a:t> the solution as needed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Document the solution (take notes)</a:t>
            </a:r>
          </a:p>
        </p:txBody>
      </p:sp>
    </p:spTree>
    <p:extLst>
      <p:ext uri="{BB962C8B-B14F-4D97-AF65-F5344CB8AC3E}">
        <p14:creationId xmlns:p14="http://schemas.microsoft.com/office/powerpoint/2010/main" val="115329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problem was isolated, you may not need this step</a:t>
            </a:r>
          </a:p>
          <a:p>
            <a:endParaRPr lang="en-US" dirty="0"/>
          </a:p>
          <a:p>
            <a:r>
              <a:rPr lang="en-US" dirty="0" smtClean="0"/>
              <a:t>Reapply fix to other computers as needed</a:t>
            </a:r>
          </a:p>
          <a:p>
            <a:endParaRPr lang="en-US" dirty="0"/>
          </a:p>
          <a:p>
            <a:r>
              <a:rPr lang="en-US" dirty="0" smtClean="0"/>
              <a:t>Escalate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8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sure the error or problem</a:t>
            </a:r>
            <a:r>
              <a:rPr lang="en-US" baseline="0" dirty="0" smtClean="0"/>
              <a:t> is not coming 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other major systems or applications to ensure the fix didn’t cause obvious problems</a:t>
            </a:r>
          </a:p>
        </p:txBody>
      </p:sp>
    </p:spTree>
    <p:extLst>
      <p:ext uri="{BB962C8B-B14F-4D97-AF65-F5344CB8AC3E}">
        <p14:creationId xmlns:p14="http://schemas.microsoft.com/office/powerpoint/2010/main" val="342803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kern="1200" dirty="0" smtClean="0">
                <a:solidFill>
                  <a:schemeClr val="tx1"/>
                </a:solidFill>
                <a:effectLst/>
              </a:rPr>
              <a:t>Chapter 11: </a:t>
            </a:r>
            <a:r>
              <a:rPr lang="en-US" sz="3600" kern="1200" dirty="0" smtClean="0">
                <a:solidFill>
                  <a:schemeClr val="tx1"/>
                </a:solidFill>
                <a:effectLst/>
              </a:rPr>
              <a:t>Business Continuity and Computer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96638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Explain the troubleshooting methodology</a:t>
            </a:r>
          </a:p>
          <a:p>
            <a:pPr lvl="1"/>
            <a:r>
              <a:rPr lang="en-US" dirty="0" smtClean="0"/>
              <a:t>Identify the problem</a:t>
            </a:r>
          </a:p>
          <a:p>
            <a:pPr lvl="1"/>
            <a:r>
              <a:rPr lang="en-US" dirty="0" smtClean="0"/>
              <a:t>Research knowledge base/Internet, if applicable</a:t>
            </a:r>
          </a:p>
          <a:p>
            <a:pPr lvl="1"/>
            <a:r>
              <a:rPr lang="en-US" dirty="0" smtClean="0"/>
              <a:t>Establish a theory of probable cause</a:t>
            </a:r>
          </a:p>
          <a:p>
            <a:pPr lvl="1"/>
            <a:r>
              <a:rPr lang="en-US" dirty="0" smtClean="0"/>
              <a:t>Test the theory to determine the cause</a:t>
            </a:r>
          </a:p>
          <a:p>
            <a:pPr lvl="1"/>
            <a:r>
              <a:rPr lang="en-US" dirty="0" smtClean="0"/>
              <a:t>Establish a plan of action to resolve the problem and identify potential effects</a:t>
            </a:r>
          </a:p>
          <a:p>
            <a:pPr lvl="1"/>
            <a:r>
              <a:rPr lang="en-US" dirty="0" smtClean="0"/>
              <a:t>Implement the solution or escalate as necessary</a:t>
            </a:r>
          </a:p>
          <a:p>
            <a:pPr lvl="1"/>
            <a:r>
              <a:rPr lang="en-US" dirty="0" smtClean="0"/>
              <a:t>Verify full system functionality and, if applicable, implement preventive measures</a:t>
            </a:r>
          </a:p>
          <a:p>
            <a:pPr lvl="1"/>
            <a:r>
              <a:rPr lang="en-US" dirty="0" smtClean="0"/>
              <a:t>Document findings/lessons learned, actions, and outcomes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Explain business continuity concepts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2"/>
            <a:r>
              <a:rPr lang="en-US" dirty="0" smtClean="0"/>
              <a:t>Replication</a:t>
            </a:r>
          </a:p>
          <a:p>
            <a:pPr lvl="2"/>
            <a:r>
              <a:rPr lang="en-US" dirty="0" smtClean="0"/>
              <a:t>Redundancy</a:t>
            </a:r>
          </a:p>
          <a:p>
            <a:pPr lvl="2"/>
            <a:r>
              <a:rPr lang="en-US" dirty="0" smtClean="0"/>
              <a:t>Backup considerations</a:t>
            </a:r>
          </a:p>
          <a:p>
            <a:pPr lvl="2"/>
            <a:r>
              <a:rPr lang="en-US" dirty="0" smtClean="0"/>
              <a:t>Contingency plan</a:t>
            </a:r>
          </a:p>
          <a:p>
            <a:pPr lvl="1"/>
            <a:r>
              <a:rPr lang="en-US" dirty="0" smtClean="0"/>
              <a:t>Disaster recovery</a:t>
            </a:r>
          </a:p>
          <a:p>
            <a:pPr lvl="2"/>
            <a:r>
              <a:rPr lang="en-US" dirty="0" smtClean="0"/>
              <a:t>Data restoration</a:t>
            </a:r>
          </a:p>
          <a:p>
            <a:pPr lvl="2"/>
            <a:r>
              <a:rPr lang="en-US" dirty="0" smtClean="0"/>
              <a:t>Prioritization</a:t>
            </a:r>
          </a:p>
          <a:p>
            <a:pPr lvl="2"/>
            <a:r>
              <a:rPr lang="en-US" dirty="0" smtClean="0"/>
              <a:t>Restoring access</a:t>
            </a:r>
          </a:p>
        </p:txBody>
      </p:sp>
    </p:spTree>
    <p:extLst>
      <p:ext uri="{BB962C8B-B14F-4D97-AF65-F5344CB8AC3E}">
        <p14:creationId xmlns:p14="http://schemas.microsoft.com/office/powerpoint/2010/main" val="93856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</a:t>
            </a:r>
            <a:r>
              <a:rPr lang="en-US" baseline="0" dirty="0" smtClean="0"/>
              <a:t> critical step!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Carry a notebook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Design a process that works for you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openly available journals if multiple people troubleshoot problems</a:t>
            </a:r>
          </a:p>
        </p:txBody>
      </p:sp>
    </p:spTree>
    <p:extLst>
      <p:ext uri="{BB962C8B-B14F-4D97-AF65-F5344CB8AC3E}">
        <p14:creationId xmlns:p14="http://schemas.microsoft.com/office/powerpoint/2010/main" val="189439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r>
              <a:rPr lang="en-US" baseline="0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won’t boot up</a:t>
            </a:r>
          </a:p>
          <a:p>
            <a:endParaRPr lang="en-US" dirty="0" smtClean="0"/>
          </a:p>
          <a:p>
            <a:r>
              <a:rPr lang="en-US" dirty="0" smtClean="0"/>
              <a:t>Operating system</a:t>
            </a:r>
            <a:r>
              <a:rPr lang="en-US" baseline="0" dirty="0" smtClean="0"/>
              <a:t> errors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Application failures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Hardware failures</a:t>
            </a:r>
          </a:p>
        </p:txBody>
      </p:sp>
    </p:spTree>
    <p:extLst>
      <p:ext uri="{BB962C8B-B14F-4D97-AF65-F5344CB8AC3E}">
        <p14:creationId xmlns:p14="http://schemas.microsoft.com/office/powerpoint/2010/main" val="24815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Won’t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on the monitor</a:t>
            </a:r>
          </a:p>
          <a:p>
            <a:r>
              <a:rPr lang="en-US" dirty="0" smtClean="0"/>
              <a:t>Black screen or blue</a:t>
            </a:r>
            <a:r>
              <a:rPr lang="en-US" baseline="0" dirty="0" smtClean="0"/>
              <a:t> screen</a:t>
            </a:r>
          </a:p>
          <a:p>
            <a:r>
              <a:rPr lang="en-US" baseline="0" dirty="0" smtClean="0"/>
              <a:t>Windows won’t load</a:t>
            </a:r>
          </a:p>
          <a:p>
            <a:pPr lvl="1"/>
            <a:r>
              <a:rPr lang="en-US" baseline="0" dirty="0" smtClean="0"/>
              <a:t>Using Safe Mode</a:t>
            </a:r>
          </a:p>
          <a:p>
            <a:pPr lvl="1"/>
            <a:r>
              <a:rPr lang="en-US" baseline="0" dirty="0" smtClean="0"/>
              <a:t>Using System Restore</a:t>
            </a:r>
          </a:p>
          <a:p>
            <a:pPr lvl="1"/>
            <a:r>
              <a:rPr lang="en-US" baseline="0" dirty="0" smtClean="0"/>
              <a:t>Using the System Configuration utility</a:t>
            </a:r>
          </a:p>
          <a:p>
            <a:pPr lvl="1"/>
            <a:r>
              <a:rPr lang="en-US" baseline="0" dirty="0" smtClean="0"/>
              <a:t>Using the Recovery Environment</a:t>
            </a:r>
          </a:p>
          <a:p>
            <a:r>
              <a:rPr lang="en-US" baseline="0" dirty="0" smtClean="0"/>
              <a:t>Mac OS X won’t load</a:t>
            </a:r>
          </a:p>
        </p:txBody>
      </p:sp>
    </p:spTree>
    <p:extLst>
      <p:ext uri="{BB962C8B-B14F-4D97-AF65-F5344CB8AC3E}">
        <p14:creationId xmlns:p14="http://schemas.microsoft.com/office/powerpoint/2010/main" val="326481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r>
              <a:rPr lang="en-US" baseline="0" dirty="0" smtClean="0"/>
              <a:t>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error messages online</a:t>
            </a:r>
          </a:p>
          <a:p>
            <a:endParaRPr lang="en-US" dirty="0" smtClean="0"/>
          </a:p>
          <a:p>
            <a:r>
              <a:rPr lang="en-US" dirty="0" smtClean="0"/>
              <a:t>OS slowdown or lockup could be overheating</a:t>
            </a:r>
          </a:p>
        </p:txBody>
      </p:sp>
    </p:spTree>
    <p:extLst>
      <p:ext uri="{BB962C8B-B14F-4D97-AF65-F5344CB8AC3E}">
        <p14:creationId xmlns:p14="http://schemas.microsoft.com/office/powerpoint/2010/main" val="294106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fails to install or fails to</a:t>
            </a:r>
            <a:r>
              <a:rPr lang="en-US" baseline="0" dirty="0" smtClean="0"/>
              <a:t> run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 used to work, but no longer does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Persistent application crashes</a:t>
            </a:r>
          </a:p>
        </p:txBody>
      </p:sp>
    </p:spTree>
    <p:extLst>
      <p:ext uri="{BB962C8B-B14F-4D97-AF65-F5344CB8AC3E}">
        <p14:creationId xmlns:p14="http://schemas.microsoft.com/office/powerpoint/2010/main" val="290559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Hardware/driver compatibility issues</a:t>
            </a:r>
          </a:p>
          <a:p>
            <a:endParaRPr lang="en-US" dirty="0" smtClean="0"/>
          </a:p>
          <a:p>
            <a:r>
              <a:rPr lang="en-US" dirty="0" smtClean="0"/>
              <a:t>Malfunctioning</a:t>
            </a:r>
            <a:r>
              <a:rPr lang="en-US" baseline="0" dirty="0" smtClean="0"/>
              <a:t> input devices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Troubleshooting network connectivity</a:t>
            </a:r>
          </a:p>
        </p:txBody>
      </p:sp>
    </p:spTree>
    <p:extLst>
      <p:ext uri="{BB962C8B-B14F-4D97-AF65-F5344CB8AC3E}">
        <p14:creationId xmlns:p14="http://schemas.microsoft.com/office/powerpoint/2010/main" val="159839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Contingency plans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 business impact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 preventive systems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Develop a recovery plan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 the recovery plan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up a maintenance and review schedule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Implement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1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Replication and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redundancy</a:t>
            </a:r>
          </a:p>
          <a:p>
            <a:pPr lvl="1"/>
            <a:r>
              <a:rPr lang="en-US" dirty="0" smtClean="0"/>
              <a:t>RAID 0</a:t>
            </a:r>
          </a:p>
          <a:p>
            <a:pPr lvl="1"/>
            <a:r>
              <a:rPr lang="en-US" dirty="0" smtClean="0"/>
              <a:t>RAID 1</a:t>
            </a:r>
          </a:p>
          <a:p>
            <a:pPr lvl="1"/>
            <a:r>
              <a:rPr lang="en-US" dirty="0" smtClean="0"/>
              <a:t>RAID 5</a:t>
            </a:r>
          </a:p>
          <a:p>
            <a:r>
              <a:rPr lang="en-US" dirty="0" smtClean="0"/>
              <a:t>Network redundancy</a:t>
            </a:r>
          </a:p>
          <a:p>
            <a:r>
              <a:rPr lang="en-US" dirty="0" smtClean="0"/>
              <a:t>Power redundancy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Computer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data</a:t>
            </a:r>
          </a:p>
          <a:p>
            <a:endParaRPr lang="en-US" dirty="0" smtClean="0"/>
          </a:p>
          <a:p>
            <a:r>
              <a:rPr lang="en-US" dirty="0" smtClean="0"/>
              <a:t>How easily replaceable is it?</a:t>
            </a:r>
          </a:p>
        </p:txBody>
      </p:sp>
    </p:spTree>
    <p:extLst>
      <p:ext uri="{BB962C8B-B14F-4D97-AF65-F5344CB8AC3E}">
        <p14:creationId xmlns:p14="http://schemas.microsoft.com/office/powerpoint/2010/main" val="113638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Backups</a:t>
            </a:r>
            <a:r>
              <a:rPr lang="en-US" baseline="0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Archive bit</a:t>
            </a:r>
          </a:p>
          <a:p>
            <a:endParaRPr lang="en-US" dirty="0" smtClean="0"/>
          </a:p>
          <a:p>
            <a:r>
              <a:rPr lang="en-US" dirty="0" smtClean="0"/>
              <a:t>Backup</a:t>
            </a:r>
            <a:r>
              <a:rPr lang="en-US" baseline="0" dirty="0" smtClean="0"/>
              <a:t> software programs</a:t>
            </a:r>
          </a:p>
        </p:txBody>
      </p:sp>
    </p:spTree>
    <p:extLst>
      <p:ext uri="{BB962C8B-B14F-4D97-AF65-F5344CB8AC3E}">
        <p14:creationId xmlns:p14="http://schemas.microsoft.com/office/powerpoint/2010/main" val="83900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Incremental</a:t>
            </a:r>
          </a:p>
          <a:p>
            <a:r>
              <a:rPr lang="en-US" dirty="0" smtClean="0"/>
              <a:t>Differential</a:t>
            </a:r>
          </a:p>
          <a:p>
            <a:r>
              <a:rPr lang="en-US" dirty="0" smtClean="0"/>
              <a:t>Daily</a:t>
            </a:r>
          </a:p>
        </p:txBody>
      </p:sp>
    </p:spTree>
    <p:extLst>
      <p:ext uri="{BB962C8B-B14F-4D97-AF65-F5344CB8AC3E}">
        <p14:creationId xmlns:p14="http://schemas.microsoft.com/office/powerpoint/2010/main" val="189379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Locally attached storage</a:t>
            </a:r>
          </a:p>
          <a:p>
            <a:endParaRPr lang="en-US" dirty="0" smtClean="0"/>
          </a:p>
          <a:p>
            <a:r>
              <a:rPr lang="en-US" dirty="0" smtClean="0"/>
              <a:t>Network attached storage</a:t>
            </a:r>
          </a:p>
          <a:p>
            <a:endParaRPr lang="en-US" dirty="0" smtClean="0"/>
          </a:p>
          <a:p>
            <a:r>
              <a:rPr lang="en-US" dirty="0" smtClean="0"/>
              <a:t>Internet</a:t>
            </a:r>
            <a:r>
              <a:rPr lang="en-US" baseline="0" dirty="0" smtClean="0"/>
              <a:t> or cloud-based</a:t>
            </a:r>
          </a:p>
        </p:txBody>
      </p:sp>
    </p:spTree>
    <p:extLst>
      <p:ext uri="{BB962C8B-B14F-4D97-AF65-F5344CB8AC3E}">
        <p14:creationId xmlns:p14="http://schemas.microsoft.com/office/powerpoint/2010/main" val="309951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Backup Frequency and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depends on rate of</a:t>
            </a:r>
            <a:r>
              <a:rPr lang="en-US" baseline="0" dirty="0" smtClean="0"/>
              <a:t> change and importance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Scheduling prevents forgetting</a:t>
            </a:r>
          </a:p>
        </p:txBody>
      </p:sp>
    </p:spTree>
    <p:extLst>
      <p:ext uri="{BB962C8B-B14F-4D97-AF65-F5344CB8AC3E}">
        <p14:creationId xmlns:p14="http://schemas.microsoft.com/office/powerpoint/2010/main" val="40289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527</Words>
  <Application>Microsoft Office PowerPoint</Application>
  <PresentationFormat>On-screen Show (4:3)</PresentationFormat>
  <Paragraphs>168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CompTIA IT Fundamentals Study Guide (FC0-U61)</vt:lpstr>
      <vt:lpstr>Chapter 11: Business Continuity and Computer Support</vt:lpstr>
      <vt:lpstr>Fault Tolerance</vt:lpstr>
      <vt:lpstr>Replication and Redundancy</vt:lpstr>
      <vt:lpstr>Importance of Computer Backups</vt:lpstr>
      <vt:lpstr>How Backups Work</vt:lpstr>
      <vt:lpstr>Backup Types</vt:lpstr>
      <vt:lpstr>Backup Locations</vt:lpstr>
      <vt:lpstr>Backup Frequency and Scheduling</vt:lpstr>
      <vt:lpstr>Backup Verification and Testing</vt:lpstr>
      <vt:lpstr>Disaster Recovery</vt:lpstr>
      <vt:lpstr>Troubleshooting Theory</vt:lpstr>
      <vt:lpstr>Identifying the Problem</vt:lpstr>
      <vt:lpstr>Research Knowledge Sources</vt:lpstr>
      <vt:lpstr>Establish a Theory</vt:lpstr>
      <vt:lpstr>Testing the Theory</vt:lpstr>
      <vt:lpstr>Establishing a Plan of Action</vt:lpstr>
      <vt:lpstr>Implement the Solution</vt:lpstr>
      <vt:lpstr>Verifying Functionality</vt:lpstr>
      <vt:lpstr>Document the Work</vt:lpstr>
      <vt:lpstr>Troubleshooting Examples</vt:lpstr>
      <vt:lpstr>Computer Won’t Boot</vt:lpstr>
      <vt:lpstr>Operating System Errors</vt:lpstr>
      <vt:lpstr>Application Failures</vt:lpstr>
      <vt:lpstr>Hardware Failures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Connor - San Francisco</dc:creator>
  <cp:lastModifiedBy>Quentin Docter</cp:lastModifiedBy>
  <cp:revision>66</cp:revision>
  <dcterms:created xsi:type="dcterms:W3CDTF">2013-06-05T20:52:46Z</dcterms:created>
  <dcterms:modified xsi:type="dcterms:W3CDTF">2018-06-29T17:56:19Z</dcterms:modified>
</cp:coreProperties>
</file>