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95cd2741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95cd2741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95cd2741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a95cd2741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a95cd2741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a95cd2741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95cd2741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95cd2741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Automobile Sales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Timothy Munson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Sajan Khadka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3172900"/>
            <a:ext cx="7688100" cy="1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Sajan Khadka: ER diagram, relational diagram, queries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Timothy Munson: database design, implementing interfaces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596563" y="324700"/>
            <a:ext cx="78015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25" y="1259625"/>
            <a:ext cx="6192575" cy="34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1243175" y="437950"/>
            <a:ext cx="78015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</a:t>
            </a:r>
            <a:r>
              <a:rPr lang="en"/>
              <a:t> Diagram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00" y="1412400"/>
            <a:ext cx="6487950" cy="33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7950" y="17807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how the application works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