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Lewis" userId="61a1780592e654cb" providerId="LiveId" clId="{2F8A56F6-999A-4C7C-9CB9-267FD941F778}"/>
    <pc:docChg chg="undo custSel addSld delSld modSld sldOrd">
      <pc:chgData name="Nick Lewis" userId="61a1780592e654cb" providerId="LiveId" clId="{2F8A56F6-999A-4C7C-9CB9-267FD941F778}" dt="2017-12-08T13:27:02.963" v="1810" actId="20577"/>
      <pc:docMkLst>
        <pc:docMk/>
      </pc:docMkLst>
      <pc:sldChg chg="addSp delSp modSp">
        <pc:chgData name="Nick Lewis" userId="61a1780592e654cb" providerId="LiveId" clId="{2F8A56F6-999A-4C7C-9CB9-267FD941F778}" dt="2017-12-08T12:51:20.054" v="690" actId="6549"/>
        <pc:sldMkLst>
          <pc:docMk/>
          <pc:sldMk cId="2501463435" sldId="256"/>
        </pc:sldMkLst>
        <pc:spChg chg="mod">
          <ac:chgData name="Nick Lewis" userId="61a1780592e654cb" providerId="LiveId" clId="{2F8A56F6-999A-4C7C-9CB9-267FD941F778}" dt="2017-12-08T12:51:11.911" v="686" actId="404"/>
          <ac:spMkLst>
            <pc:docMk/>
            <pc:sldMk cId="2501463435" sldId="256"/>
            <ac:spMk id="2" creationId="{382EB8B8-74DC-4265-85B3-1957F355B5C6}"/>
          </ac:spMkLst>
        </pc:spChg>
        <pc:spChg chg="mod">
          <ac:chgData name="Nick Lewis" userId="61a1780592e654cb" providerId="LiveId" clId="{2F8A56F6-999A-4C7C-9CB9-267FD941F778}" dt="2017-12-08T12:51:20.054" v="690" actId="6549"/>
          <ac:spMkLst>
            <pc:docMk/>
            <pc:sldMk cId="2501463435" sldId="256"/>
            <ac:spMk id="3" creationId="{49B50262-4EF9-494D-ADE9-A6D2EBE96E32}"/>
          </ac:spMkLst>
        </pc:spChg>
        <pc:picChg chg="add del mod">
          <ac:chgData name="Nick Lewis" userId="61a1780592e654cb" providerId="LiveId" clId="{2F8A56F6-999A-4C7C-9CB9-267FD941F778}" dt="2017-12-08T12:51:16.247" v="687" actId="478"/>
          <ac:picMkLst>
            <pc:docMk/>
            <pc:sldMk cId="2501463435" sldId="256"/>
            <ac:picMk id="5" creationId="{98A5DFA3-2DEC-4D16-818D-495E105F76D4}"/>
          </ac:picMkLst>
        </pc:picChg>
      </pc:sldChg>
      <pc:sldChg chg="addSp delSp modSp">
        <pc:chgData name="Nick Lewis" userId="61a1780592e654cb" providerId="LiveId" clId="{2F8A56F6-999A-4C7C-9CB9-267FD941F778}" dt="2017-12-08T13:26:20.407" v="1804" actId="20577"/>
        <pc:sldMkLst>
          <pc:docMk/>
          <pc:sldMk cId="635746379" sldId="257"/>
        </pc:sldMkLst>
        <pc:spChg chg="add del">
          <ac:chgData name="Nick Lewis" userId="61a1780592e654cb" providerId="LiveId" clId="{2F8A56F6-999A-4C7C-9CB9-267FD941F778}" dt="2017-12-08T12:52:16.497" v="695" actId="931"/>
          <ac:spMkLst>
            <pc:docMk/>
            <pc:sldMk cId="635746379" sldId="257"/>
            <ac:spMk id="3" creationId="{BAD56621-C4C0-43D7-87F9-BFF06B79C90E}"/>
          </ac:spMkLst>
        </pc:spChg>
        <pc:spChg chg="add mod">
          <ac:chgData name="Nick Lewis" userId="61a1780592e654cb" providerId="LiveId" clId="{2F8A56F6-999A-4C7C-9CB9-267FD941F778}" dt="2017-12-08T13:26:20.407" v="1804" actId="20577"/>
          <ac:spMkLst>
            <pc:docMk/>
            <pc:sldMk cId="635746379" sldId="257"/>
            <ac:spMk id="11" creationId="{0A637CB0-C99A-4422-9FEE-CA132CD3B041}"/>
          </ac:spMkLst>
        </pc:spChg>
        <pc:picChg chg="add del mod">
          <ac:chgData name="Nick Lewis" userId="61a1780592e654cb" providerId="LiveId" clId="{2F8A56F6-999A-4C7C-9CB9-267FD941F778}" dt="2017-12-08T12:51:48.603" v="692" actId="931"/>
          <ac:picMkLst>
            <pc:docMk/>
            <pc:sldMk cId="635746379" sldId="257"/>
            <ac:picMk id="5" creationId="{1B0D71B4-8AE2-4F42-A69A-F225DD362D77}"/>
          </ac:picMkLst>
        </pc:picChg>
        <pc:picChg chg="add del mod">
          <ac:chgData name="Nick Lewis" userId="61a1780592e654cb" providerId="LiveId" clId="{2F8A56F6-999A-4C7C-9CB9-267FD941F778}" dt="2017-12-08T12:52:05.791" v="694" actId="931"/>
          <ac:picMkLst>
            <pc:docMk/>
            <pc:sldMk cId="635746379" sldId="257"/>
            <ac:picMk id="7" creationId="{46066065-94B7-4979-8406-9E15E9D4F4ED}"/>
          </ac:picMkLst>
        </pc:picChg>
        <pc:picChg chg="add del mod">
          <ac:chgData name="Nick Lewis" userId="61a1780592e654cb" providerId="LiveId" clId="{2F8A56F6-999A-4C7C-9CB9-267FD941F778}" dt="2017-12-08T12:53:50.664" v="701" actId="478"/>
          <ac:picMkLst>
            <pc:docMk/>
            <pc:sldMk cId="635746379" sldId="257"/>
            <ac:picMk id="9" creationId="{48608427-9979-4BD4-B9C9-5A4CB6E75E12}"/>
          </ac:picMkLst>
        </pc:picChg>
      </pc:sldChg>
      <pc:sldChg chg="addSp delSp modSp add del">
        <pc:chgData name="Nick Lewis" userId="61a1780592e654cb" providerId="LiveId" clId="{2F8A56F6-999A-4C7C-9CB9-267FD941F778}" dt="2017-12-08T13:27:02.963" v="1810" actId="20577"/>
        <pc:sldMkLst>
          <pc:docMk/>
          <pc:sldMk cId="295000663" sldId="258"/>
        </pc:sldMkLst>
        <pc:spChg chg="mod">
          <ac:chgData name="Nick Lewis" userId="61a1780592e654cb" providerId="LiveId" clId="{2F8A56F6-999A-4C7C-9CB9-267FD941F778}" dt="2017-12-08T12:41:55.873" v="629" actId="20577"/>
          <ac:spMkLst>
            <pc:docMk/>
            <pc:sldMk cId="295000663" sldId="258"/>
            <ac:spMk id="2" creationId="{24B90C47-5AFE-44BC-B1E5-F88EDDD833E3}"/>
          </ac:spMkLst>
        </pc:spChg>
        <pc:spChg chg="add del mod">
          <ac:chgData name="Nick Lewis" userId="61a1780592e654cb" providerId="LiveId" clId="{2F8A56F6-999A-4C7C-9CB9-267FD941F778}" dt="2017-12-08T13:27:02.963" v="1810" actId="20577"/>
          <ac:spMkLst>
            <pc:docMk/>
            <pc:sldMk cId="295000663" sldId="258"/>
            <ac:spMk id="3" creationId="{A8F621BC-FD40-4B42-B9A6-F2190A9013BB}"/>
          </ac:spMkLst>
        </pc:spChg>
        <pc:spChg chg="add del mod">
          <ac:chgData name="Nick Lewis" userId="61a1780592e654cb" providerId="LiveId" clId="{2F8A56F6-999A-4C7C-9CB9-267FD941F778}" dt="2017-12-08T12:23:19.768" v="57"/>
          <ac:spMkLst>
            <pc:docMk/>
            <pc:sldMk cId="295000663" sldId="258"/>
            <ac:spMk id="4" creationId="{A6FA87D6-6A1F-4FC8-A222-D8D066FFCF72}"/>
          </ac:spMkLst>
        </pc:spChg>
        <pc:spChg chg="add del mod">
          <ac:chgData name="Nick Lewis" userId="61a1780592e654cb" providerId="LiveId" clId="{2F8A56F6-999A-4C7C-9CB9-267FD941F778}" dt="2017-12-08T12:23:19.768" v="57"/>
          <ac:spMkLst>
            <pc:docMk/>
            <pc:sldMk cId="295000663" sldId="258"/>
            <ac:spMk id="5" creationId="{DBE82DBA-726D-4B5D-995B-B0C991A97DF1}"/>
          </ac:spMkLst>
        </pc:spChg>
      </pc:sldChg>
      <pc:sldChg chg="add del">
        <pc:chgData name="Nick Lewis" userId="61a1780592e654cb" providerId="LiveId" clId="{2F8A56F6-999A-4C7C-9CB9-267FD941F778}" dt="2017-12-08T12:22:18.312" v="7" actId="2696"/>
        <pc:sldMkLst>
          <pc:docMk/>
          <pc:sldMk cId="1123852624" sldId="259"/>
        </pc:sldMkLst>
      </pc:sldChg>
      <pc:sldChg chg="addSp delSp modSp add">
        <pc:chgData name="Nick Lewis" userId="61a1780592e654cb" providerId="LiveId" clId="{2F8A56F6-999A-4C7C-9CB9-267FD941F778}" dt="2017-12-08T12:46:14.123" v="636" actId="14100"/>
        <pc:sldMkLst>
          <pc:docMk/>
          <pc:sldMk cId="3756260301" sldId="259"/>
        </pc:sldMkLst>
        <pc:spChg chg="mod">
          <ac:chgData name="Nick Lewis" userId="61a1780592e654cb" providerId="LiveId" clId="{2F8A56F6-999A-4C7C-9CB9-267FD941F778}" dt="2017-12-08T12:22:32.505" v="25" actId="20577"/>
          <ac:spMkLst>
            <pc:docMk/>
            <pc:sldMk cId="3756260301" sldId="259"/>
            <ac:spMk id="2" creationId="{24B90C47-5AFE-44BC-B1E5-F88EDDD833E3}"/>
          </ac:spMkLst>
        </pc:spChg>
        <pc:spChg chg="del">
          <ac:chgData name="Nick Lewis" userId="61a1780592e654cb" providerId="LiveId" clId="{2F8A56F6-999A-4C7C-9CB9-267FD941F778}" dt="2017-12-08T12:29:32.827" v="531"/>
          <ac:spMkLst>
            <pc:docMk/>
            <pc:sldMk cId="3756260301" sldId="259"/>
            <ac:spMk id="3" creationId="{A8F621BC-FD40-4B42-B9A6-F2190A9013BB}"/>
          </ac:spMkLst>
        </pc:spChg>
        <pc:picChg chg="add del mod modCrop">
          <ac:chgData name="Nick Lewis" userId="61a1780592e654cb" providerId="LiveId" clId="{2F8A56F6-999A-4C7C-9CB9-267FD941F778}" dt="2017-12-08T12:32:38.912" v="547" actId="478"/>
          <ac:picMkLst>
            <pc:docMk/>
            <pc:sldMk cId="3756260301" sldId="259"/>
            <ac:picMk id="5" creationId="{9677FF7D-2A90-42F4-9926-13BA1FA0CD79}"/>
          </ac:picMkLst>
        </pc:picChg>
        <pc:picChg chg="add del mod">
          <ac:chgData name="Nick Lewis" userId="61a1780592e654cb" providerId="LiveId" clId="{2F8A56F6-999A-4C7C-9CB9-267FD941F778}" dt="2017-12-08T12:32:40.504" v="548" actId="478"/>
          <ac:picMkLst>
            <pc:docMk/>
            <pc:sldMk cId="3756260301" sldId="259"/>
            <ac:picMk id="7" creationId="{F65D1BA3-B115-4052-9D8B-583E97C099EF}"/>
          </ac:picMkLst>
        </pc:picChg>
        <pc:picChg chg="add mod">
          <ac:chgData name="Nick Lewis" userId="61a1780592e654cb" providerId="LiveId" clId="{2F8A56F6-999A-4C7C-9CB9-267FD941F778}" dt="2017-12-08T12:46:14.123" v="636" actId="14100"/>
          <ac:picMkLst>
            <pc:docMk/>
            <pc:sldMk cId="3756260301" sldId="259"/>
            <ac:picMk id="9" creationId="{396C770A-E3B4-492C-8BC0-670E3BB9E27C}"/>
          </ac:picMkLst>
        </pc:picChg>
        <pc:picChg chg="add mod">
          <ac:chgData name="Nick Lewis" userId="61a1780592e654cb" providerId="LiveId" clId="{2F8A56F6-999A-4C7C-9CB9-267FD941F778}" dt="2017-12-08T12:46:10.585" v="635" actId="14100"/>
          <ac:picMkLst>
            <pc:docMk/>
            <pc:sldMk cId="3756260301" sldId="259"/>
            <ac:picMk id="11" creationId="{0C6B7942-16BC-4881-975C-B5143E487DB4}"/>
          </ac:picMkLst>
        </pc:picChg>
      </pc:sldChg>
      <pc:sldChg chg="addSp delSp modSp add">
        <pc:chgData name="Nick Lewis" userId="61a1780592e654cb" providerId="LiveId" clId="{2F8A56F6-999A-4C7C-9CB9-267FD941F778}" dt="2017-12-08T12:41:22.413" v="591" actId="1076"/>
        <pc:sldMkLst>
          <pc:docMk/>
          <pc:sldMk cId="356812621" sldId="260"/>
        </pc:sldMkLst>
        <pc:spChg chg="mod">
          <ac:chgData name="Nick Lewis" userId="61a1780592e654cb" providerId="LiveId" clId="{2F8A56F6-999A-4C7C-9CB9-267FD941F778}" dt="2017-12-08T12:22:41.117" v="40" actId="20577"/>
          <ac:spMkLst>
            <pc:docMk/>
            <pc:sldMk cId="356812621" sldId="260"/>
            <ac:spMk id="2" creationId="{24B90C47-5AFE-44BC-B1E5-F88EDDD833E3}"/>
          </ac:spMkLst>
        </pc:spChg>
        <pc:spChg chg="del">
          <ac:chgData name="Nick Lewis" userId="61a1780592e654cb" providerId="LiveId" clId="{2F8A56F6-999A-4C7C-9CB9-267FD941F778}" dt="2017-12-08T12:38:59.241" v="564"/>
          <ac:spMkLst>
            <pc:docMk/>
            <pc:sldMk cId="356812621" sldId="260"/>
            <ac:spMk id="3" creationId="{A8F621BC-FD40-4B42-B9A6-F2190A9013BB}"/>
          </ac:spMkLst>
        </pc:spChg>
        <pc:picChg chg="add mod modCrop">
          <ac:chgData name="Nick Lewis" userId="61a1780592e654cb" providerId="LiveId" clId="{2F8A56F6-999A-4C7C-9CB9-267FD941F778}" dt="2017-12-08T12:41:22.413" v="591" actId="1076"/>
          <ac:picMkLst>
            <pc:docMk/>
            <pc:sldMk cId="356812621" sldId="260"/>
            <ac:picMk id="5" creationId="{C6862E18-CC59-4E49-B041-0FF72F828FDA}"/>
          </ac:picMkLst>
        </pc:picChg>
        <pc:picChg chg="add mod">
          <ac:chgData name="Nick Lewis" userId="61a1780592e654cb" providerId="LiveId" clId="{2F8A56F6-999A-4C7C-9CB9-267FD941F778}" dt="2017-12-08T12:41:12.897" v="590" actId="208"/>
          <ac:picMkLst>
            <pc:docMk/>
            <pc:sldMk cId="356812621" sldId="260"/>
            <ac:picMk id="7" creationId="{C26FFEB9-6192-4C02-93A1-02976100E96A}"/>
          </ac:picMkLst>
        </pc:picChg>
      </pc:sldChg>
      <pc:sldChg chg="add del">
        <pc:chgData name="Nick Lewis" userId="61a1780592e654cb" providerId="LiveId" clId="{2F8A56F6-999A-4C7C-9CB9-267FD941F778}" dt="2017-12-08T12:22:17.796" v="6" actId="2696"/>
        <pc:sldMkLst>
          <pc:docMk/>
          <pc:sldMk cId="1945172301" sldId="260"/>
        </pc:sldMkLst>
      </pc:sldChg>
      <pc:sldChg chg="add del">
        <pc:chgData name="Nick Lewis" userId="61a1780592e654cb" providerId="LiveId" clId="{2F8A56F6-999A-4C7C-9CB9-267FD941F778}" dt="2017-12-08T12:22:17.399" v="5" actId="2696"/>
        <pc:sldMkLst>
          <pc:docMk/>
          <pc:sldMk cId="1292434367" sldId="261"/>
        </pc:sldMkLst>
      </pc:sldChg>
      <pc:sldChg chg="addSp delSp modSp add del">
        <pc:chgData name="Nick Lewis" userId="61a1780592e654cb" providerId="LiveId" clId="{2F8A56F6-999A-4C7C-9CB9-267FD941F778}" dt="2017-12-08T12:49:25.440" v="653" actId="2696"/>
        <pc:sldMkLst>
          <pc:docMk/>
          <pc:sldMk cId="2371767426" sldId="261"/>
        </pc:sldMkLst>
        <pc:spChg chg="mod">
          <ac:chgData name="Nick Lewis" userId="61a1780592e654cb" providerId="LiveId" clId="{2F8A56F6-999A-4C7C-9CB9-267FD941F778}" dt="2017-12-08T12:22:49.399" v="55" actId="20577"/>
          <ac:spMkLst>
            <pc:docMk/>
            <pc:sldMk cId="2371767426" sldId="261"/>
            <ac:spMk id="2" creationId="{24B90C47-5AFE-44BC-B1E5-F88EDDD833E3}"/>
          </ac:spMkLst>
        </pc:spChg>
        <pc:spChg chg="del">
          <ac:chgData name="Nick Lewis" userId="61a1780592e654cb" providerId="LiveId" clId="{2F8A56F6-999A-4C7C-9CB9-267FD941F778}" dt="2017-12-08T12:41:32.984" v="592"/>
          <ac:spMkLst>
            <pc:docMk/>
            <pc:sldMk cId="2371767426" sldId="261"/>
            <ac:spMk id="3" creationId="{A8F621BC-FD40-4B42-B9A6-F2190A9013BB}"/>
          </ac:spMkLst>
        </pc:spChg>
        <pc:picChg chg="add mod">
          <ac:chgData name="Nick Lewis" userId="61a1780592e654cb" providerId="LiveId" clId="{2F8A56F6-999A-4C7C-9CB9-267FD941F778}" dt="2017-12-08T12:45:57.630" v="634" actId="1037"/>
          <ac:picMkLst>
            <pc:docMk/>
            <pc:sldMk cId="2371767426" sldId="261"/>
            <ac:picMk id="5" creationId="{DE4DD008-5116-41DA-9493-B1FAC0BFE8E0}"/>
          </ac:picMkLst>
        </pc:picChg>
      </pc:sldChg>
      <pc:sldChg chg="addSp modSp add ord">
        <pc:chgData name="Nick Lewis" userId="61a1780592e654cb" providerId="LiveId" clId="{2F8A56F6-999A-4C7C-9CB9-267FD941F778}" dt="2017-12-08T12:48:53.056" v="652" actId="14100"/>
        <pc:sldMkLst>
          <pc:docMk/>
          <pc:sldMk cId="970278470" sldId="262"/>
        </pc:sldMkLst>
        <pc:picChg chg="add mod modCrop">
          <ac:chgData name="Nick Lewis" userId="61a1780592e654cb" providerId="LiveId" clId="{2F8A56F6-999A-4C7C-9CB9-267FD941F778}" dt="2017-12-08T12:48:36.022" v="650" actId="14100"/>
          <ac:picMkLst>
            <pc:docMk/>
            <pc:sldMk cId="970278470" sldId="262"/>
            <ac:picMk id="4" creationId="{6811CEE0-FFDF-4F8E-8FAC-7910F989AD6F}"/>
          </ac:picMkLst>
        </pc:picChg>
        <pc:picChg chg="add mod modCrop">
          <ac:chgData name="Nick Lewis" userId="61a1780592e654cb" providerId="LiveId" clId="{2F8A56F6-999A-4C7C-9CB9-267FD941F778}" dt="2017-12-08T12:48:53.056" v="652" actId="14100"/>
          <ac:picMkLst>
            <pc:docMk/>
            <pc:sldMk cId="970278470" sldId="262"/>
            <ac:picMk id="6" creationId="{6EAD1605-CB71-4A67-8BAD-2B9F3DE19475}"/>
          </ac:picMkLst>
        </pc:picChg>
      </pc:sldChg>
      <pc:sldChg chg="add del">
        <pc:chgData name="Nick Lewis" userId="61a1780592e654cb" providerId="LiveId" clId="{2F8A56F6-999A-4C7C-9CB9-267FD941F778}" dt="2017-12-08T12:49:32.720" v="655" actId="2696"/>
        <pc:sldMkLst>
          <pc:docMk/>
          <pc:sldMk cId="814493499" sldId="263"/>
        </pc:sldMkLst>
      </pc:sldChg>
      <pc:sldChg chg="addSp delSp modSp add">
        <pc:chgData name="Nick Lewis" userId="61a1780592e654cb" providerId="LiveId" clId="{2F8A56F6-999A-4C7C-9CB9-267FD941F778}" dt="2017-12-08T13:00:31.106" v="1136" actId="20577"/>
        <pc:sldMkLst>
          <pc:docMk/>
          <pc:sldMk cId="2423292929" sldId="263"/>
        </pc:sldMkLst>
        <pc:spChg chg="mod">
          <ac:chgData name="Nick Lewis" userId="61a1780592e654cb" providerId="LiveId" clId="{2F8A56F6-999A-4C7C-9CB9-267FD941F778}" dt="2017-12-08T12:49:47.829" v="673" actId="20577"/>
          <ac:spMkLst>
            <pc:docMk/>
            <pc:sldMk cId="2423292929" sldId="263"/>
            <ac:spMk id="2" creationId="{C961B323-7D81-4A8D-AADB-B9D80E3E803A}"/>
          </ac:spMkLst>
        </pc:spChg>
        <pc:spChg chg="del">
          <ac:chgData name="Nick Lewis" userId="61a1780592e654cb" providerId="LiveId" clId="{2F8A56F6-999A-4C7C-9CB9-267FD941F778}" dt="2017-12-08T12:52:42.593" v="697" actId="931"/>
          <ac:spMkLst>
            <pc:docMk/>
            <pc:sldMk cId="2423292929" sldId="263"/>
            <ac:spMk id="3" creationId="{BAD56621-C4C0-43D7-87F9-BFF06B79C90E}"/>
          </ac:spMkLst>
        </pc:spChg>
        <pc:spChg chg="add mod">
          <ac:chgData name="Nick Lewis" userId="61a1780592e654cb" providerId="LiveId" clId="{2F8A56F6-999A-4C7C-9CB9-267FD941F778}" dt="2017-12-08T13:00:31.106" v="1136" actId="20577"/>
          <ac:spMkLst>
            <pc:docMk/>
            <pc:sldMk cId="2423292929" sldId="263"/>
            <ac:spMk id="7" creationId="{B75AFB61-CA0B-4707-AC12-A4141FED6D3F}"/>
          </ac:spMkLst>
        </pc:spChg>
        <pc:picChg chg="add del mod">
          <ac:chgData name="Nick Lewis" userId="61a1780592e654cb" providerId="LiveId" clId="{2F8A56F6-999A-4C7C-9CB9-267FD941F778}" dt="2017-12-08T12:53:54.587" v="702" actId="478"/>
          <ac:picMkLst>
            <pc:docMk/>
            <pc:sldMk cId="2423292929" sldId="263"/>
            <ac:picMk id="5" creationId="{9B03BAA0-1899-44E6-82D5-86B2CCA744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8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7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A5A02C1-7A2D-4344-A387-5CAE75DE519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A1A130-EECB-4121-B87C-0315EAD5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B8B8-74DC-4265-85B3-1957F355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Fire Away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50262-4EF9-494D-ADE9-A6D2EBE96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Sean Bodine, Nick Lewis, </a:t>
            </a:r>
            <a:r>
              <a:rPr lang="en-US" dirty="0" err="1"/>
              <a:t>Sajan</a:t>
            </a:r>
            <a:r>
              <a:rPr lang="en-US" dirty="0"/>
              <a:t> </a:t>
            </a:r>
            <a:r>
              <a:rPr lang="en-US" dirty="0" err="1"/>
              <a:t>Khadka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6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B323-7D81-4A8D-AADB-B9D80E3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637CB0-C99A-4422-9FEE-CA132CD3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Limit use of large blocks to text to draw users eye towards the images.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Keep a consistent theme across all pages.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Minimal links that redirect to external documents of text, the user shouldn’t need to leave page for more information.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Be sure website is easy to navigate with large links and clear font.</a:t>
            </a:r>
          </a:p>
        </p:txBody>
      </p:sp>
    </p:spTree>
    <p:extLst>
      <p:ext uri="{BB962C8B-B14F-4D97-AF65-F5344CB8AC3E}">
        <p14:creationId xmlns:p14="http://schemas.microsoft.com/office/powerpoint/2010/main" val="63574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B323-7D81-4A8D-AADB-B9D80E3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Positive 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5AFB61-CA0B-4707-AC12-A4141FED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Collected both positive and constructive feedback from three distinct users.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Consistently found the website to be easy-to-use, simple to navigate.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Comments were also made on the cleanliness and “modern look” of the pages.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Users found the choice of font and color pleasing to the eye, good contrast between text and background.</a:t>
            </a:r>
          </a:p>
        </p:txBody>
      </p:sp>
    </p:spTree>
    <p:extLst>
      <p:ext uri="{BB962C8B-B14F-4D97-AF65-F5344CB8AC3E}">
        <p14:creationId xmlns:p14="http://schemas.microsoft.com/office/powerpoint/2010/main" val="242329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0C47-5AFE-44BC-B1E5-F88EDDD8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Suggestive Feedback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21BC-FD40-4B42-B9A6-F2190A90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User 1 noted that banner images for some pages were large and distracting.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User 2 recommended that we remove extra space </a:t>
            </a:r>
            <a:r>
              <a:rPr lang="en-US">
                <a:solidFill>
                  <a:schemeClr val="bg1"/>
                </a:solidFill>
              </a:rPr>
              <a:t>from our </a:t>
            </a:r>
            <a:r>
              <a:rPr lang="en-US" dirty="0">
                <a:solidFill>
                  <a:schemeClr val="bg1"/>
                </a:solidFill>
              </a:rPr>
              <a:t>original Jobs page.</a:t>
            </a:r>
          </a:p>
          <a:p>
            <a:pPr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User 3 suggested that the spacing on the About Us page could be increased to pull text away from edges of screen. </a:t>
            </a:r>
          </a:p>
        </p:txBody>
      </p:sp>
    </p:spTree>
    <p:extLst>
      <p:ext uri="{BB962C8B-B14F-4D97-AF65-F5344CB8AC3E}">
        <p14:creationId xmlns:p14="http://schemas.microsoft.com/office/powerpoint/2010/main" val="29500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0C47-5AFE-44BC-B1E5-F88EDDD8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Changes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6C770A-E3B4-492C-8BC0-670E3BB9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76" y="2157731"/>
            <a:ext cx="5112723" cy="28759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6B7942-16BC-4881-975C-B5143E48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5112725" cy="28759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5626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0C47-5AFE-44BC-B1E5-F88EDDD8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Changes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62E18-CC59-4E49-B041-0FF72F828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228"/>
          <a:stretch/>
        </p:blipFill>
        <p:spPr>
          <a:xfrm>
            <a:off x="657224" y="2157731"/>
            <a:ext cx="4774104" cy="37681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FFEB9-6192-4C02-93A1-02976100E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03" y="2157731"/>
            <a:ext cx="5037473" cy="377311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681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0C47-5AFE-44BC-B1E5-F88EDDD8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Changes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6C770A-E3B4-492C-8BC0-670E3BB9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76" y="2157731"/>
            <a:ext cx="5112723" cy="28759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6B7942-16BC-4881-975C-B5143E487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5112725" cy="28759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11CEE0-FFDF-4F8E-8FAC-7910F989A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7" r="16137"/>
          <a:stretch/>
        </p:blipFill>
        <p:spPr>
          <a:xfrm>
            <a:off x="657224" y="2157730"/>
            <a:ext cx="5191453" cy="287590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AD1605-CB71-4A67-8BAD-2B9F3DE194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5" r="15545"/>
          <a:stretch/>
        </p:blipFill>
        <p:spPr>
          <a:xfrm>
            <a:off x="6318814" y="2157731"/>
            <a:ext cx="5111185" cy="28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847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7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323232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</TotalTime>
  <Words>198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Fire Away Pizza</vt:lpstr>
      <vt:lpstr>Objectives</vt:lpstr>
      <vt:lpstr>Positive Feedback</vt:lpstr>
      <vt:lpstr>Suggestive Feedback </vt:lpstr>
      <vt:lpstr>Changes </vt:lpstr>
      <vt:lpstr>Changes </vt:lpstr>
      <vt:lpstr>Changes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Away Pizza</dc:title>
  <dc:creator>Nicholas Lewis</dc:creator>
  <cp:lastModifiedBy>Nicholas Lewis</cp:lastModifiedBy>
  <cp:revision>1</cp:revision>
  <dcterms:created xsi:type="dcterms:W3CDTF">2017-12-08T06:08:44Z</dcterms:created>
  <dcterms:modified xsi:type="dcterms:W3CDTF">2017-12-08T13:27:05Z</dcterms:modified>
</cp:coreProperties>
</file>