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141" r:id="rId1"/>
    <p:sldMasterId id="2147483993" r:id="rId2"/>
  </p:sldMasterIdLst>
  <p:notesMasterIdLst>
    <p:notesMasterId r:id="rId21"/>
  </p:notesMasterIdLst>
  <p:sldIdLst>
    <p:sldId id="256" r:id="rId3"/>
    <p:sldId id="257" r:id="rId4"/>
    <p:sldId id="259" r:id="rId5"/>
    <p:sldId id="260" r:id="rId6"/>
    <p:sldId id="277" r:id="rId7"/>
    <p:sldId id="276" r:id="rId8"/>
    <p:sldId id="274" r:id="rId9"/>
    <p:sldId id="273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278" r:id="rId18"/>
    <p:sldId id="279" r:id="rId19"/>
    <p:sldId id="272" r:id="rId20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686F2-917A-4793-ABCE-A532ECADA6BA}" v="98" dt="2022-01-09T17:56:28.768"/>
    <p1510:client id="{3582EB65-5574-4DB6-B160-D8B33C3394F9}" v="75" dt="2022-01-11T16:56:24.493"/>
    <p1510:client id="{A344DC75-BDAF-450C-8506-3FE052EB9400}" v="101" dt="2022-01-09T18:43:55.154"/>
    <p1510:client id="{DF3CC766-3981-4B06-9F18-EC73A8DFA4A6}" v="68" dt="2022-01-09T18:56:25.990"/>
    <p1510:client id="{E5704699-DFCA-407E-A874-5A4DD456A26A}" v="247" dt="2022-01-09T19:54:0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9"/>
  </p:normalViewPr>
  <p:slideViewPr>
    <p:cSldViewPr snapToGrid="0">
      <p:cViewPr>
        <p:scale>
          <a:sx n="75" d="100"/>
          <a:sy n="75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1D5B0-C709-462A-98DC-1942C2721A2A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C1EC5DE-0671-456D-85F8-4E14ADCEE7C6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analyzing data for some tasks like predicting stock market movements has become impractical hence the need for automation.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00AA5D-6555-4A22-856B-C4153F4FC8AA}" type="parTrans" cxnId="{3AC10CE4-5171-4F62-8FAA-E06F5566BB01}">
      <dgm:prSet/>
      <dgm:spPr/>
      <dgm:t>
        <a:bodyPr/>
        <a:lstStyle/>
        <a:p>
          <a:endParaRPr lang="en-US"/>
        </a:p>
      </dgm:t>
    </dgm:pt>
    <dgm:pt modelId="{54E965E6-0D43-4041-A281-20F301B19F7B}" type="sibTrans" cxnId="{3AC10CE4-5171-4F62-8FAA-E06F5566BB01}">
      <dgm:prSet/>
      <dgm:spPr/>
      <dgm:t>
        <a:bodyPr/>
        <a:lstStyle/>
        <a:p>
          <a:endParaRPr lang="en-US"/>
        </a:p>
      </dgm:t>
    </dgm:pt>
    <dgm:pt modelId="{65A241CB-F985-4356-9EF5-319CDECC83ED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Trading with algorithms has the advantage of scanning and executing on multiple indicators at a speed that no human could do.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11B880-2779-40F1-B615-FB5DF02FB3DE}" type="parTrans" cxnId="{647D2398-FD4B-44BB-AA7D-A2CAFD8F0DC2}">
      <dgm:prSet/>
      <dgm:spPr/>
      <dgm:t>
        <a:bodyPr/>
        <a:lstStyle/>
        <a:p>
          <a:endParaRPr lang="en-US"/>
        </a:p>
      </dgm:t>
    </dgm:pt>
    <dgm:pt modelId="{E7680A27-1E03-4582-A9E2-3213D1548971}" type="sibTrans" cxnId="{647D2398-FD4B-44BB-AA7D-A2CAFD8F0DC2}">
      <dgm:prSet/>
      <dgm:spPr/>
      <dgm:t>
        <a:bodyPr/>
        <a:lstStyle/>
        <a:p>
          <a:endParaRPr lang="en-US"/>
        </a:p>
      </dgm:t>
    </dgm:pt>
    <dgm:pt modelId="{612903D5-890A-4B9F-9720-429471293691}">
      <dgm:prSet phldr="0"/>
      <dgm:spPr/>
      <dgm:t>
        <a:bodyPr/>
        <a:lstStyle/>
        <a:p>
          <a:pPr rtl="0"/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techniques based on a set of rules using technical indicators.</a:t>
          </a:r>
        </a:p>
      </dgm:t>
    </dgm:pt>
    <dgm:pt modelId="{D49EC503-7887-48FA-9A03-AE8CCD53300E}" type="parTrans" cxnId="{EA82C3AB-1BA9-41FB-8C59-38A94B6E3941}">
      <dgm:prSet/>
      <dgm:spPr/>
      <dgm:t>
        <a:bodyPr/>
        <a:lstStyle/>
        <a:p>
          <a:endParaRPr lang="en-GB"/>
        </a:p>
      </dgm:t>
    </dgm:pt>
    <dgm:pt modelId="{3834E6FC-482E-4B7B-8F73-ED860A4C0692}" type="sibTrans" cxnId="{EA82C3AB-1BA9-41FB-8C59-38A94B6E3941}">
      <dgm:prSet/>
      <dgm:spPr/>
      <dgm:t>
        <a:bodyPr/>
        <a:lstStyle/>
        <a:p>
          <a:endParaRPr lang="en-GB"/>
        </a:p>
      </dgm:t>
    </dgm:pt>
    <dgm:pt modelId="{FB11951F-3E0C-4D37-8F56-0A7CC20DFFE1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The objective of our project is to implement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technical indicators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 strategy using machine learning.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5C5DDA-D24F-437B-B363-240B7A96AC29}" type="parTrans" cxnId="{5D9A95EA-5342-4484-9C1D-4DF9C96818AD}">
      <dgm:prSet/>
      <dgm:spPr/>
      <dgm:t>
        <a:bodyPr/>
        <a:lstStyle/>
        <a:p>
          <a:endParaRPr lang="en-GB"/>
        </a:p>
      </dgm:t>
    </dgm:pt>
    <dgm:pt modelId="{B0A8F764-F68B-4565-9E1F-2F2EB5F5AE4E}" type="sibTrans" cxnId="{5D9A95EA-5342-4484-9C1D-4DF9C96818AD}">
      <dgm:prSet/>
      <dgm:spPr/>
      <dgm:t>
        <a:bodyPr/>
        <a:lstStyle/>
        <a:p>
          <a:endParaRPr lang="en-GB"/>
        </a:p>
      </dgm:t>
    </dgm:pt>
    <dgm:pt modelId="{59B1BFBD-D33C-4E48-AB81-A7909F31C88B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explore the data and search for a model that will achieve the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algorthimic trading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goal. 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1631E2-8B03-4D43-A399-E5D34224F831}" type="parTrans" cxnId="{844CEE46-552E-4E17-BD62-A6B544EBA370}">
      <dgm:prSet/>
      <dgm:spPr/>
      <dgm:t>
        <a:bodyPr/>
        <a:lstStyle/>
        <a:p>
          <a:endParaRPr lang="en-GB"/>
        </a:p>
      </dgm:t>
    </dgm:pt>
    <dgm:pt modelId="{84FF7749-3F5D-4F4B-B682-E7FFB0FCE2C9}" type="sibTrans" cxnId="{844CEE46-552E-4E17-BD62-A6B544EBA370}">
      <dgm:prSet/>
      <dgm:spPr/>
      <dgm:t>
        <a:bodyPr/>
        <a:lstStyle/>
        <a:p>
          <a:endParaRPr lang="en-GB"/>
        </a:p>
      </dgm:t>
    </dgm:pt>
    <dgm:pt modelId="{24AAC766-E404-404A-AF27-C6D356EC730C}">
      <dgm:prSet/>
      <dgm:spPr/>
      <dgm:t>
        <a:bodyPr/>
        <a:lstStyle/>
        <a:p>
          <a:pPr rtl="0"/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ormulate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 of stock trading decision as a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regression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problem with two different classes: buy and sell.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243F46-06C9-4F87-A782-2C61A8840433}" type="parTrans" cxnId="{A05F4502-D0C4-4694-B4CE-14C0075CDB90}">
      <dgm:prSet/>
      <dgm:spPr/>
      <dgm:t>
        <a:bodyPr/>
        <a:lstStyle/>
        <a:p>
          <a:endParaRPr lang="en-GB"/>
        </a:p>
      </dgm:t>
    </dgm:pt>
    <dgm:pt modelId="{DDA97976-1853-432C-A5A1-D81FE24CFFF1}" type="sibTrans" cxnId="{A05F4502-D0C4-4694-B4CE-14C0075CDB90}">
      <dgm:prSet/>
      <dgm:spPr/>
      <dgm:t>
        <a:bodyPr/>
        <a:lstStyle/>
        <a:p>
          <a:endParaRPr lang="en-GB"/>
        </a:p>
      </dgm:t>
    </dgm:pt>
    <dgm:pt modelId="{69D119E7-6234-46BC-AD32-AEF898F9141E}" type="pres">
      <dgm:prSet presAssocID="{83F1D5B0-C709-462A-98DC-1942C2721A2A}" presName="diagram" presStyleCnt="0">
        <dgm:presLayoutVars>
          <dgm:dir/>
          <dgm:resizeHandles val="exact"/>
        </dgm:presLayoutVars>
      </dgm:prSet>
      <dgm:spPr/>
    </dgm:pt>
    <dgm:pt modelId="{D505C6C6-D6E7-466F-8B2C-3227FF2CCB39}" type="pres">
      <dgm:prSet presAssocID="{BC1EC5DE-0671-456D-85F8-4E14ADCEE7C6}" presName="node" presStyleLbl="node1" presStyleIdx="0" presStyleCnt="6">
        <dgm:presLayoutVars>
          <dgm:bulletEnabled val="1"/>
        </dgm:presLayoutVars>
      </dgm:prSet>
      <dgm:spPr/>
    </dgm:pt>
    <dgm:pt modelId="{36830A40-9680-44E2-B34E-03888461394E}" type="pres">
      <dgm:prSet presAssocID="{54E965E6-0D43-4041-A281-20F301B19F7B}" presName="sibTrans" presStyleCnt="0"/>
      <dgm:spPr/>
    </dgm:pt>
    <dgm:pt modelId="{A3E1FC78-A849-4C3B-A3CB-F1038D50E6D6}" type="pres">
      <dgm:prSet presAssocID="{65A241CB-F985-4356-9EF5-319CDECC83ED}" presName="node" presStyleLbl="node1" presStyleIdx="1" presStyleCnt="6">
        <dgm:presLayoutVars>
          <dgm:bulletEnabled val="1"/>
        </dgm:presLayoutVars>
      </dgm:prSet>
      <dgm:spPr/>
    </dgm:pt>
    <dgm:pt modelId="{D321A976-EC50-42C8-9B2E-125646D732A8}" type="pres">
      <dgm:prSet presAssocID="{E7680A27-1E03-4582-A9E2-3213D1548971}" presName="sibTrans" presStyleCnt="0"/>
      <dgm:spPr/>
    </dgm:pt>
    <dgm:pt modelId="{7BA0DE32-F081-468E-B9E3-5066C729CF14}" type="pres">
      <dgm:prSet presAssocID="{59B1BFBD-D33C-4E48-AB81-A7909F31C88B}" presName="node" presStyleLbl="node1" presStyleIdx="2" presStyleCnt="6">
        <dgm:presLayoutVars>
          <dgm:bulletEnabled val="1"/>
        </dgm:presLayoutVars>
      </dgm:prSet>
      <dgm:spPr/>
    </dgm:pt>
    <dgm:pt modelId="{35AF4646-3E78-4BF1-8F0C-BA4D94D25933}" type="pres">
      <dgm:prSet presAssocID="{84FF7749-3F5D-4F4B-B682-E7FFB0FCE2C9}" presName="sibTrans" presStyleCnt="0"/>
      <dgm:spPr/>
    </dgm:pt>
    <dgm:pt modelId="{EE1D66B6-97E8-449C-AFE3-1D1FFCD979E7}" type="pres">
      <dgm:prSet presAssocID="{612903D5-890A-4B9F-9720-429471293691}" presName="node" presStyleLbl="node1" presStyleIdx="3" presStyleCnt="6">
        <dgm:presLayoutVars>
          <dgm:bulletEnabled val="1"/>
        </dgm:presLayoutVars>
      </dgm:prSet>
      <dgm:spPr/>
    </dgm:pt>
    <dgm:pt modelId="{87153E27-624A-4DE8-9D41-719FFE60D3B1}" type="pres">
      <dgm:prSet presAssocID="{3834E6FC-482E-4B7B-8F73-ED860A4C0692}" presName="sibTrans" presStyleCnt="0"/>
      <dgm:spPr/>
    </dgm:pt>
    <dgm:pt modelId="{B3040DAB-B24C-44E0-83D5-CA513A795EE2}" type="pres">
      <dgm:prSet presAssocID="{24AAC766-E404-404A-AF27-C6D356EC730C}" presName="node" presStyleLbl="node1" presStyleIdx="4" presStyleCnt="6">
        <dgm:presLayoutVars>
          <dgm:bulletEnabled val="1"/>
        </dgm:presLayoutVars>
      </dgm:prSet>
      <dgm:spPr/>
    </dgm:pt>
    <dgm:pt modelId="{26CB4EAC-7467-4DD9-813F-683683FDAA33}" type="pres">
      <dgm:prSet presAssocID="{DDA97976-1853-432C-A5A1-D81FE24CFFF1}" presName="sibTrans" presStyleCnt="0"/>
      <dgm:spPr/>
    </dgm:pt>
    <dgm:pt modelId="{F5CE7DC0-7778-4753-A2AC-198295653D5E}" type="pres">
      <dgm:prSet presAssocID="{FB11951F-3E0C-4D37-8F56-0A7CC20DFFE1}" presName="node" presStyleLbl="node1" presStyleIdx="5" presStyleCnt="6">
        <dgm:presLayoutVars>
          <dgm:bulletEnabled val="1"/>
        </dgm:presLayoutVars>
      </dgm:prSet>
      <dgm:spPr/>
    </dgm:pt>
  </dgm:ptLst>
  <dgm:cxnLst>
    <dgm:cxn modelId="{A05F4502-D0C4-4694-B4CE-14C0075CDB90}" srcId="{83F1D5B0-C709-462A-98DC-1942C2721A2A}" destId="{24AAC766-E404-404A-AF27-C6D356EC730C}" srcOrd="4" destOrd="0" parTransId="{A6243F46-06C9-4F87-A782-2C61A8840433}" sibTransId="{DDA97976-1853-432C-A5A1-D81FE24CFFF1}"/>
    <dgm:cxn modelId="{27F69E3B-2AED-4508-9E03-671986009D49}" type="presOf" srcId="{59B1BFBD-D33C-4E48-AB81-A7909F31C88B}" destId="{7BA0DE32-F081-468E-B9E3-5066C729CF14}" srcOrd="0" destOrd="0" presId="urn:microsoft.com/office/officeart/2005/8/layout/default"/>
    <dgm:cxn modelId="{1EECAC45-E42B-4DBE-8863-7775EB15C45E}" type="presOf" srcId="{24AAC766-E404-404A-AF27-C6D356EC730C}" destId="{B3040DAB-B24C-44E0-83D5-CA513A795EE2}" srcOrd="0" destOrd="0" presId="urn:microsoft.com/office/officeart/2005/8/layout/default"/>
    <dgm:cxn modelId="{844CEE46-552E-4E17-BD62-A6B544EBA370}" srcId="{83F1D5B0-C709-462A-98DC-1942C2721A2A}" destId="{59B1BFBD-D33C-4E48-AB81-A7909F31C88B}" srcOrd="2" destOrd="0" parTransId="{A91631E2-8B03-4D43-A399-E5D34224F831}" sibTransId="{84FF7749-3F5D-4F4B-B682-E7FFB0FCE2C9}"/>
    <dgm:cxn modelId="{CFC1F346-EF27-4591-9762-DC3789C122B9}" type="presOf" srcId="{65A241CB-F985-4356-9EF5-319CDECC83ED}" destId="{A3E1FC78-A849-4C3B-A3CB-F1038D50E6D6}" srcOrd="0" destOrd="0" presId="urn:microsoft.com/office/officeart/2005/8/layout/default"/>
    <dgm:cxn modelId="{7CC4DE53-C1CA-4C9F-9F77-C9DF38348AA4}" type="presOf" srcId="{83F1D5B0-C709-462A-98DC-1942C2721A2A}" destId="{69D119E7-6234-46BC-AD32-AEF898F9141E}" srcOrd="0" destOrd="0" presId="urn:microsoft.com/office/officeart/2005/8/layout/default"/>
    <dgm:cxn modelId="{A193A976-DBBC-4082-8C55-5EF03D1CD5E8}" type="presOf" srcId="{612903D5-890A-4B9F-9720-429471293691}" destId="{EE1D66B6-97E8-449C-AFE3-1D1FFCD979E7}" srcOrd="0" destOrd="0" presId="urn:microsoft.com/office/officeart/2005/8/layout/default"/>
    <dgm:cxn modelId="{647D2398-FD4B-44BB-AA7D-A2CAFD8F0DC2}" srcId="{83F1D5B0-C709-462A-98DC-1942C2721A2A}" destId="{65A241CB-F985-4356-9EF5-319CDECC83ED}" srcOrd="1" destOrd="0" parTransId="{8C11B880-2779-40F1-B615-FB5DF02FB3DE}" sibTransId="{E7680A27-1E03-4582-A9E2-3213D1548971}"/>
    <dgm:cxn modelId="{EA82C3AB-1BA9-41FB-8C59-38A94B6E3941}" srcId="{83F1D5B0-C709-462A-98DC-1942C2721A2A}" destId="{612903D5-890A-4B9F-9720-429471293691}" srcOrd="3" destOrd="0" parTransId="{D49EC503-7887-48FA-9A03-AE8CCD53300E}" sibTransId="{3834E6FC-482E-4B7B-8F73-ED860A4C0692}"/>
    <dgm:cxn modelId="{7EC231D8-F509-4243-9ACA-D5BE4806F120}" type="presOf" srcId="{FB11951F-3E0C-4D37-8F56-0A7CC20DFFE1}" destId="{F5CE7DC0-7778-4753-A2AC-198295653D5E}" srcOrd="0" destOrd="0" presId="urn:microsoft.com/office/officeart/2005/8/layout/default"/>
    <dgm:cxn modelId="{3AC10CE4-5171-4F62-8FAA-E06F5566BB01}" srcId="{83F1D5B0-C709-462A-98DC-1942C2721A2A}" destId="{BC1EC5DE-0671-456D-85F8-4E14ADCEE7C6}" srcOrd="0" destOrd="0" parTransId="{AE00AA5D-6555-4A22-856B-C4153F4FC8AA}" sibTransId="{54E965E6-0D43-4041-A281-20F301B19F7B}"/>
    <dgm:cxn modelId="{5D9A95EA-5342-4484-9C1D-4DF9C96818AD}" srcId="{83F1D5B0-C709-462A-98DC-1942C2721A2A}" destId="{FB11951F-3E0C-4D37-8F56-0A7CC20DFFE1}" srcOrd="5" destOrd="0" parTransId="{C85C5DDA-D24F-437B-B363-240B7A96AC29}" sibTransId="{B0A8F764-F68B-4565-9E1F-2F2EB5F5AE4E}"/>
    <dgm:cxn modelId="{475B85F4-4384-4AC9-B316-CC8D114E1F01}" type="presOf" srcId="{BC1EC5DE-0671-456D-85F8-4E14ADCEE7C6}" destId="{D505C6C6-D6E7-466F-8B2C-3227FF2CCB39}" srcOrd="0" destOrd="0" presId="urn:microsoft.com/office/officeart/2005/8/layout/default"/>
    <dgm:cxn modelId="{B0EB22CE-8FF4-4FF9-92A8-C0677C4F4A04}" type="presParOf" srcId="{69D119E7-6234-46BC-AD32-AEF898F9141E}" destId="{D505C6C6-D6E7-466F-8B2C-3227FF2CCB39}" srcOrd="0" destOrd="0" presId="urn:microsoft.com/office/officeart/2005/8/layout/default"/>
    <dgm:cxn modelId="{7C8F89DC-C606-44BC-B380-D58FE0A9E0F3}" type="presParOf" srcId="{69D119E7-6234-46BC-AD32-AEF898F9141E}" destId="{36830A40-9680-44E2-B34E-03888461394E}" srcOrd="1" destOrd="0" presId="urn:microsoft.com/office/officeart/2005/8/layout/default"/>
    <dgm:cxn modelId="{11741F04-205B-46C9-AFCB-808DDA4C8554}" type="presParOf" srcId="{69D119E7-6234-46BC-AD32-AEF898F9141E}" destId="{A3E1FC78-A849-4C3B-A3CB-F1038D50E6D6}" srcOrd="2" destOrd="0" presId="urn:microsoft.com/office/officeart/2005/8/layout/default"/>
    <dgm:cxn modelId="{2090B61E-9796-46B5-9D88-6C1883F9919B}" type="presParOf" srcId="{69D119E7-6234-46BC-AD32-AEF898F9141E}" destId="{D321A976-EC50-42C8-9B2E-125646D732A8}" srcOrd="3" destOrd="0" presId="urn:microsoft.com/office/officeart/2005/8/layout/default"/>
    <dgm:cxn modelId="{8031D920-CAA0-48E0-B3D6-43D283A09DD1}" type="presParOf" srcId="{69D119E7-6234-46BC-AD32-AEF898F9141E}" destId="{7BA0DE32-F081-468E-B9E3-5066C729CF14}" srcOrd="4" destOrd="0" presId="urn:microsoft.com/office/officeart/2005/8/layout/default"/>
    <dgm:cxn modelId="{877A3500-ED81-4614-9E4B-24C76CBF4651}" type="presParOf" srcId="{69D119E7-6234-46BC-AD32-AEF898F9141E}" destId="{35AF4646-3E78-4BF1-8F0C-BA4D94D25933}" srcOrd="5" destOrd="0" presId="urn:microsoft.com/office/officeart/2005/8/layout/default"/>
    <dgm:cxn modelId="{70EF933E-76A6-451C-B8A7-B9C75C82CE8D}" type="presParOf" srcId="{69D119E7-6234-46BC-AD32-AEF898F9141E}" destId="{EE1D66B6-97E8-449C-AFE3-1D1FFCD979E7}" srcOrd="6" destOrd="0" presId="urn:microsoft.com/office/officeart/2005/8/layout/default"/>
    <dgm:cxn modelId="{905C016F-96A0-44F9-A0C5-AEC241C20BB0}" type="presParOf" srcId="{69D119E7-6234-46BC-AD32-AEF898F9141E}" destId="{87153E27-624A-4DE8-9D41-719FFE60D3B1}" srcOrd="7" destOrd="0" presId="urn:microsoft.com/office/officeart/2005/8/layout/default"/>
    <dgm:cxn modelId="{0EA8D324-9850-4EDA-912A-74305EC71DE5}" type="presParOf" srcId="{69D119E7-6234-46BC-AD32-AEF898F9141E}" destId="{B3040DAB-B24C-44E0-83D5-CA513A795EE2}" srcOrd="8" destOrd="0" presId="urn:microsoft.com/office/officeart/2005/8/layout/default"/>
    <dgm:cxn modelId="{A60F25F8-70E6-4511-81F5-15A114C1AE49}" type="presParOf" srcId="{69D119E7-6234-46BC-AD32-AEF898F9141E}" destId="{26CB4EAC-7467-4DD9-813F-683683FDAA33}" srcOrd="9" destOrd="0" presId="urn:microsoft.com/office/officeart/2005/8/layout/default"/>
    <dgm:cxn modelId="{C9C16ABA-4355-4601-BEC6-BBF6DD65291E}" type="presParOf" srcId="{69D119E7-6234-46BC-AD32-AEF898F9141E}" destId="{F5CE7DC0-7778-4753-A2AC-198295653D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1B033E-63CB-492A-90BB-BD830D39F3F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190AE3-E297-48F7-BA03-688E2404EFA0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and Feature generation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4BFEB5-A1C6-4D67-A0B4-1F702D14E01D}" type="parTrans" cxnId="{935F3481-634C-41E9-87C9-7C75A593BCA4}">
      <dgm:prSet/>
      <dgm:spPr/>
      <dgm:t>
        <a:bodyPr/>
        <a:lstStyle/>
        <a:p>
          <a:endParaRPr lang="en-US"/>
        </a:p>
      </dgm:t>
    </dgm:pt>
    <dgm:pt modelId="{F30C2FEC-B077-415D-9156-C626FC2D193B}" type="sibTrans" cxnId="{935F3481-634C-41E9-87C9-7C75A593BCA4}">
      <dgm:prSet/>
      <dgm:spPr/>
      <dgm:t>
        <a:bodyPr/>
        <a:lstStyle/>
        <a:p>
          <a:endParaRPr lang="en-US"/>
        </a:p>
      </dgm:t>
    </dgm:pt>
    <dgm:pt modelId="{FA49D4E1-1B44-4C43-B4D0-E0A084ECCC07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277211-1221-4A32-AE77-D622E31E31DE}" type="parTrans" cxnId="{161CB909-4FA7-4E40-8711-9E84790A51C2}">
      <dgm:prSet/>
      <dgm:spPr/>
      <dgm:t>
        <a:bodyPr/>
        <a:lstStyle/>
        <a:p>
          <a:endParaRPr lang="en-US"/>
        </a:p>
      </dgm:t>
    </dgm:pt>
    <dgm:pt modelId="{2F8E74EE-ED8F-412B-A95B-7FFF3208703C}" type="sibTrans" cxnId="{161CB909-4FA7-4E40-8711-9E84790A51C2}">
      <dgm:prSet/>
      <dgm:spPr/>
      <dgm:t>
        <a:bodyPr/>
        <a:lstStyle/>
        <a:p>
          <a:endParaRPr lang="en-US"/>
        </a:p>
      </dgm:t>
    </dgm:pt>
    <dgm:pt modelId="{DD9E7DE9-AD9A-448A-9FCD-374C88089E60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Feature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election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7242A4-4728-4071-AC2D-E3093BB03301}" type="parTrans" cxnId="{EA1E2B4B-EDCD-41EF-BCA2-C239CB5A6218}">
      <dgm:prSet/>
      <dgm:spPr/>
      <dgm:t>
        <a:bodyPr/>
        <a:lstStyle/>
        <a:p>
          <a:endParaRPr lang="en-US"/>
        </a:p>
      </dgm:t>
    </dgm:pt>
    <dgm:pt modelId="{8DA75726-B5EF-4C85-8F2C-84E18E295AA2}" type="sibTrans" cxnId="{EA1E2B4B-EDCD-41EF-BCA2-C239CB5A6218}">
      <dgm:prSet/>
      <dgm:spPr/>
      <dgm:t>
        <a:bodyPr/>
        <a:lstStyle/>
        <a:p>
          <a:endParaRPr lang="en-US"/>
        </a:p>
      </dgm:t>
    </dgm:pt>
    <dgm:pt modelId="{A84D2C73-20F4-4990-8EFE-F49FDAAE472E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Splitting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C7DE45-0E83-4F73-8A91-C5A0E2963F9B}" type="parTrans" cxnId="{0B67752B-14EB-4700-AAFB-851732D7A026}">
      <dgm:prSet/>
      <dgm:spPr/>
      <dgm:t>
        <a:bodyPr/>
        <a:lstStyle/>
        <a:p>
          <a:endParaRPr lang="en-US"/>
        </a:p>
      </dgm:t>
    </dgm:pt>
    <dgm:pt modelId="{5B474ABA-1826-411F-BCF9-CAABD31D9991}" type="sibTrans" cxnId="{0B67752B-14EB-4700-AAFB-851732D7A026}">
      <dgm:prSet/>
      <dgm:spPr/>
      <dgm:t>
        <a:bodyPr/>
        <a:lstStyle/>
        <a:p>
          <a:endParaRPr lang="en-US"/>
        </a:p>
      </dgm:t>
    </dgm:pt>
    <dgm:pt modelId="{7EB33AFD-2679-4BF0-B933-B5BDAE08DD11}">
      <dgm:prSet/>
      <dgm:spPr/>
      <dgm:t>
        <a:bodyPr/>
        <a:lstStyle/>
        <a:p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Modeling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AB2991-A7F8-4F00-9646-DEBBE4AC056D}" type="parTrans" cxnId="{54123B8C-9BDE-4783-9EB9-EFF4DFE3E48B}">
      <dgm:prSet/>
      <dgm:spPr/>
      <dgm:t>
        <a:bodyPr/>
        <a:lstStyle/>
        <a:p>
          <a:endParaRPr lang="en-US"/>
        </a:p>
      </dgm:t>
    </dgm:pt>
    <dgm:pt modelId="{4F047EAD-F184-4995-A74D-0C47BD923B28}" type="sibTrans" cxnId="{54123B8C-9BDE-4783-9EB9-EFF4DFE3E48B}">
      <dgm:prSet/>
      <dgm:spPr/>
      <dgm:t>
        <a:bodyPr/>
        <a:lstStyle/>
        <a:p>
          <a:endParaRPr lang="en-US"/>
        </a:p>
      </dgm:t>
    </dgm:pt>
    <dgm:pt modelId="{CF532492-DCE3-42B8-89FE-C7999F05092B}">
      <dgm:prSet/>
      <dgm:spPr/>
      <dgm:t>
        <a:bodyPr/>
        <a:lstStyle/>
        <a:p>
          <a:endParaRPr lang="en-US" dirty="0"/>
        </a:p>
      </dgm:t>
    </dgm:pt>
    <dgm:pt modelId="{79484D9C-694A-4F5F-AC98-99A6F9195DE4}" type="parTrans" cxnId="{8BC46779-FB76-47F7-985C-592841EDD776}">
      <dgm:prSet/>
      <dgm:spPr/>
      <dgm:t>
        <a:bodyPr/>
        <a:lstStyle/>
        <a:p>
          <a:endParaRPr lang="en-US"/>
        </a:p>
      </dgm:t>
    </dgm:pt>
    <dgm:pt modelId="{6E3B7CFF-7261-4761-8900-F3ADC00B3A21}" type="sibTrans" cxnId="{8BC46779-FB76-47F7-985C-592841EDD776}">
      <dgm:prSet/>
      <dgm:spPr/>
      <dgm:t>
        <a:bodyPr/>
        <a:lstStyle/>
        <a:p>
          <a:endParaRPr lang="en-US"/>
        </a:p>
      </dgm:t>
    </dgm:pt>
    <dgm:pt modelId="{BEE0F2F4-D447-4E8E-8C63-153D10B3D432}" type="pres">
      <dgm:prSet presAssocID="{DB1B033E-63CB-492A-90BB-BD830D39F3F1}" presName="linear" presStyleCnt="0">
        <dgm:presLayoutVars>
          <dgm:animLvl val="lvl"/>
          <dgm:resizeHandles val="exact"/>
        </dgm:presLayoutVars>
      </dgm:prSet>
      <dgm:spPr/>
    </dgm:pt>
    <dgm:pt modelId="{09D73F9D-7037-4DF0-9641-4808FC9CC8A8}" type="pres">
      <dgm:prSet presAssocID="{DE190AE3-E297-48F7-BA03-688E2404EF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B38041-847E-41D3-ADBB-2CA31BCD4383}" type="pres">
      <dgm:prSet presAssocID="{F30C2FEC-B077-415D-9156-C626FC2D193B}" presName="spacer" presStyleCnt="0"/>
      <dgm:spPr/>
    </dgm:pt>
    <dgm:pt modelId="{C0116DAF-039D-46AA-834E-B7EF7E24B1B0}" type="pres">
      <dgm:prSet presAssocID="{FA49D4E1-1B44-4C43-B4D0-E0A084ECCC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3EB381-4923-4144-B1C3-E6BECF587F6B}" type="pres">
      <dgm:prSet presAssocID="{2F8E74EE-ED8F-412B-A95B-7FFF3208703C}" presName="spacer" presStyleCnt="0"/>
      <dgm:spPr/>
    </dgm:pt>
    <dgm:pt modelId="{8F9108FF-C0F9-4639-A131-E6B9E942FCC6}" type="pres">
      <dgm:prSet presAssocID="{DD9E7DE9-AD9A-448A-9FCD-374C88089E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588B70-8C39-4DDA-B1C8-952D117A5FA9}" type="pres">
      <dgm:prSet presAssocID="{8DA75726-B5EF-4C85-8F2C-84E18E295AA2}" presName="spacer" presStyleCnt="0"/>
      <dgm:spPr/>
    </dgm:pt>
    <dgm:pt modelId="{F7CCF97D-C1EC-4028-A26F-FE46B9B6C585}" type="pres">
      <dgm:prSet presAssocID="{A84D2C73-20F4-4990-8EFE-F49FDAAE47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37DF1A-5C9E-4B59-A68C-6C75A266D9B6}" type="pres">
      <dgm:prSet presAssocID="{5B474ABA-1826-411F-BCF9-CAABD31D9991}" presName="spacer" presStyleCnt="0"/>
      <dgm:spPr/>
    </dgm:pt>
    <dgm:pt modelId="{8C075EE7-985D-4758-A0F2-6745A4F883BC}" type="pres">
      <dgm:prSet presAssocID="{7EB33AFD-2679-4BF0-B933-B5BDAE08DD1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B3FAD32-A894-47FE-8247-47AC895FD28B}" type="pres">
      <dgm:prSet presAssocID="{7EB33AFD-2679-4BF0-B933-B5BDAE08DD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61CB909-4FA7-4E40-8711-9E84790A51C2}" srcId="{DB1B033E-63CB-492A-90BB-BD830D39F3F1}" destId="{FA49D4E1-1B44-4C43-B4D0-E0A084ECCC07}" srcOrd="1" destOrd="0" parTransId="{D0277211-1221-4A32-AE77-D622E31E31DE}" sibTransId="{2F8E74EE-ED8F-412B-A95B-7FFF3208703C}"/>
    <dgm:cxn modelId="{F99C3328-9F3D-49D0-AA2E-6AACA2B338A1}" type="presOf" srcId="{DD9E7DE9-AD9A-448A-9FCD-374C88089E60}" destId="{8F9108FF-C0F9-4639-A131-E6B9E942FCC6}" srcOrd="0" destOrd="0" presId="urn:microsoft.com/office/officeart/2005/8/layout/vList2"/>
    <dgm:cxn modelId="{0B67752B-14EB-4700-AAFB-851732D7A026}" srcId="{DB1B033E-63CB-492A-90BB-BD830D39F3F1}" destId="{A84D2C73-20F4-4990-8EFE-F49FDAAE472E}" srcOrd="3" destOrd="0" parTransId="{5EC7DE45-0E83-4F73-8A91-C5A0E2963F9B}" sibTransId="{5B474ABA-1826-411F-BCF9-CAABD31D9991}"/>
    <dgm:cxn modelId="{4D34E049-1F5A-452B-ADF2-1B230AA6EB29}" type="presOf" srcId="{A84D2C73-20F4-4990-8EFE-F49FDAAE472E}" destId="{F7CCF97D-C1EC-4028-A26F-FE46B9B6C585}" srcOrd="0" destOrd="0" presId="urn:microsoft.com/office/officeart/2005/8/layout/vList2"/>
    <dgm:cxn modelId="{6898CB4A-CFAE-4C8D-89EC-DCBCF9FEED1C}" type="presOf" srcId="{CF532492-DCE3-42B8-89FE-C7999F05092B}" destId="{4B3FAD32-A894-47FE-8247-47AC895FD28B}" srcOrd="0" destOrd="0" presId="urn:microsoft.com/office/officeart/2005/8/layout/vList2"/>
    <dgm:cxn modelId="{EA1E2B4B-EDCD-41EF-BCA2-C239CB5A6218}" srcId="{DB1B033E-63CB-492A-90BB-BD830D39F3F1}" destId="{DD9E7DE9-AD9A-448A-9FCD-374C88089E60}" srcOrd="2" destOrd="0" parTransId="{D97242A4-4728-4071-AC2D-E3093BB03301}" sibTransId="{8DA75726-B5EF-4C85-8F2C-84E18E295AA2}"/>
    <dgm:cxn modelId="{8BC46779-FB76-47F7-985C-592841EDD776}" srcId="{7EB33AFD-2679-4BF0-B933-B5BDAE08DD11}" destId="{CF532492-DCE3-42B8-89FE-C7999F05092B}" srcOrd="0" destOrd="0" parTransId="{79484D9C-694A-4F5F-AC98-99A6F9195DE4}" sibTransId="{6E3B7CFF-7261-4761-8900-F3ADC00B3A21}"/>
    <dgm:cxn modelId="{935F3481-634C-41E9-87C9-7C75A593BCA4}" srcId="{DB1B033E-63CB-492A-90BB-BD830D39F3F1}" destId="{DE190AE3-E297-48F7-BA03-688E2404EFA0}" srcOrd="0" destOrd="0" parTransId="{514BFEB5-A1C6-4D67-A0B4-1F702D14E01D}" sibTransId="{F30C2FEC-B077-415D-9156-C626FC2D193B}"/>
    <dgm:cxn modelId="{54123B8C-9BDE-4783-9EB9-EFF4DFE3E48B}" srcId="{DB1B033E-63CB-492A-90BB-BD830D39F3F1}" destId="{7EB33AFD-2679-4BF0-B933-B5BDAE08DD11}" srcOrd="4" destOrd="0" parTransId="{01AB2991-A7F8-4F00-9646-DEBBE4AC056D}" sibTransId="{4F047EAD-F184-4995-A74D-0C47BD923B28}"/>
    <dgm:cxn modelId="{FFA455CB-F6D8-4019-B0A2-DADAD20065C5}" type="presOf" srcId="{FA49D4E1-1B44-4C43-B4D0-E0A084ECCC07}" destId="{C0116DAF-039D-46AA-834E-B7EF7E24B1B0}" srcOrd="0" destOrd="0" presId="urn:microsoft.com/office/officeart/2005/8/layout/vList2"/>
    <dgm:cxn modelId="{680555CC-1AC2-4DDA-AF42-4F3723C9B607}" type="presOf" srcId="{DB1B033E-63CB-492A-90BB-BD830D39F3F1}" destId="{BEE0F2F4-D447-4E8E-8C63-153D10B3D432}" srcOrd="0" destOrd="0" presId="urn:microsoft.com/office/officeart/2005/8/layout/vList2"/>
    <dgm:cxn modelId="{8F1D73ED-A533-40CB-A622-EE3ED2C4D649}" type="presOf" srcId="{DE190AE3-E297-48F7-BA03-688E2404EFA0}" destId="{09D73F9D-7037-4DF0-9641-4808FC9CC8A8}" srcOrd="0" destOrd="0" presId="urn:microsoft.com/office/officeart/2005/8/layout/vList2"/>
    <dgm:cxn modelId="{4D5E8EFE-0539-4B80-BC9F-35931E5B2493}" type="presOf" srcId="{7EB33AFD-2679-4BF0-B933-B5BDAE08DD11}" destId="{8C075EE7-985D-4758-A0F2-6745A4F883BC}" srcOrd="0" destOrd="0" presId="urn:microsoft.com/office/officeart/2005/8/layout/vList2"/>
    <dgm:cxn modelId="{3D00C81B-3C08-4AB3-B184-AE3B47423022}" type="presParOf" srcId="{BEE0F2F4-D447-4E8E-8C63-153D10B3D432}" destId="{09D73F9D-7037-4DF0-9641-4808FC9CC8A8}" srcOrd="0" destOrd="0" presId="urn:microsoft.com/office/officeart/2005/8/layout/vList2"/>
    <dgm:cxn modelId="{C7FFC02C-B50A-4B94-9DB1-208A653DCFE6}" type="presParOf" srcId="{BEE0F2F4-D447-4E8E-8C63-153D10B3D432}" destId="{99B38041-847E-41D3-ADBB-2CA31BCD4383}" srcOrd="1" destOrd="0" presId="urn:microsoft.com/office/officeart/2005/8/layout/vList2"/>
    <dgm:cxn modelId="{CE38DB34-ACFE-439F-B403-46BED5D200F0}" type="presParOf" srcId="{BEE0F2F4-D447-4E8E-8C63-153D10B3D432}" destId="{C0116DAF-039D-46AA-834E-B7EF7E24B1B0}" srcOrd="2" destOrd="0" presId="urn:microsoft.com/office/officeart/2005/8/layout/vList2"/>
    <dgm:cxn modelId="{6AEFEE7C-FD02-418E-8D72-A84D7C720335}" type="presParOf" srcId="{BEE0F2F4-D447-4E8E-8C63-153D10B3D432}" destId="{CB3EB381-4923-4144-B1C3-E6BECF587F6B}" srcOrd="3" destOrd="0" presId="urn:microsoft.com/office/officeart/2005/8/layout/vList2"/>
    <dgm:cxn modelId="{131B178A-B12B-436D-93E6-1E93D3B932F6}" type="presParOf" srcId="{BEE0F2F4-D447-4E8E-8C63-153D10B3D432}" destId="{8F9108FF-C0F9-4639-A131-E6B9E942FCC6}" srcOrd="4" destOrd="0" presId="urn:microsoft.com/office/officeart/2005/8/layout/vList2"/>
    <dgm:cxn modelId="{B8E93BA8-B040-433C-AFCA-922D5895CD8E}" type="presParOf" srcId="{BEE0F2F4-D447-4E8E-8C63-153D10B3D432}" destId="{BF588B70-8C39-4DDA-B1C8-952D117A5FA9}" srcOrd="5" destOrd="0" presId="urn:microsoft.com/office/officeart/2005/8/layout/vList2"/>
    <dgm:cxn modelId="{F705DFEC-8F73-4DF2-A4CF-5B49A7F7239D}" type="presParOf" srcId="{BEE0F2F4-D447-4E8E-8C63-153D10B3D432}" destId="{F7CCF97D-C1EC-4028-A26F-FE46B9B6C585}" srcOrd="6" destOrd="0" presId="urn:microsoft.com/office/officeart/2005/8/layout/vList2"/>
    <dgm:cxn modelId="{A75DBE6C-13EA-48FF-AF17-EF0BB0206A37}" type="presParOf" srcId="{BEE0F2F4-D447-4E8E-8C63-153D10B3D432}" destId="{9437DF1A-5C9E-4B59-A68C-6C75A266D9B6}" srcOrd="7" destOrd="0" presId="urn:microsoft.com/office/officeart/2005/8/layout/vList2"/>
    <dgm:cxn modelId="{3730A91F-8763-4F5B-8787-7B0FCD82E585}" type="presParOf" srcId="{BEE0F2F4-D447-4E8E-8C63-153D10B3D432}" destId="{8C075EE7-985D-4758-A0F2-6745A4F883BC}" srcOrd="8" destOrd="0" presId="urn:microsoft.com/office/officeart/2005/8/layout/vList2"/>
    <dgm:cxn modelId="{C1B42B28-4D47-4504-8039-AEC1C89233C8}" type="presParOf" srcId="{BEE0F2F4-D447-4E8E-8C63-153D10B3D432}" destId="{4B3FAD32-A894-47FE-8247-47AC895FD28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3347F-A953-4333-B8BD-9B159F2F317E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988B845-1292-4D38-B318-B3E04C6FC936}">
      <dgm:prSet custT="1"/>
      <dgm:spPr/>
      <dgm:t>
        <a:bodyPr/>
        <a:lstStyle/>
        <a:p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Our dataset is built using raw data comprising of </a:t>
          </a:r>
          <a:r>
            <a:rPr lang="en-GB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 3 years data of </a:t>
          </a:r>
          <a:r>
            <a:rPr lang="en-GB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IBM</a:t>
          </a:r>
          <a:r>
            <a:rPr lang="en-GB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 stock.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22B33-AD8F-4632-AFB6-8AE865F17AA2}" type="parTrans" cxnId="{6A4DC5DE-4474-4251-9DF0-6380B98ED7DE}">
      <dgm:prSet/>
      <dgm:spPr/>
      <dgm:t>
        <a:bodyPr/>
        <a:lstStyle/>
        <a:p>
          <a:endParaRPr lang="en-US"/>
        </a:p>
      </dgm:t>
    </dgm:pt>
    <dgm:pt modelId="{14CCCB0E-F8A4-4AD1-AB6F-3F5F6671A953}" type="sibTrans" cxnId="{6A4DC5DE-4474-4251-9DF0-6380B98ED7DE}">
      <dgm:prSet/>
      <dgm:spPr/>
      <dgm:t>
        <a:bodyPr/>
        <a:lstStyle/>
        <a:p>
          <a:endParaRPr lang="en-US"/>
        </a:p>
      </dgm:t>
    </dgm:pt>
    <dgm:pt modelId="{5EBCAADB-DC4D-42EC-BFE6-8395C9049650}">
      <dgm:prSet custT="1"/>
      <dgm:spPr/>
      <dgm:t>
        <a:bodyPr/>
        <a:lstStyle/>
        <a:p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The individual stock and index data consists of 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Date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Open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</a:t>
          </a:r>
          <a:r>
            <a:rPr lang="en-GB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Close</a:t>
          </a:r>
          <a:endParaRPr lang="en-US" sz="3400" dirty="0">
            <a:solidFill>
              <a:schemeClr val="accent6">
                <a:lumMod val="60000"/>
                <a:lumOff val="4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DC7B81-3D44-4700-AEE9-F8B7194A2648}" type="parTrans" cxnId="{670DCB18-6ABA-4D2E-B6A5-5F12F8A6C06F}">
      <dgm:prSet/>
      <dgm:spPr/>
      <dgm:t>
        <a:bodyPr/>
        <a:lstStyle/>
        <a:p>
          <a:endParaRPr lang="en-US"/>
        </a:p>
      </dgm:t>
    </dgm:pt>
    <dgm:pt modelId="{7051A78E-B1C6-4554-9FE5-21A6C6EEA957}" type="sibTrans" cxnId="{670DCB18-6ABA-4D2E-B6A5-5F12F8A6C06F}">
      <dgm:prSet/>
      <dgm:spPr/>
      <dgm:t>
        <a:bodyPr/>
        <a:lstStyle/>
        <a:p>
          <a:endParaRPr lang="en-US"/>
        </a:p>
      </dgm:t>
    </dgm:pt>
    <dgm:pt modelId="{B19B67C8-388A-435B-A350-F95FC881B8AC}" type="pres">
      <dgm:prSet presAssocID="{8833347F-A953-4333-B8BD-9B159F2F317E}" presName="linear" presStyleCnt="0">
        <dgm:presLayoutVars>
          <dgm:animLvl val="lvl"/>
          <dgm:resizeHandles val="exact"/>
        </dgm:presLayoutVars>
      </dgm:prSet>
      <dgm:spPr/>
    </dgm:pt>
    <dgm:pt modelId="{AFFCB747-2653-4234-8DDC-82B674A6DB97}" type="pres">
      <dgm:prSet presAssocID="{6988B845-1292-4D38-B318-B3E04C6FC9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CDFAC5-2FB9-444C-BE03-00968675715D}" type="pres">
      <dgm:prSet presAssocID="{14CCCB0E-F8A4-4AD1-AB6F-3F5F6671A953}" presName="spacer" presStyleCnt="0"/>
      <dgm:spPr/>
    </dgm:pt>
    <dgm:pt modelId="{688D1E2C-A113-429D-AA97-06F1307F1545}" type="pres">
      <dgm:prSet presAssocID="{5EBCAADB-DC4D-42EC-BFE6-8395C904965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2FDBD16-F6EB-4463-A17E-382671D810E5}" type="presOf" srcId="{8833347F-A953-4333-B8BD-9B159F2F317E}" destId="{B19B67C8-388A-435B-A350-F95FC881B8AC}" srcOrd="0" destOrd="0" presId="urn:microsoft.com/office/officeart/2005/8/layout/vList2"/>
    <dgm:cxn modelId="{670DCB18-6ABA-4D2E-B6A5-5F12F8A6C06F}" srcId="{8833347F-A953-4333-B8BD-9B159F2F317E}" destId="{5EBCAADB-DC4D-42EC-BFE6-8395C9049650}" srcOrd="1" destOrd="0" parTransId="{1EDC7B81-3D44-4700-AEE9-F8B7194A2648}" sibTransId="{7051A78E-B1C6-4554-9FE5-21A6C6EEA957}"/>
    <dgm:cxn modelId="{152F5580-1A0A-40AB-ACFF-3B0766AA7BDD}" type="presOf" srcId="{6988B845-1292-4D38-B318-B3E04C6FC936}" destId="{AFFCB747-2653-4234-8DDC-82B674A6DB97}" srcOrd="0" destOrd="0" presId="urn:microsoft.com/office/officeart/2005/8/layout/vList2"/>
    <dgm:cxn modelId="{6A4DC5DE-4474-4251-9DF0-6380B98ED7DE}" srcId="{8833347F-A953-4333-B8BD-9B159F2F317E}" destId="{6988B845-1292-4D38-B318-B3E04C6FC936}" srcOrd="0" destOrd="0" parTransId="{92D22B33-AD8F-4632-AFB6-8AE865F17AA2}" sibTransId="{14CCCB0E-F8A4-4AD1-AB6F-3F5F6671A953}"/>
    <dgm:cxn modelId="{4038CCEB-CA80-46D0-90C7-92EC28318FF5}" type="presOf" srcId="{5EBCAADB-DC4D-42EC-BFE6-8395C9049650}" destId="{688D1E2C-A113-429D-AA97-06F1307F1545}" srcOrd="0" destOrd="0" presId="urn:microsoft.com/office/officeart/2005/8/layout/vList2"/>
    <dgm:cxn modelId="{37302549-6EB4-4115-8CB6-9946C8C02880}" type="presParOf" srcId="{B19B67C8-388A-435B-A350-F95FC881B8AC}" destId="{AFFCB747-2653-4234-8DDC-82B674A6DB97}" srcOrd="0" destOrd="0" presId="urn:microsoft.com/office/officeart/2005/8/layout/vList2"/>
    <dgm:cxn modelId="{DCADD16D-9B7D-42B5-8CB5-264AE02BE4E0}" type="presParOf" srcId="{B19B67C8-388A-435B-A350-F95FC881B8AC}" destId="{49CDFAC5-2FB9-444C-BE03-00968675715D}" srcOrd="1" destOrd="0" presId="urn:microsoft.com/office/officeart/2005/8/layout/vList2"/>
    <dgm:cxn modelId="{54B69373-E89F-435E-AA63-5BCF9510CFC0}" type="presParOf" srcId="{B19B67C8-388A-435B-A350-F95FC881B8AC}" destId="{688D1E2C-A113-429D-AA97-06F1307F15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3347F-A953-4333-B8BD-9B159F2F317E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0006B5-7726-4132-9E7F-141C1BD7418B}">
      <dgm:prSet custT="1"/>
      <dgm:spPr/>
      <dgm:t>
        <a:bodyPr/>
        <a:lstStyle/>
        <a:p>
          <a:r>
            <a:rPr lang="en-US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Begin </a:t>
          </a:r>
          <a:r>
            <a:rPr lang="ar-SA" sz="3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by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 generating a dataset that contains the predictors which will be used to make the predictions, and the output variable.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6033B0-8DC9-4B4B-BFF2-A99FFCB4E3EA}" type="parTrans" cxnId="{19090FB9-2F9C-49AD-9BAF-68C5FDC229EE}">
      <dgm:prSet/>
      <dgm:spPr/>
      <dgm:t>
        <a:bodyPr/>
        <a:lstStyle/>
        <a:p>
          <a:endParaRPr lang="en-US"/>
        </a:p>
      </dgm:t>
    </dgm:pt>
    <dgm:pt modelId="{67A19C66-3857-48DB-A89D-F423389E5F09}" type="sibTrans" cxnId="{19090FB9-2F9C-49AD-9BAF-68C5FDC229EE}">
      <dgm:prSet/>
      <dgm:spPr/>
      <dgm:t>
        <a:bodyPr/>
        <a:lstStyle/>
        <a:p>
          <a:endParaRPr lang="en-US"/>
        </a:p>
      </dgm:t>
    </dgm:pt>
    <dgm:pt modelId="{400372EA-F904-4E97-88CA-5BB58813F05C}">
      <dgm:prSet custT="1"/>
      <dgm:spPr/>
      <dgm:t>
        <a:bodyPr/>
        <a:lstStyle/>
        <a:p>
          <a:r>
            <a:rPr lang="en-US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ar-SA" sz="3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alculated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 our indicators based on various technical indicators i.e. Rate Of Change(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), Momentum (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MOM(</a:t>
          </a:r>
          <a:r>
            <a:rPr lang="en-GB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oving </a:t>
          </a:r>
          <a:r>
            <a:rPr lang="en-GB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verage(</a:t>
          </a:r>
          <a:r>
            <a:rPr lang="ar-SA" sz="34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</a:t>
          </a:r>
          <a:r>
            <a:rPr lang="ar-SA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970AA-FB8C-48D9-AE09-982D7F0A0CA7}" type="parTrans" cxnId="{F3E1BF30-1C58-4218-8BCF-5B5E4D220487}">
      <dgm:prSet/>
      <dgm:spPr/>
      <dgm:t>
        <a:bodyPr/>
        <a:lstStyle/>
        <a:p>
          <a:endParaRPr lang="en-US"/>
        </a:p>
      </dgm:t>
    </dgm:pt>
    <dgm:pt modelId="{11AA176A-850B-4E3A-B9EE-E6E195852409}" type="sibTrans" cxnId="{F3E1BF30-1C58-4218-8BCF-5B5E4D220487}">
      <dgm:prSet/>
      <dgm:spPr/>
      <dgm:t>
        <a:bodyPr/>
        <a:lstStyle/>
        <a:p>
          <a:endParaRPr lang="en-US"/>
        </a:p>
      </dgm:t>
    </dgm:pt>
    <dgm:pt modelId="{B19B67C8-388A-435B-A350-F95FC881B8AC}" type="pres">
      <dgm:prSet presAssocID="{8833347F-A953-4333-B8BD-9B159F2F317E}" presName="linear" presStyleCnt="0">
        <dgm:presLayoutVars>
          <dgm:animLvl val="lvl"/>
          <dgm:resizeHandles val="exact"/>
        </dgm:presLayoutVars>
      </dgm:prSet>
      <dgm:spPr/>
    </dgm:pt>
    <dgm:pt modelId="{205EDBAE-F660-4567-8BB1-9690F7A7616F}" type="pres">
      <dgm:prSet presAssocID="{DF0006B5-7726-4132-9E7F-141C1BD741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7C3753-69F4-413B-BDFA-41A9866B7FC2}" type="pres">
      <dgm:prSet presAssocID="{67A19C66-3857-48DB-A89D-F423389E5F09}" presName="spacer" presStyleCnt="0"/>
      <dgm:spPr/>
    </dgm:pt>
    <dgm:pt modelId="{96FED825-200D-4253-B168-928E4418D91B}" type="pres">
      <dgm:prSet presAssocID="{400372EA-F904-4E97-88CA-5BB58813F05C}" presName="parentText" presStyleLbl="node1" presStyleIdx="1" presStyleCnt="2" custLinFactNeighborY="15428">
        <dgm:presLayoutVars>
          <dgm:chMax val="0"/>
          <dgm:bulletEnabled val="1"/>
        </dgm:presLayoutVars>
      </dgm:prSet>
      <dgm:spPr/>
    </dgm:pt>
  </dgm:ptLst>
  <dgm:cxnLst>
    <dgm:cxn modelId="{82FDBD16-F6EB-4463-A17E-382671D810E5}" type="presOf" srcId="{8833347F-A953-4333-B8BD-9B159F2F317E}" destId="{B19B67C8-388A-435B-A350-F95FC881B8AC}" srcOrd="0" destOrd="0" presId="urn:microsoft.com/office/officeart/2005/8/layout/vList2"/>
    <dgm:cxn modelId="{F3E1BF30-1C58-4218-8BCF-5B5E4D220487}" srcId="{8833347F-A953-4333-B8BD-9B159F2F317E}" destId="{400372EA-F904-4E97-88CA-5BB58813F05C}" srcOrd="1" destOrd="0" parTransId="{325970AA-FB8C-48D9-AE09-982D7F0A0CA7}" sibTransId="{11AA176A-850B-4E3A-B9EE-E6E195852409}"/>
    <dgm:cxn modelId="{FE4CDF53-DE27-4C12-8337-A451624F5C5C}" type="presOf" srcId="{400372EA-F904-4E97-88CA-5BB58813F05C}" destId="{96FED825-200D-4253-B168-928E4418D91B}" srcOrd="0" destOrd="0" presId="urn:microsoft.com/office/officeart/2005/8/layout/vList2"/>
    <dgm:cxn modelId="{19090FB9-2F9C-49AD-9BAF-68C5FDC229EE}" srcId="{8833347F-A953-4333-B8BD-9B159F2F317E}" destId="{DF0006B5-7726-4132-9E7F-141C1BD7418B}" srcOrd="0" destOrd="0" parTransId="{3F6033B0-8DC9-4B4B-BFF2-A99FFCB4E3EA}" sibTransId="{67A19C66-3857-48DB-A89D-F423389E5F09}"/>
    <dgm:cxn modelId="{93ADE0BE-8FB6-40BB-A0EE-07DD0742E450}" type="presOf" srcId="{DF0006B5-7726-4132-9E7F-141C1BD7418B}" destId="{205EDBAE-F660-4567-8BB1-9690F7A7616F}" srcOrd="0" destOrd="0" presId="urn:microsoft.com/office/officeart/2005/8/layout/vList2"/>
    <dgm:cxn modelId="{3BBFD38E-A192-41F9-B0E9-72D9A1B1EDAB}" type="presParOf" srcId="{B19B67C8-388A-435B-A350-F95FC881B8AC}" destId="{205EDBAE-F660-4567-8BB1-9690F7A7616F}" srcOrd="0" destOrd="0" presId="urn:microsoft.com/office/officeart/2005/8/layout/vList2"/>
    <dgm:cxn modelId="{31210883-789C-446A-A288-DE0591D54BE2}" type="presParOf" srcId="{B19B67C8-388A-435B-A350-F95FC881B8AC}" destId="{FC7C3753-69F4-413B-BDFA-41A9866B7FC2}" srcOrd="1" destOrd="0" presId="urn:microsoft.com/office/officeart/2005/8/layout/vList2"/>
    <dgm:cxn modelId="{E8C0A3FF-74C1-4FC4-900F-9A3A66A6BF36}" type="presParOf" srcId="{B19B67C8-388A-435B-A350-F95FC881B8AC}" destId="{96FED825-200D-4253-B168-928E4418D9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E7EEC6-708B-4C2E-86CD-D6B182E1C3D6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0D1DA6-D848-44E3-83F4-C40FFCF4350E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plit the dataset into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70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%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training set and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30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%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116BEE-7893-41F6-81AE-D752A49C57B3}" type="parTrans" cxnId="{EBD70A9A-15E6-4D42-B1AF-B9CD066051BF}">
      <dgm:prSet/>
      <dgm:spPr/>
      <dgm:t>
        <a:bodyPr/>
        <a:lstStyle/>
        <a:p>
          <a:endParaRPr lang="en-US"/>
        </a:p>
      </dgm:t>
    </dgm:pt>
    <dgm:pt modelId="{CDC54546-AB39-4537-B7B7-8288FB4D7260}" type="sibTrans" cxnId="{EBD70A9A-15E6-4D42-B1AF-B9CD066051BF}">
      <dgm:prSet/>
      <dgm:spPr/>
      <dgm:t>
        <a:bodyPr/>
        <a:lstStyle/>
        <a:p>
          <a:endParaRPr lang="en-US" dirty="0"/>
        </a:p>
      </dgm:t>
    </dgm:pt>
    <dgm:pt modelId="{A83FFFC9-7719-4E49-B5EB-14A3B7697FF7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reat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models for unseen 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data and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check their accuracy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A7D032-EEF1-45E1-9CCE-8CA9892B21E2}" type="parTrans" cxnId="{9E14C7B2-887E-4178-816D-61F7A9CDDF16}">
      <dgm:prSet/>
      <dgm:spPr/>
      <dgm:t>
        <a:bodyPr/>
        <a:lstStyle/>
        <a:p>
          <a:endParaRPr lang="en-US"/>
        </a:p>
      </dgm:t>
    </dgm:pt>
    <dgm:pt modelId="{098B6D06-7F5C-490C-9500-BF70CB6E250E}" type="sibTrans" cxnId="{9E14C7B2-887E-4178-816D-61F7A9CDDF16}">
      <dgm:prSet/>
      <dgm:spPr/>
      <dgm:t>
        <a:bodyPr/>
        <a:lstStyle/>
        <a:p>
          <a:endParaRPr lang="en-US" dirty="0"/>
        </a:p>
      </dgm:t>
    </dgm:pt>
    <dgm:pt modelId="{04797077-C4BC-4057-9187-00C49741EEAC}">
      <dgm:prSet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valuate the accuracy of the best model on actual unseen</a:t>
          </a: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6A251-5680-405A-9C31-DC9F85E6E452}" type="parTrans" cxnId="{83104086-9FA5-4ABD-BA73-994A55CE273B}">
      <dgm:prSet/>
      <dgm:spPr/>
      <dgm:t>
        <a:bodyPr/>
        <a:lstStyle/>
        <a:p>
          <a:endParaRPr lang="en-US"/>
        </a:p>
      </dgm:t>
    </dgm:pt>
    <dgm:pt modelId="{675C125A-FD42-406A-A5FC-8C3ED7C09A82}" type="sibTrans" cxnId="{83104086-9FA5-4ABD-BA73-994A55CE273B}">
      <dgm:prSet/>
      <dgm:spPr/>
      <dgm:t>
        <a:bodyPr/>
        <a:lstStyle/>
        <a:p>
          <a:endParaRPr lang="en-US"/>
        </a:p>
      </dgm:t>
    </dgm:pt>
    <dgm:pt modelId="{E28DA074-C951-41C0-8035-E50F33D808E9}" type="pres">
      <dgm:prSet presAssocID="{48E7EEC6-708B-4C2E-86CD-D6B182E1C3D6}" presName="outerComposite" presStyleCnt="0">
        <dgm:presLayoutVars>
          <dgm:chMax val="5"/>
          <dgm:dir/>
          <dgm:resizeHandles val="exact"/>
        </dgm:presLayoutVars>
      </dgm:prSet>
      <dgm:spPr/>
    </dgm:pt>
    <dgm:pt modelId="{E0611887-8642-4339-A956-38C30B183232}" type="pres">
      <dgm:prSet presAssocID="{48E7EEC6-708B-4C2E-86CD-D6B182E1C3D6}" presName="dummyMaxCanvas" presStyleCnt="0">
        <dgm:presLayoutVars/>
      </dgm:prSet>
      <dgm:spPr/>
    </dgm:pt>
    <dgm:pt modelId="{93D9D160-58E7-42A2-B614-84AB57D73B15}" type="pres">
      <dgm:prSet presAssocID="{48E7EEC6-708B-4C2E-86CD-D6B182E1C3D6}" presName="ThreeNodes_1" presStyleLbl="node1" presStyleIdx="0" presStyleCnt="3">
        <dgm:presLayoutVars>
          <dgm:bulletEnabled val="1"/>
        </dgm:presLayoutVars>
      </dgm:prSet>
      <dgm:spPr/>
    </dgm:pt>
    <dgm:pt modelId="{9C583B62-E0D6-41DF-97CD-A02788855F83}" type="pres">
      <dgm:prSet presAssocID="{48E7EEC6-708B-4C2E-86CD-D6B182E1C3D6}" presName="ThreeNodes_2" presStyleLbl="node1" presStyleIdx="1" presStyleCnt="3">
        <dgm:presLayoutVars>
          <dgm:bulletEnabled val="1"/>
        </dgm:presLayoutVars>
      </dgm:prSet>
      <dgm:spPr/>
    </dgm:pt>
    <dgm:pt modelId="{DCF57928-5D50-4E74-AB99-1FC474CE8EC0}" type="pres">
      <dgm:prSet presAssocID="{48E7EEC6-708B-4C2E-86CD-D6B182E1C3D6}" presName="ThreeNodes_3" presStyleLbl="node1" presStyleIdx="2" presStyleCnt="3">
        <dgm:presLayoutVars>
          <dgm:bulletEnabled val="1"/>
        </dgm:presLayoutVars>
      </dgm:prSet>
      <dgm:spPr/>
    </dgm:pt>
    <dgm:pt modelId="{608F79DE-57EC-477F-A5D6-ACBED3899338}" type="pres">
      <dgm:prSet presAssocID="{48E7EEC6-708B-4C2E-86CD-D6B182E1C3D6}" presName="ThreeConn_1-2" presStyleLbl="fgAccFollowNode1" presStyleIdx="0" presStyleCnt="2">
        <dgm:presLayoutVars>
          <dgm:bulletEnabled val="1"/>
        </dgm:presLayoutVars>
      </dgm:prSet>
      <dgm:spPr/>
    </dgm:pt>
    <dgm:pt modelId="{BD8705D8-A407-446B-B8BC-3AA2F9864F3A}" type="pres">
      <dgm:prSet presAssocID="{48E7EEC6-708B-4C2E-86CD-D6B182E1C3D6}" presName="ThreeConn_2-3" presStyleLbl="fgAccFollowNode1" presStyleIdx="1" presStyleCnt="2">
        <dgm:presLayoutVars>
          <dgm:bulletEnabled val="1"/>
        </dgm:presLayoutVars>
      </dgm:prSet>
      <dgm:spPr/>
    </dgm:pt>
    <dgm:pt modelId="{018B047E-3FE4-43A6-AF52-1DD5539CABD2}" type="pres">
      <dgm:prSet presAssocID="{48E7EEC6-708B-4C2E-86CD-D6B182E1C3D6}" presName="ThreeNodes_1_text" presStyleLbl="node1" presStyleIdx="2" presStyleCnt="3">
        <dgm:presLayoutVars>
          <dgm:bulletEnabled val="1"/>
        </dgm:presLayoutVars>
      </dgm:prSet>
      <dgm:spPr/>
    </dgm:pt>
    <dgm:pt modelId="{FDB3C677-19EF-46C8-B86A-11BAC92236CE}" type="pres">
      <dgm:prSet presAssocID="{48E7EEC6-708B-4C2E-86CD-D6B182E1C3D6}" presName="ThreeNodes_2_text" presStyleLbl="node1" presStyleIdx="2" presStyleCnt="3">
        <dgm:presLayoutVars>
          <dgm:bulletEnabled val="1"/>
        </dgm:presLayoutVars>
      </dgm:prSet>
      <dgm:spPr/>
    </dgm:pt>
    <dgm:pt modelId="{A33F59DD-3598-4DC8-81DD-721C4B7A7E47}" type="pres">
      <dgm:prSet presAssocID="{48E7EEC6-708B-4C2E-86CD-D6B182E1C3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D0FB956-04E3-450D-BCB0-43CED0DB06CE}" type="presOf" srcId="{04797077-C4BC-4057-9187-00C49741EEAC}" destId="{A33F59DD-3598-4DC8-81DD-721C4B7A7E47}" srcOrd="1" destOrd="0" presId="urn:microsoft.com/office/officeart/2005/8/layout/vProcess5"/>
    <dgm:cxn modelId="{67B4C57F-BB08-46C7-BD75-7E82651FFCDF}" type="presOf" srcId="{098B6D06-7F5C-490C-9500-BF70CB6E250E}" destId="{BD8705D8-A407-446B-B8BC-3AA2F9864F3A}" srcOrd="0" destOrd="0" presId="urn:microsoft.com/office/officeart/2005/8/layout/vProcess5"/>
    <dgm:cxn modelId="{83104086-9FA5-4ABD-BA73-994A55CE273B}" srcId="{48E7EEC6-708B-4C2E-86CD-D6B182E1C3D6}" destId="{04797077-C4BC-4057-9187-00C49741EEAC}" srcOrd="2" destOrd="0" parTransId="{9DD6A251-5680-405A-9C31-DC9F85E6E452}" sibTransId="{675C125A-FD42-406A-A5FC-8C3ED7C09A82}"/>
    <dgm:cxn modelId="{EBD70A9A-15E6-4D42-B1AF-B9CD066051BF}" srcId="{48E7EEC6-708B-4C2E-86CD-D6B182E1C3D6}" destId="{B60D1DA6-D848-44E3-83F4-C40FFCF4350E}" srcOrd="0" destOrd="0" parTransId="{63116BEE-7893-41F6-81AE-D752A49C57B3}" sibTransId="{CDC54546-AB39-4537-B7B7-8288FB4D7260}"/>
    <dgm:cxn modelId="{CFFD329D-36E5-490A-AA62-AA79616A1001}" type="presOf" srcId="{A83FFFC9-7719-4E49-B5EB-14A3B7697FF7}" destId="{FDB3C677-19EF-46C8-B86A-11BAC92236CE}" srcOrd="1" destOrd="0" presId="urn:microsoft.com/office/officeart/2005/8/layout/vProcess5"/>
    <dgm:cxn modelId="{6E5524A1-3932-4DCB-A396-C3D488A329BF}" type="presOf" srcId="{CDC54546-AB39-4537-B7B7-8288FB4D7260}" destId="{608F79DE-57EC-477F-A5D6-ACBED3899338}" srcOrd="0" destOrd="0" presId="urn:microsoft.com/office/officeart/2005/8/layout/vProcess5"/>
    <dgm:cxn modelId="{9E14C7B2-887E-4178-816D-61F7A9CDDF16}" srcId="{48E7EEC6-708B-4C2E-86CD-D6B182E1C3D6}" destId="{A83FFFC9-7719-4E49-B5EB-14A3B7697FF7}" srcOrd="1" destOrd="0" parTransId="{8FA7D032-EEF1-45E1-9CCE-8CA9892B21E2}" sibTransId="{098B6D06-7F5C-490C-9500-BF70CB6E250E}"/>
    <dgm:cxn modelId="{C31434C5-C57E-4108-B431-A29D96562635}" type="presOf" srcId="{48E7EEC6-708B-4C2E-86CD-D6B182E1C3D6}" destId="{E28DA074-C951-41C0-8035-E50F33D808E9}" srcOrd="0" destOrd="0" presId="urn:microsoft.com/office/officeart/2005/8/layout/vProcess5"/>
    <dgm:cxn modelId="{8AD2A9D5-EFFF-4DF8-AA1C-22D8EC133B89}" type="presOf" srcId="{B60D1DA6-D848-44E3-83F4-C40FFCF4350E}" destId="{018B047E-3FE4-43A6-AF52-1DD5539CABD2}" srcOrd="1" destOrd="0" presId="urn:microsoft.com/office/officeart/2005/8/layout/vProcess5"/>
    <dgm:cxn modelId="{78462DD7-B1A4-4665-BABA-7146C9E3E54C}" type="presOf" srcId="{A83FFFC9-7719-4E49-B5EB-14A3B7697FF7}" destId="{9C583B62-E0D6-41DF-97CD-A02788855F83}" srcOrd="0" destOrd="0" presId="urn:microsoft.com/office/officeart/2005/8/layout/vProcess5"/>
    <dgm:cxn modelId="{C3DD32E9-577A-4055-915F-F824B8CF8CA7}" type="presOf" srcId="{04797077-C4BC-4057-9187-00C49741EEAC}" destId="{DCF57928-5D50-4E74-AB99-1FC474CE8EC0}" srcOrd="0" destOrd="0" presId="urn:microsoft.com/office/officeart/2005/8/layout/vProcess5"/>
    <dgm:cxn modelId="{E67A08F6-3CA3-4B85-8368-23CF8CE369BF}" type="presOf" srcId="{B60D1DA6-D848-44E3-83F4-C40FFCF4350E}" destId="{93D9D160-58E7-42A2-B614-84AB57D73B15}" srcOrd="0" destOrd="0" presId="urn:microsoft.com/office/officeart/2005/8/layout/vProcess5"/>
    <dgm:cxn modelId="{A67A3E1E-E42A-4741-8884-D8D7FF4E73D2}" type="presParOf" srcId="{E28DA074-C951-41C0-8035-E50F33D808E9}" destId="{E0611887-8642-4339-A956-38C30B183232}" srcOrd="0" destOrd="0" presId="urn:microsoft.com/office/officeart/2005/8/layout/vProcess5"/>
    <dgm:cxn modelId="{C69C4BDA-E8D6-4BDB-A568-201127446844}" type="presParOf" srcId="{E28DA074-C951-41C0-8035-E50F33D808E9}" destId="{93D9D160-58E7-42A2-B614-84AB57D73B15}" srcOrd="1" destOrd="0" presId="urn:microsoft.com/office/officeart/2005/8/layout/vProcess5"/>
    <dgm:cxn modelId="{E51CF2B0-D353-4BCC-A08B-BC0D34FACACE}" type="presParOf" srcId="{E28DA074-C951-41C0-8035-E50F33D808E9}" destId="{9C583B62-E0D6-41DF-97CD-A02788855F83}" srcOrd="2" destOrd="0" presId="urn:microsoft.com/office/officeart/2005/8/layout/vProcess5"/>
    <dgm:cxn modelId="{95AEAB7B-C565-442D-B43E-08385F327CAF}" type="presParOf" srcId="{E28DA074-C951-41C0-8035-E50F33D808E9}" destId="{DCF57928-5D50-4E74-AB99-1FC474CE8EC0}" srcOrd="3" destOrd="0" presId="urn:microsoft.com/office/officeart/2005/8/layout/vProcess5"/>
    <dgm:cxn modelId="{FB7C7CD1-9384-4C56-BFC2-17DC080FF71B}" type="presParOf" srcId="{E28DA074-C951-41C0-8035-E50F33D808E9}" destId="{608F79DE-57EC-477F-A5D6-ACBED3899338}" srcOrd="4" destOrd="0" presId="urn:microsoft.com/office/officeart/2005/8/layout/vProcess5"/>
    <dgm:cxn modelId="{EA4959E7-50C7-497A-951E-73ED49F18543}" type="presParOf" srcId="{E28DA074-C951-41C0-8035-E50F33D808E9}" destId="{BD8705D8-A407-446B-B8BC-3AA2F9864F3A}" srcOrd="5" destOrd="0" presId="urn:microsoft.com/office/officeart/2005/8/layout/vProcess5"/>
    <dgm:cxn modelId="{28614009-AEFC-4460-8E8E-F218476C8311}" type="presParOf" srcId="{E28DA074-C951-41C0-8035-E50F33D808E9}" destId="{018B047E-3FE4-43A6-AF52-1DD5539CABD2}" srcOrd="6" destOrd="0" presId="urn:microsoft.com/office/officeart/2005/8/layout/vProcess5"/>
    <dgm:cxn modelId="{9EF1ABE8-7CF9-4E7E-9468-34FC83975F7E}" type="presParOf" srcId="{E28DA074-C951-41C0-8035-E50F33D808E9}" destId="{FDB3C677-19EF-46C8-B86A-11BAC92236CE}" srcOrd="7" destOrd="0" presId="urn:microsoft.com/office/officeart/2005/8/layout/vProcess5"/>
    <dgm:cxn modelId="{BE0E093E-0F27-4361-A03F-181B123476A3}" type="presParOf" srcId="{E28DA074-C951-41C0-8035-E50F33D808E9}" destId="{A33F59DD-3598-4DC8-81DD-721C4B7A7E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5C6C6-D6E7-466F-8B2C-3227FF2CCB39}">
      <dsp:nvSpPr>
        <dsp:cNvPr id="0" name=""/>
        <dsp:cNvSpPr/>
      </dsp:nvSpPr>
      <dsp:spPr>
        <a:xfrm>
          <a:off x="0" y="446891"/>
          <a:ext cx="3243200" cy="19459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analyzing data for some tasks like predicting stock market movements has become impractical hence the need for automation.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891"/>
        <a:ext cx="3243200" cy="1945920"/>
      </dsp:txXfrm>
    </dsp:sp>
    <dsp:sp modelId="{A3E1FC78-A849-4C3B-A3CB-F1038D50E6D6}">
      <dsp:nvSpPr>
        <dsp:cNvPr id="0" name=""/>
        <dsp:cNvSpPr/>
      </dsp:nvSpPr>
      <dsp:spPr>
        <a:xfrm>
          <a:off x="3567520" y="446891"/>
          <a:ext cx="3243200" cy="1945920"/>
        </a:xfrm>
        <a:prstGeom prst="rect">
          <a:avLst/>
        </a:prstGeom>
        <a:solidFill>
          <a:schemeClr val="accent3">
            <a:hueOff val="84714"/>
            <a:satOff val="-1501"/>
            <a:lumOff val="6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Trading with algorithms has the advantage of scanning and executing on multiple indicators at a speed that no human could do. 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0" y="446891"/>
        <a:ext cx="3243200" cy="1945920"/>
      </dsp:txXfrm>
    </dsp:sp>
    <dsp:sp modelId="{7BA0DE32-F081-468E-B9E3-5066C729CF14}">
      <dsp:nvSpPr>
        <dsp:cNvPr id="0" name=""/>
        <dsp:cNvSpPr/>
      </dsp:nvSpPr>
      <dsp:spPr>
        <a:xfrm>
          <a:off x="7135041" y="446891"/>
          <a:ext cx="3243200" cy="1945920"/>
        </a:xfrm>
        <a:prstGeom prst="rect">
          <a:avLst/>
        </a:prstGeom>
        <a:solidFill>
          <a:schemeClr val="accent3">
            <a:hueOff val="169429"/>
            <a:satOff val="-3002"/>
            <a:lumOff val="13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explore the data and search for a model that will achieve the </a:t>
          </a: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algorthimic trading 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goal. </a:t>
          </a:r>
          <a:endParaRPr lang="en-GB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5041" y="446891"/>
        <a:ext cx="3243200" cy="1945920"/>
      </dsp:txXfrm>
    </dsp:sp>
    <dsp:sp modelId="{EE1D66B6-97E8-449C-AFE3-1D1FFCD979E7}">
      <dsp:nvSpPr>
        <dsp:cNvPr id="0" name=""/>
        <dsp:cNvSpPr/>
      </dsp:nvSpPr>
      <dsp:spPr>
        <a:xfrm>
          <a:off x="0" y="2717131"/>
          <a:ext cx="3243200" cy="1945920"/>
        </a:xfrm>
        <a:prstGeom prst="rect">
          <a:avLst/>
        </a:prstGeom>
        <a:solidFill>
          <a:schemeClr val="accent3">
            <a:hueOff val="254143"/>
            <a:satOff val="-4502"/>
            <a:lumOff val="1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 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techniques based on a set of rules using technical indicators.</a:t>
          </a:r>
        </a:p>
      </dsp:txBody>
      <dsp:txXfrm>
        <a:off x="0" y="2717131"/>
        <a:ext cx="3243200" cy="1945920"/>
      </dsp:txXfrm>
    </dsp:sp>
    <dsp:sp modelId="{B3040DAB-B24C-44E0-83D5-CA513A795EE2}">
      <dsp:nvSpPr>
        <dsp:cNvPr id="0" name=""/>
        <dsp:cNvSpPr/>
      </dsp:nvSpPr>
      <dsp:spPr>
        <a:xfrm>
          <a:off x="3567520" y="2717131"/>
          <a:ext cx="3243200" cy="1945920"/>
        </a:xfrm>
        <a:prstGeom prst="rect">
          <a:avLst/>
        </a:prstGeom>
        <a:solidFill>
          <a:schemeClr val="accent3">
            <a:hueOff val="338858"/>
            <a:satOff val="-6003"/>
            <a:lumOff val="26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ormulate</a:t>
          </a: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 of stock trading decision as a </a:t>
          </a: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regression 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with two different classes: buy and sell.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520" y="2717131"/>
        <a:ext cx="3243200" cy="1945920"/>
      </dsp:txXfrm>
    </dsp:sp>
    <dsp:sp modelId="{F5CE7DC0-7778-4753-A2AC-198295653D5E}">
      <dsp:nvSpPr>
        <dsp:cNvPr id="0" name=""/>
        <dsp:cNvSpPr/>
      </dsp:nvSpPr>
      <dsp:spPr>
        <a:xfrm>
          <a:off x="7135041" y="2717131"/>
          <a:ext cx="3243200" cy="1945920"/>
        </a:xfrm>
        <a:prstGeom prst="rect">
          <a:avLst/>
        </a:prstGeom>
        <a:solidFill>
          <a:schemeClr val="accent3">
            <a:hueOff val="423572"/>
            <a:satOff val="-7504"/>
            <a:lumOff val="3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objective of our project is to implement </a:t>
          </a:r>
          <a:r>
            <a:rPr lang="en-GB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technical indicators</a:t>
          </a:r>
          <a:r>
            <a:rPr lang="ar-SA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strategy using machine learning.</a:t>
          </a:r>
          <a:endParaRPr lang="en-GB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35041" y="2717131"/>
        <a:ext cx="3243200" cy="194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73F9D-7037-4DF0-9641-4808FC9CC8A8}">
      <dsp:nvSpPr>
        <dsp:cNvPr id="0" name=""/>
        <dsp:cNvSpPr/>
      </dsp:nvSpPr>
      <dsp:spPr>
        <a:xfrm>
          <a:off x="0" y="692601"/>
          <a:ext cx="7309220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and Feature generation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8" y="731439"/>
        <a:ext cx="7231544" cy="717924"/>
      </dsp:txXfrm>
    </dsp:sp>
    <dsp:sp modelId="{C0116DAF-039D-46AA-834E-B7EF7E24B1B0}">
      <dsp:nvSpPr>
        <dsp:cNvPr id="0" name=""/>
        <dsp:cNvSpPr/>
      </dsp:nvSpPr>
      <dsp:spPr>
        <a:xfrm>
          <a:off x="0" y="1586121"/>
          <a:ext cx="7309220" cy="795600"/>
        </a:xfrm>
        <a:prstGeom prst="roundRect">
          <a:avLst/>
        </a:prstGeom>
        <a:solidFill>
          <a:schemeClr val="accent3">
            <a:hueOff val="105893"/>
            <a:satOff val="-1876"/>
            <a:lumOff val="81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8" y="1624959"/>
        <a:ext cx="7231544" cy="717924"/>
      </dsp:txXfrm>
    </dsp:sp>
    <dsp:sp modelId="{8F9108FF-C0F9-4639-A131-E6B9E942FCC6}">
      <dsp:nvSpPr>
        <dsp:cNvPr id="0" name=""/>
        <dsp:cNvSpPr/>
      </dsp:nvSpPr>
      <dsp:spPr>
        <a:xfrm>
          <a:off x="0" y="2479641"/>
          <a:ext cx="7309220" cy="795600"/>
        </a:xfrm>
        <a:prstGeom prst="roundRect">
          <a:avLst/>
        </a:prstGeom>
        <a:solidFill>
          <a:schemeClr val="accent3">
            <a:hueOff val="211786"/>
            <a:satOff val="-3752"/>
            <a:lumOff val="16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</a:t>
          </a:r>
          <a:r>
            <a:rPr lang="en-GB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election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8" y="2518479"/>
        <a:ext cx="7231544" cy="717924"/>
      </dsp:txXfrm>
    </dsp:sp>
    <dsp:sp modelId="{F7CCF97D-C1EC-4028-A26F-FE46B9B6C585}">
      <dsp:nvSpPr>
        <dsp:cNvPr id="0" name=""/>
        <dsp:cNvSpPr/>
      </dsp:nvSpPr>
      <dsp:spPr>
        <a:xfrm>
          <a:off x="0" y="3373161"/>
          <a:ext cx="7309220" cy="795600"/>
        </a:xfrm>
        <a:prstGeom prst="roundRect">
          <a:avLst/>
        </a:prstGeom>
        <a:solidFill>
          <a:schemeClr val="accent3">
            <a:hueOff val="317679"/>
            <a:satOff val="-5628"/>
            <a:lumOff val="24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Splitting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8" y="3411999"/>
        <a:ext cx="7231544" cy="717924"/>
      </dsp:txXfrm>
    </dsp:sp>
    <dsp:sp modelId="{8C075EE7-985D-4758-A0F2-6745A4F883BC}">
      <dsp:nvSpPr>
        <dsp:cNvPr id="0" name=""/>
        <dsp:cNvSpPr/>
      </dsp:nvSpPr>
      <dsp:spPr>
        <a:xfrm>
          <a:off x="0" y="4266681"/>
          <a:ext cx="7309220" cy="795600"/>
        </a:xfrm>
        <a:prstGeom prst="roundRect">
          <a:avLst/>
        </a:prstGeom>
        <a:solidFill>
          <a:schemeClr val="accent3">
            <a:hueOff val="423572"/>
            <a:satOff val="-7504"/>
            <a:lumOff val="3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 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8" y="4305519"/>
        <a:ext cx="7231544" cy="717924"/>
      </dsp:txXfrm>
    </dsp:sp>
    <dsp:sp modelId="{4B3FAD32-A894-47FE-8247-47AC895FD28B}">
      <dsp:nvSpPr>
        <dsp:cNvPr id="0" name=""/>
        <dsp:cNvSpPr/>
      </dsp:nvSpPr>
      <dsp:spPr>
        <a:xfrm>
          <a:off x="0" y="5062281"/>
          <a:ext cx="73092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06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5062281"/>
        <a:ext cx="7309220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B747-2653-4234-8DDC-82B674A6DB97}">
      <dsp:nvSpPr>
        <dsp:cNvPr id="0" name=""/>
        <dsp:cNvSpPr/>
      </dsp:nvSpPr>
      <dsp:spPr>
        <a:xfrm>
          <a:off x="0" y="1551355"/>
          <a:ext cx="6403446" cy="17871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dataset is built using raw data comprising of </a:t>
          </a:r>
          <a:r>
            <a:rPr lang="en-GB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3 years data of </a:t>
          </a:r>
          <a:r>
            <a:rPr lang="en-GB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IBM</a:t>
          </a:r>
          <a:r>
            <a:rPr lang="en-GB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stock.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43" y="1638598"/>
        <a:ext cx="6228960" cy="1612689"/>
      </dsp:txXfrm>
    </dsp:sp>
    <dsp:sp modelId="{688D1E2C-A113-429D-AA97-06F1307F1545}">
      <dsp:nvSpPr>
        <dsp:cNvPr id="0" name=""/>
        <dsp:cNvSpPr/>
      </dsp:nvSpPr>
      <dsp:spPr>
        <a:xfrm>
          <a:off x="0" y="3525730"/>
          <a:ext cx="6403446" cy="1787175"/>
        </a:xfrm>
        <a:prstGeom prst="roundRect">
          <a:avLst/>
        </a:prstGeom>
        <a:solidFill>
          <a:schemeClr val="accent3">
            <a:hueOff val="423572"/>
            <a:satOff val="-7504"/>
            <a:lumOff val="3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individual stock and index data consists of 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Date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Open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</a:t>
          </a:r>
          <a:r>
            <a:rPr lang="en-GB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Close</a:t>
          </a:r>
          <a:endParaRPr lang="en-US" sz="3400" kern="1200" dirty="0">
            <a:solidFill>
              <a:schemeClr val="accent6">
                <a:lumMod val="60000"/>
                <a:lumOff val="4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43" y="3612973"/>
        <a:ext cx="6228960" cy="1612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EDBAE-F660-4567-8BB1-9690F7A7616F}">
      <dsp:nvSpPr>
        <dsp:cNvPr id="0" name=""/>
        <dsp:cNvSpPr/>
      </dsp:nvSpPr>
      <dsp:spPr>
        <a:xfrm>
          <a:off x="0" y="401449"/>
          <a:ext cx="6387648" cy="27649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Begin </a:t>
          </a:r>
          <a:r>
            <a:rPr lang="ar-SA" sz="3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by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generating a dataset that contains the predictors which will be used to make the predictions, and the output variable.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975" y="536424"/>
        <a:ext cx="6117698" cy="2495031"/>
      </dsp:txXfrm>
    </dsp:sp>
    <dsp:sp modelId="{96FED825-200D-4253-B168-928E4418D91B}">
      <dsp:nvSpPr>
        <dsp:cNvPr id="0" name=""/>
        <dsp:cNvSpPr/>
      </dsp:nvSpPr>
      <dsp:spPr>
        <a:xfrm>
          <a:off x="0" y="3382512"/>
          <a:ext cx="6387648" cy="2764981"/>
        </a:xfrm>
        <a:prstGeom prst="roundRect">
          <a:avLst/>
        </a:prstGeom>
        <a:solidFill>
          <a:schemeClr val="accent3">
            <a:hueOff val="423572"/>
            <a:satOff val="-7504"/>
            <a:lumOff val="3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ar-SA" sz="3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alculated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our indicators based on various technical indicators i.e. Rate Of Change(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ROC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Momentum (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MOM(</a:t>
          </a:r>
          <a:r>
            <a:rPr lang="en-GB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oving </a:t>
          </a:r>
          <a:r>
            <a:rPr lang="en-GB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verage(</a:t>
          </a:r>
          <a:r>
            <a:rPr lang="ar-SA" sz="3400" kern="1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</a:t>
          </a:r>
          <a:r>
            <a:rPr lang="ar-SA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4975" y="3517487"/>
        <a:ext cx="6117698" cy="2495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9D160-58E7-42A2-B614-84AB57D73B15}">
      <dsp:nvSpPr>
        <dsp:cNvPr id="0" name=""/>
        <dsp:cNvSpPr/>
      </dsp:nvSpPr>
      <dsp:spPr>
        <a:xfrm>
          <a:off x="0" y="0"/>
          <a:ext cx="9334776" cy="12828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plit the dataset into 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70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% </a:t>
          </a: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set and 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% </a:t>
          </a: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</a:t>
          </a:r>
          <a:endParaRPr lang="en-GB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572" y="37572"/>
        <a:ext cx="7950518" cy="1207672"/>
      </dsp:txXfrm>
    </dsp:sp>
    <dsp:sp modelId="{9C583B62-E0D6-41DF-97CD-A02788855F83}">
      <dsp:nvSpPr>
        <dsp:cNvPr id="0" name=""/>
        <dsp:cNvSpPr/>
      </dsp:nvSpPr>
      <dsp:spPr>
        <a:xfrm>
          <a:off x="823656" y="1496619"/>
          <a:ext cx="9334776" cy="1282816"/>
        </a:xfrm>
        <a:prstGeom prst="roundRect">
          <a:avLst>
            <a:gd name="adj" fmla="val 10000"/>
          </a:avLst>
        </a:prstGeom>
        <a:solidFill>
          <a:schemeClr val="accent3">
            <a:hueOff val="211786"/>
            <a:satOff val="-3752"/>
            <a:lumOff val="16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reat</a:t>
          </a: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 for unseen </a:t>
          </a: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and 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check their accuracy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1228" y="1534191"/>
        <a:ext cx="7602145" cy="1207672"/>
      </dsp:txXfrm>
    </dsp:sp>
    <dsp:sp modelId="{DCF57928-5D50-4E74-AB99-1FC474CE8EC0}">
      <dsp:nvSpPr>
        <dsp:cNvPr id="0" name=""/>
        <dsp:cNvSpPr/>
      </dsp:nvSpPr>
      <dsp:spPr>
        <a:xfrm>
          <a:off x="1647313" y="2993238"/>
          <a:ext cx="9334776" cy="1282816"/>
        </a:xfrm>
        <a:prstGeom prst="roundRect">
          <a:avLst>
            <a:gd name="adj" fmla="val 10000"/>
          </a:avLst>
        </a:prstGeom>
        <a:solidFill>
          <a:schemeClr val="accent3">
            <a:hueOff val="423572"/>
            <a:satOff val="-7504"/>
            <a:lumOff val="3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valuate the accuracy of the best model on actual unseen</a:t>
          </a:r>
          <a:r>
            <a:rPr lang="en-GB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SA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84885" y="3030810"/>
        <a:ext cx="7602145" cy="1207672"/>
      </dsp:txXfrm>
    </dsp:sp>
    <dsp:sp modelId="{608F79DE-57EC-477F-A5D6-ACBED3899338}">
      <dsp:nvSpPr>
        <dsp:cNvPr id="0" name=""/>
        <dsp:cNvSpPr/>
      </dsp:nvSpPr>
      <dsp:spPr>
        <a:xfrm>
          <a:off x="8500945" y="972802"/>
          <a:ext cx="833830" cy="833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8688557" y="972802"/>
        <a:ext cx="458606" cy="627457"/>
      </dsp:txXfrm>
    </dsp:sp>
    <dsp:sp modelId="{BD8705D8-A407-446B-B8BC-3AA2F9864F3A}">
      <dsp:nvSpPr>
        <dsp:cNvPr id="0" name=""/>
        <dsp:cNvSpPr/>
      </dsp:nvSpPr>
      <dsp:spPr>
        <a:xfrm>
          <a:off x="9324602" y="2460869"/>
          <a:ext cx="833830" cy="833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310916"/>
            <a:satOff val="7974"/>
            <a:lumOff val="69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10916"/>
              <a:satOff val="7974"/>
              <a:lumOff val="69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9512214" y="2460869"/>
        <a:ext cx="458606" cy="62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2:30:20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298 876 24575,'-2'8'0,"0"1"0,0-1 0,0 0 0,-1 0 0,-1 0 0,1 0 0,-1 0 0,-9 12 0,0 5 0,-166 275 0,159-277 0,20-23 0,0-1 0,0 1 0,0-1 0,0 1 0,0 0 0,0-1 0,0 1 0,0 0 0,0-1 0,0 1 0,0 0 0,0-1 0,0 1 0,-1 0 0,1-1 0,0 1 0,0 0 0,0-1 0,0 1 0,-1 0 0,1-1 0,0 1 0,0 0 0,-1-1 0,1 1 0,0 0 0,0 0 0,-1-1 0,1 1 0,0 0 0,-1 0 0,1 0 0,0 0 0,-1-1 0,1 1 0,0 0 0,-1 0 0,1 0 0,0 0 0,-1 0 0,1 0 0,0 0 0,-1 0 0,1 0 0,-1 0 0,1 0 0,0 0 0,-1 0 0,1 0 0,0 0 0,-1 1 0,1-1 0,0 0 0,-1 0 0,1 0 0,0 0 0,-1 1 0,1-1 0,0 0 0,0 0 0,-1 1 0,1-1 0,0 0 0,0 1 0,-1-1 0,1 0 0,2-10 0,0 0 0,1 1 0,0-1 0,1 0 0,0 1 0,1-1 0,7-11 0,0-1 0,2-5 0,1 0 0,32-42 0,-39 59 0,0 1 0,1-1 0,0 2 0,0-1 0,1 1 0,0 1 0,0 0 0,1 0 0,15-6 0,-25 12 0,1 0 0,-1 0 0,1 1 0,-1-1 0,1 1 0,0-1 0,-1 1 0,1 0 0,0-1 0,0 1 0,-1 0 0,1 0 0,0 0 0,-1 1 0,1-1 0,0 0 0,-1 0 0,1 1 0,0-1 0,-1 1 0,1 0 0,-1-1 0,1 1 0,-1 0 0,1 0 0,-1 0 0,0 0 0,1 0 0,-1 0 0,0 1 0,0-1 0,2 2 0,3 3 0,-6-6 0,1 0 0,0 1 0,-1-1 0,1 0 0,-1 0 0,1 0 0,0 0 0,-1 0 0,1 0 0,0 0 0,-1 0 0,1 0 0,-1 0 0,1 0 0,0 0 0,-1 0 0,1 0 0,-1-1 0,1 1 0,0 0 0,-1-1 0,1 1 0,-1 0 0,1-1 0,-1 1 0,1 0 0,-1-1 0,1 1 0,-1-1 0,0 1 0,1-1 0,-1 1 0,1-1 0,-1 1 0,0-1 0,0 1 0,1-1 0,-1 0 0,0 0 0,13-26 0,-8 15 0,-1 0 0,-1 0 0,0 0 0,-1-1 0,0 1 0,-1 0 0,-1-1 0,0-14 0,-5 22 0,-3 11 0,-13 16 0,14-14 0,7-7 0,-1-1 0,1 0 0,0 0 0,-1 0 0,1 0 0,0 0 0,-1 0 0,1 1 0,-1-1 0,1 0 0,0 0 0,-1 0 0,1 0 0,0 0 0,-1 0 0,1-1 0,-1 1 0,1 0 0,0 0 0,-1 0 0,1 0 0,0 0 0,-1 0 0,1-1 0,0 1 0,-1 0 0,1 0 0,0 0 0,-1-1 0,1 1 0,0 0 0,0-1 0,-1 1 0,1 0 0,0-1 0,0 1 0,0 0 0,-1-1 0,1 1 0,0 0 0,0-1 0,0 1 0,0 0 0,0-1 0,0 1 0,0 0 0,0-1 0,0 1 0,0-1 0,0 1 0,0 0 0,0-1 0,0 1 0,0-1 0,-2-26 0,2 26 0,-4-15 0,4 16 0,0 0 0,0 0 0,0-1 0,0 1 0,-1 0 0,1 0 0,0 0 0,0 0 0,0 0 0,0 0 0,-1 0 0,1 0 0,0 0 0,0 0 0,0 0 0,-1 0 0,1 0 0,0 0 0,0 0 0,0 0 0,0 0 0,-1 0 0,1 0 0,0 0 0,0 0 0,0 0 0,-1 0 0,1 0 0,0 0 0,0 0 0,0 0 0,0 0 0,-1 0 0,1 0 0,0 1 0,0-1 0,0 0 0,0 0 0,-1 0 0,-16 26 0,9-14 0,1-1 0,1 1 0,0 0 0,-6 21 0,10-24 0,-1 0 0,0-1 0,-1 1 0,0-1 0,0 0 0,-1 0 0,0 0 0,0-1 0,-8 8 0,13-15 0,0 0 0,0 1 0,-1-1 0,1 0 0,0 0 0,0 0 0,-1 1 0,1-1 0,0 0 0,0 0 0,-1 0 0,1 0 0,0 0 0,-1 1 0,1-1 0,0 0 0,-1 0 0,1 0 0,0 0 0,-1 0 0,1 0 0,0 0 0,-1 0 0,1 0 0,0 0 0,-1 0 0,1 0 0,0-1 0,-1 1 0,1 0 0,0 0 0,0 0 0,-1 0 0,1-1 0,-6-11 0,2-19 0,4 30 0,0-15 0,1 12 0,-1 0 0,0 0 0,0 0 0,0 0 0,0 0 0,-3-8 0,2 13 0,-1 0 0,1 0 0,-1 0 0,1 0 0,0 0 0,-1 0 0,1 0 0,0 0 0,0 0 0,0 1 0,0-1 0,0 1 0,-1 1 0,-7 11 0,2 0 0,0 0 0,-6 20 0,8-19 0,-1-1 0,-1 0 0,-9 16 0,12-26 0,3-6 0,5-14 0,10-23 0,68-113 0,-54 103 0,-26 46 0,0-1 0,0 1 0,0 0 0,0 0 0,1 0 0,-1 1 0,1-1 0,0 0 0,3-2 0,-5 5 0,-1 0 0,1-1 0,-1 1 0,0 0 0,1 0 0,-1 0 0,1 0 0,-1-1 0,1 1 0,-1 0 0,1 0 0,-1 0 0,1 0 0,-1 0 0,0 0 0,1 0 0,-1 0 0,1 1 0,-1-1 0,1 0 0,-1 0 0,1 0 0,-1 0 0,0 1 0,1-1 0,-1 0 0,1 0 0,-1 1 0,1 0 0,0 1 0,0-1 0,0 1 0,0-1 0,0 1 0,-1-1 0,1 1 0,-1 0 0,1-1 0,-1 1 0,0 0 0,1 2 0,-1 8 0,0 0 0,0 0 0,-1 0 0,-1 0 0,0 0 0,0-1 0,-1 1 0,-9 21 0,-4 6 0,-26 43 0,40-79 0,-12 20 0,14-23 0,1 0 0,-1-1 0,0 1 0,0 0 0,0-1 0,0 1 0,0 0 0,0 0 0,0-1 0,0 1 0,0 0 0,0-1 0,0 1 0,0 0 0,0 0 0,0-1 0,-1 1 0,1 0 0,0-1 0,0 1 0,0 0 0,0 0 0,0-1 0,-1 1 0,1 0 0,0 0 0,0-1 0,0 1 0,-1 0 0,1 0 0,0 0 0,0 0 0,-1-1 0,1 1 0,0 0 0,0 0 0,-1 0 0,1 0 0,0 0 0,-1 0 0,1 0 0,0 0 0,-1 0 0,1 0 0,0 0 0,0 0 0,-1 0 0,1 0 0,0 0 0,-1 0 0,1 0 0,0 0 0,0 0 0,-1 0 0,1 0 0,0 0 0,-1 1 0,1-1 0,0 0 0,0 0 0,-1 0 0,1 0 0,0 1 0,0-1 0,0 0 0,-1 0 0,1 1 0,0-1 0,-1-7 0,1 1 0,0-1 0,0 0 0,1 0 0,-1 0 0,2 0 0,-1 1 0,1-1 0,2-7 0,29-62 0,-11 28 0,18-63 0,-47 127 0,-2-2 0,0 1 0,-16 19 0,-47 56 0,68-85 0,-2 3 0,0 1 0,0 0 0,1 0 0,0 0 0,-7 19 0,24-38 0,7-13 0,11-45 0,-26 54 0,2 1 0,-1 0 0,2 0 0,0 1 0,13-19 0,-20 30 0,1 0 0,-1 1 0,1-1 0,-1 0 0,1 1 0,0-1 0,-1 0 0,1 1 0,0-1 0,0 1 0,-1-1 0,1 1 0,0-1 0,0 1 0,0-1 0,0 1 0,-1 0 0,1 0 0,0-1 0,0 1 0,1 0 0,-1 0 0,-1 1 0,1-1 0,-1 0 0,1 1 0,-1-1 0,1 1 0,-1-1 0,1 1 0,-1-1 0,0 1 0,1-1 0,-1 1 0,0-1 0,1 1 0,-1-1 0,0 1 0,0-1 0,1 1 0,-1 0 0,0-1 0,0 1 0,0 1 0,1 2 0,-1 1 0,0 0 0,0 0 0,0 0 0,-1 0 0,-1 7 0,-44 106 0,38-98 0,-1-1 0,-15 23 0,2-4 0,18-26 0,10-15 0,12-18 0,8-20 0,27-61 0,-22 39 0,-29 58 0,1 1 0,-1 0 0,1 0 0,0 0 0,0 0 0,1 1 0,-1-1 0,1 1 0,6-5 0,-10 7 0,1 1 0,0 0 0,-1-1 0,1 1 0,0 0 0,0-1 0,-1 1 0,1 0 0,0 0 0,0 0 0,-1 0 0,1 0 0,0 0 0,0 0 0,0 0 0,-1 0 0,1 0 0,0 0 0,0 0 0,-1 0 0,1 0 0,0 1 0,0-1 0,0 1 0,1 0 0,-1 1 0,0-1 0,0 0 0,0 1 0,0-1 0,0 1 0,0 0 0,0-1 0,0 1 0,-1 0 0,1-1 0,-1 1 0,1 0 0,-1 0 0,0 2 0,3 24 0,-1 1 0,-4 53 0,2-65 0,5-44 0,2 0 0,2 1 0,17-39 0,-26 65 0,0 1 0,0-1 0,0 0 0,0 0 0,0 0 0,0 0 0,0 0 0,0 0 0,0 0 0,0 0 0,0 0 0,0 0 0,0 0 0,0 0 0,0 0 0,0 0 0,0 1 0,0-1 0,0 0 0,0 0 0,0 0 0,0 0 0,0 0 0,0 0 0,0 0 0,0 0 0,0 0 0,0 0 0,0 0 0,0 0 0,0 0 0,1 0 0,-1 0 0,0 0 0,0 0 0,0 0 0,0 0 0,0 0 0,0 0 0,0 0 0,0 0 0,0 0 0,0 0 0,0 0 0,0 0 0,0 0 0,1 0 0,-1 0 0,0 0 0,0 0 0,0 0 0,0 0 0,0 0 0,0 0 0,0 0 0,0 0 0,0 0 0,1 12 0,-2 15 0,-4-2 0,-9 35 0,13-53 0,1-9 0,6-30 0,8-49 0,21-102 0,-25 136 0,-7 28 0,1-1 0,0 1 0,2 1 0,8-19 0,-10 34 0,-1 12 0,0 13 0,-2 4 0,1 2 0,-1 1 0,-1-1 0,-2 1 0,-6 38 0,3-52 0,-1-1 0,0 1 0,-1-1 0,0 0 0,-12 16 0,11-19 0,1 1 0,0 0 0,1 0 0,0 0 0,1 1 0,0 0 0,-4 20 0,7-17 0,1 0 0,0 22 0,28-162 0,-23 26 0,-5 199 0,4-142 0,2 0 0,1 1 0,16-51 0,-10 40 0,-11 45 0,1-1 0,-1-1 0,1 0 0,0 1 0,1 0 0,0 0 0,0-1 0,0 2 0,6-9 0,-9 14 0,1 1 0,-1 0 0,0-1 0,0 1 0,1-1 0,-1 1 0,0 0 0,1-1 0,-1 1 0,0-1 0,1 1 0,-1 0 0,1 0 0,-1-1 0,0 1 0,1 0 0,-1 0 0,1-1 0,-1 1 0,1 0 0,-1 0 0,1 0 0,-1 0 0,1 0 0,-1 0 0,1 0 0,-1 0 0,1 0 0,-1 0 0,1 0 0,-1 0 0,1 0 0,-1 0 0,1 1 0,-1-1 0,1 0 0,9 19 0,-3 27 0,-8-8 0,-2-1 0,-1 0 0,-2 0 0,-1 0 0,-19 53 0,15-54 0,5-18 0,0 0 0,1 0 0,2 1 0,-3 23 0,5-18 0,1-31 0,1-35 0,-1-192 0,-4 255 0,-2 0 0,0 0 0,-10 21 0,-3 10 0,34-101 0,-2 0 0,-3-1 0,4-51 0,-13 100 0,-1 0 0,0 0 0,0-1 0,0 1 0,0 0 0,0 0 0,0 0 0,0-1 0,0 1 0,-1 0 0,1 0 0,0 0 0,-1 0 0,1-1 0,-1 1 0,0-1 0,0 2 0,1 0 0,0-1 0,-1 1 0,1 0 0,-1 0 0,1 0 0,0 0 0,-1 0 0,1 0 0,-1 0 0,1 0 0,0 0 0,-1 1 0,1-1 0,-1 0 0,1 0 0,0 0 0,-1 0 0,1 1 0,0-1 0,-1 0 0,1 0 0,0 0 0,-1 1 0,1-1 0,0 0 0,-1 1 0,1-1 0,0 1 0,-4 3 0,1-1 0,0 1 0,1 0 0,-1 1 0,1-1 0,-3 7 0,-6 24 0,-7 46 0,13-55 0,0 0 0,-2-1 0,-1 0 0,-12 26 0,20-50 0,-1 0 0,1 1 0,-1-1 0,1 0 0,-1 1 0,0-1 0,1 0 0,-1 0 0,0 1 0,0-1 0,0 0 0,0 0 0,0 0 0,0 0 0,0 0 0,-1-1 0,0 2 0,1-3 0,1 1 0,-1-1 0,1 1 0,-1-1 0,1 1 0,0-1 0,-1 0 0,1 1 0,0-1 0,-1 0 0,1 1 0,0-1 0,0 0 0,0 0 0,0 1 0,0-1 0,0 0 0,0 0 0,0 1 0,0-1 0,0 0 0,0 0 0,5-56 0,10-17 0,-4 28 0,-3 1 0,-2-1 0,1-65 0,-9 484 0,3-423 0,0 2 0,-2 0 0,-2 0 0,-11-59 0,8 92 0,2 30 0,2 36 0,2-49 0,2 199 0,-3-223 0,0 15 0,0 0 0,1 0 0,0 0 0,0 0 0,1 0 0,0 0 0,0 1 0,0-1 0,1 0 0,0 1 0,0-1 0,6-10 0,-8 16 0,1 1 0,-1-1 0,1 0 0,-1 1 0,0-1 0,1 1 0,0-1 0,-1 1 0,1-1 0,-1 1 0,1 0 0,0-1 0,-1 1 0,1 0 0,-1-1 0,1 1 0,0 0 0,0 0 0,-1 0 0,1-1 0,0 1 0,-1 0 0,1 0 0,0 0 0,0 0 0,-1 0 0,1 0 0,1 1 0,-1-1 0,0 1 0,1 0 0,-1 0 0,0 0 0,0 0 0,1 0 0,-1 0 0,0 0 0,0 0 0,0 0 0,0 0 0,1 3 0,2 2 0,0 1 0,-1 0 0,0 0 0,2 10 0,1 17 0,-1 1 0,-2 1 0,-2-1 0,-4 45 0,2-42 0,0-192 0,-6 189 0,-17 49 0,8-32 0,16-51 0,0 1 0,-1 0 0,1-1 0,-1 1 0,1-1 0,-1 1 0,0-1 0,0 1 0,0-1 0,1 1 0,-1-1 0,-1 1 0,1-1 0,0 0 0,0 0 0,0 0 0,-1 0 0,-1 2 0,2-3 0,0 0 0,0 0 0,0 0 0,0 0 0,0 0 0,0 0 0,0 0 0,0 0 0,0 0 0,0 0 0,0-1 0,0 1 0,0 0 0,0-1 0,0 1 0,1-1 0,-1 1 0,0-1 0,0 1 0,0-1 0,0 1 0,0-2 0,-7-6 0,1-1 0,0 1 0,0-1 0,-7-14 0,6 11 0,8 11 0,-22-27 0,21 28 0,1-1 0,0 1 0,-1-1 0,1 1 0,0-1 0,-1 1 0,1-1 0,-1 1 0,1 0 0,-1-1 0,1 1 0,-1 0 0,1 0 0,-1-1 0,1 1 0,-1 0 0,1 0 0,-1 0 0,1-1 0,-1 1 0,1 0 0,-1 0 0,0 0 0,1 0 0,-1 0 0,1 0 0,-1 0 0,1 0 0,-1 1 0,0-1 0,1 0 0,-1 0 0,1 0 0,-1 1 0,1-1 0,-1 0 0,1 0 0,-1 1 0,1-1 0,-1 0 0,1 1 0,0-1 0,-1 1 0,1-1 0,0 1 0,-1-1 0,1 0 0,0 1 0,-1-1 0,1 1 0,0 0 0,0-1 0,0 1 0,-1 0 0,-9 30 0,0-1 0,9-28 0,5-15 0,9-34 0,42-178 0,-46 196 0,-2 22 0,-7 7 0,1 1 0,-1-1 0,1 0 0,-1 1 0,0-1 0,1 0 0,-1 1 0,1-1 0,-1 1 0,0-1 0,0 1 0,1-1 0,-1 1 0,0-1 0,0 1 0,1-1 0,-1 1 0,0-1 0,0 1 0,0-1 0,0 1 0,0-1 0,0 2 0,3 11 0,-1 0 0,-1 1 0,0-1 0,-1 1 0,-1-1 0,0 1 0,0-1 0,-2 1 0,1-1 0,-9 23 0,11-35 0,-1 1 0,0 0 0,0-1 0,0 1 0,1-1 0,-1 1 0,-1-1 0,1 1 0,0-1 0,0 1 0,0-1 0,-1 0 0,1 0 0,-1 0 0,1 0 0,-1 0 0,1 0 0,-1 0 0,0 0 0,1-1 0,-1 1 0,0-1 0,1 1 0,-1-1 0,0 0 0,0 1 0,0-1 0,1 0 0,-1 0 0,0 0 0,0 0 0,0-1 0,0 1 0,1-1 0,-1 1 0,0-1 0,1 1 0,-1-1 0,0 0 0,1 0 0,-1 0 0,1 0 0,-1 0 0,1 0 0,-1 0 0,1 0 0,0-1 0,-2-1 0,2 1 0,-1 1 0,1-1 0,0 1 0,0 0 0,0-1 0,-1 1 0,1 0 0,-1 0 0,1 0 0,-1 0 0,1 0 0,-1 1 0,1-1 0,-1 0 0,0 1 0,1-1 0,-1 1 0,0 0 0,0-1 0,1 1 0,-1 0 0,0 0 0,0 0 0,1 0 0,-1 0 0,0 1 0,0-1 0,1 0 0,-1 1 0,0 0 0,1-1 0,-1 1 0,0 0 0,1 0 0,-1 0 0,1 0 0,-1 0 0,1 0 0,0 0 0,-1 0 0,1 0 0,0 1 0,-2 1 0,-4 8 0,1 0 0,0 0 0,0 0 0,1 0 0,-4 15 0,2-8 0,-12 15 0,19-33 0,0 0 0,0 1 0,-1-1 0,1 0 0,0 1 0,0-1 0,-1 0 0,1 0 0,0 1 0,-1-1 0,1 0 0,0 0 0,-1 0 0,1 1 0,-1-1 0,1 0 0,0 0 0,-1 0 0,1 0 0,0 0 0,-1 0 0,1 0 0,-1 0 0,1 0 0,0 0 0,-1 0 0,1 0 0,-1 0 0,0 0 0,1-1 0,-1 0 0,0 0 0,0 0 0,1 0 0,-1 0 0,1 0 0,-1 0 0,1 0 0,-1 0 0,1-1 0,0 1 0,-1 0 0,1 0 0,0 0 0,0-3 0,-3-25 0,1 0 0,1 0 0,7-57 0,-2 66 0,0 0 0,0 1 0,2-1 0,8-19 0,-10 31 0,-1 0 0,1 1 0,1-1 0,-1 1 0,1 0 0,0 0 0,1 0 0,0 1 0,0-1 0,0 2 0,1-1 0,8-5 0,-13 9 0,1 0 0,-1 1 0,1 0 0,-1-1 0,1 1 0,0 0 0,-1 0 0,1 0 0,0 1 0,0-1 0,0 1 0,0-1 0,0 1 0,0 0 0,-1 0 0,1 1 0,0-1 0,0 0 0,0 1 0,0 0 0,0-1 0,-1 1 0,1 0 0,0 1 0,-1-1 0,1 0 0,-1 1 0,1-1 0,-1 1 0,0 0 0,4 3 0,2 6 0,0-1 0,0 1 0,-1 0 0,0 1 0,8 21 0,7 10 0,-21-42 0,-1 0 0,1 0 0,-1 0 0,1-1 0,-1 1 0,1 0 0,-1-1 0,1 1 0,0 0 0,-1-1 0,1 1 0,0-1 0,-1 1 0,1-1 0,0 1 0,0-1 0,0 1 0,-1-1 0,1 0 0,0 0 0,0 1 0,0-1 0,0 0 0,0 0 0,0 0 0,-1 0 0,1 0 0,0 0 0,0 0 0,0 0 0,0 0 0,0-1 0,0 1 0,-1 0 0,1 0 0,0-1 0,0 1 0,0-1 0,-1 1 0,1-1 0,0 1 0,0-1 0,-1 1 0,1-1 0,0 0 0,-1 1 0,1-1 0,-1 0 0,1 1 0,-1-1 0,1 0 0,-1-1 0,7-7 0,-1 0 0,-1-1 0,7-14 0,-7 13 0,-1 5 0,-1 0 0,1 0 0,0 0 0,0 1 0,8-9 0,-11 14 0,-1-1 0,0 1 0,1-1 0,-1 1 0,1 0 0,-1-1 0,1 1 0,-1 0 0,1-1 0,-1 1 0,1 0 0,0 0 0,-1 0 0,1-1 0,-1 1 0,1 0 0,-1 0 0,1 0 0,0 0 0,-1 0 0,1 0 0,-1 0 0,1 0 0,0 0 0,-1 0 0,1 1 0,-1-1 0,2 0 0,-1 2 0,0-1 0,0 0 0,0 1 0,0-1 0,-1 1 0,1-1 0,0 1 0,0-1 0,-1 1 0,1-1 0,-1 1 0,0 0 0,1-1 0,-1 1 0,0 3 0,3 17 0,-1 0 0,-1 0 0,-1 0 0,-1 0 0,-1 0 0,-1 0 0,-1-1 0,-1 1 0,-12 34 0,-7 12 0,29-80 0,-1 0 0,-1-1 0,0 1 0,2-18 0,9-37 0,-2 35 0,31-58 0,-17 36 0,-15 38 0,-5 22 0,7 6 0,-11-12 0,0-1 0,0 0 0,0 0 0,0 0 0,-1 0 0,1 0 0,0 0 0,0-1 0,-1 1 0,1-1 0,-1 1 0,0-1 0,1 1 0,1-4 0,-2 4 0,8-13 0,0-1 0,-1 0 0,-1 0 0,-1-1 0,0 1 0,-1-1 0,5-24 0,7-20 0,-75 176 0,-21 39 0,73-144 0,0 0 0,-1 0 0,0 0 0,-1-1 0,0 0 0,-17 15 0,25-24 0,0-1 0,0 0 0,-1 1 0,1-1 0,0 1 0,-1-1 0,1 0 0,0 1 0,-1-1 0,1 0 0,-1 1 0,1-1 0,-1 0 0,1 0 0,-1 0 0,1 1 0,-1-1 0,1 0 0,-1 0 0,1 0 0,-1 0 0,1 0 0,-1 0 0,1 0 0,-1 0 0,1 0 0,-1 0 0,1 0 0,-1 0 0,1 0 0,-1 0 0,1 0 0,-1-1 0,1 1 0,-1 0 0,0-2 0,0 1 0,0 0 0,1 0 0,-1-1 0,0 1 0,1-1 0,-1 1 0,1-1 0,-1 1 0,1-1 0,0 1 0,-1-2 0,0-55 0,1 51 0,0-22 0,-1 18 0,0 1 0,1-1 0,1 1 0,-1-1 0,2 1 0,0-1 0,0 1 0,5-15 0,-34 104 0,-96 234 0,121-307 0,0 0 0,-1 0 0,0 0 0,-1 0 0,1-1 0,-8 9 0,11-14 0,0 0 0,0 0 0,0 0 0,0 1 0,0-1 0,0 0 0,0 0 0,-1 0 0,1 0 0,0 1 0,0-1 0,0 0 0,0 0 0,0 0 0,-1 0 0,1 0 0,0 0 0,0 1 0,0-1 0,-1 0 0,1 0 0,0 0 0,0 0 0,0 0 0,-1 0 0,1 0 0,0 0 0,0 0 0,0 0 0,-1 0 0,1 0 0,0 0 0,0 0 0,0 0 0,-1 0 0,1 0 0,0 0 0,0 0 0,0-1 0,-1 1 0,1 0 0,0-10 0,8-19 0,-8 28 0,52-135 0,5-17 0,-34 97 0,-22 53 0,0 1 0,0-1 0,1 1 0,-1-1 0,1 1 0,-1 0 0,1 0 0,0 0 0,0 0 0,0 0 0,0 0 0,0 0 0,0 0 0,1 1 0,-1 0 0,0-1 0,1 1 0,5-2 0,-7 3 0,0 0 0,0 1 0,0-1 0,0 0 0,0 1 0,-1-1 0,1 0 0,0 1 0,0 0 0,0-1 0,0 1 0,0-1 0,-1 1 0,1 0 0,0-1 0,-1 1 0,1 0 0,0 0 0,-1 0 0,1 0 0,-1-1 0,1 1 0,-1 0 0,1 0 0,-1 0 0,0 0 0,0 0 0,1 0 0,-1 0 0,0 0 0,0 0 0,0 0 0,0 0 0,0 2 0,-1 37 0,-10 29 0,-27 101 0,35-242 0,3 51 0,2 1 0,5-31 0,-6 45 0,0 0 0,1-1 0,0 1 0,0 0 0,1 0 0,-1 0 0,1 1 0,0-1 0,1 1 0,-1-1 0,1 1 0,6-5 0,-10 9 0,1 0 0,-1 1 0,1-1 0,0 1 0,-1-1 0,1 1 0,0-1 0,0 1 0,0-1 0,-1 1 0,1 0 0,0-1 0,0 1 0,0 0 0,0 0 0,0 0 0,-1 0 0,1 0 0,0 0 0,0 0 0,0 0 0,0 0 0,0 0 0,0 0 0,-1 0 0,3 1 0,-2 0 0,1 0 0,-1 0 0,1 1 0,-1-1 0,0 0 0,0 0 0,1 1 0,-1-1 0,0 1 0,0-1 0,0 1 0,0 1 0,3 5 0,-1 0 0,0 1 0,-1-1 0,3 11 0,-1 12 0,-2 0 0,-1 54 0,-4-239 0,4 176 0,-5 76 0,4-91 0,-1 1 0,-1-1 0,1 1 0,-1-1 0,-1 1 0,1-1 0,-1 0 0,-1 0 0,-6 12 0,9-19 0,1 0 0,0 1 0,0-1 0,0 0 0,0 0 0,0 1 0,0-1 0,-1 0 0,1 0 0,0 0 0,0 1 0,0-1 0,-1 0 0,1 0 0,0 0 0,0 0 0,0 0 0,-1 0 0,1 1 0,0-1 0,0 0 0,-1 0 0,1 0 0,0 0 0,0 0 0,-1 0 0,1 0 0,0 0 0,0 0 0,-1 0 0,1 0 0,0 0 0,0 0 0,-1 0 0,1 0 0,0 0 0,0 0 0,-1-1 0,1 1 0,0 0 0,-1 0 0,-5-13 0,1-17 0,2-19 0,4-48 0,-3-44 0,2 141 0,0-1 0,0 1 0,0-1 0,0 1 0,0-1 0,0 1 0,0-1 0,0 1 0,0-1 0,0 1 0,0 0 0,0-1 0,0 1 0,-1-1 0,1 1 0,0-1 0,0 1 0,-1 0 0,1-1 0,0 1 0,0 0 0,-1-1 0,1 1 0,0 0 0,-1-1 0,1 1 0,-1 0 0,1 0 0,0-1 0,-1 1 0,1 0 0,-1 0 0,1 0 0,-1-1 0,-14 10 0,-13 24 0,13-8 0,0 0 0,-21 55 0,26-54 0,-2-1 0,0 0 0,-31 45 0,42-69 0,1 0 0,-1 0 0,0 1 0,1-1 0,-1 0 0,0 0 0,0 0 0,0 0 0,1-1 0,-1 1 0,0 0 0,0 0 0,-1 0 0,1-1 0,0 1 0,0 0 0,0-1 0,0 1 0,-1-1 0,1 0 0,0 1 0,0-1 0,-1 0 0,1 0 0,0 0 0,0 0 0,-2 0 0,2-1 0,-1 0 0,1 0 0,0 0 0,0 0 0,0-1 0,0 1 0,0 0 0,0-1 0,0 1 0,1-1 0,-1 1 0,0-1 0,1 1 0,-1-1 0,1 1 0,0-1 0,-1-2 0,-1-12 0,0 0 0,2 0 0,0-18 0,15-81 0,-1 13 0,-14 103 0,0-1 0,0 0 0,0 0 0,0 0 0,0 0 0,0 0 0,0 0 0,0 0 0,0 0 0,0 0 0,0 0 0,0 0 0,0 0 0,0 0 0,-1 0 0,1 0 0,0 0 0,0 0 0,0 0 0,0 0 0,0 0 0,0 0 0,0 0 0,0 0 0,0 0 0,0 0 0,0 0 0,0 0 0,-1 0 0,1 0 0,0 0 0,0 0 0,0 0 0,0 0 0,0 0 0,0 0 0,0 0 0,0 0 0,0 0 0,0 0 0,0 0 0,0 0 0,0 0 0,-1 0 0,1 0 0,0 0 0,0 0 0,0-1 0,0 1 0,0 0 0,0 0 0,0 0 0,0 0 0,0 0 0,0 0 0,0 0 0,0 0 0,-8 11 0,-8 15 0,-14 39 0,-33 63 0,62-126 0,0-1 0,0 1 0,1 0 0,-2-1 0,1 1 0,0-1 0,0 1 0,0-1 0,-1 1 0,1-1 0,-1 0 0,-2 2 0,4-3 0,-1 0 0,1 0 0,0 0 0,-1 0 0,1 0 0,0-1 0,-1 1 0,1 0 0,0 0 0,0 0 0,-1-1 0,1 1 0,0 0 0,0 0 0,-1-1 0,1 1 0,0 0 0,0-1 0,-1 1 0,1 0 0,0-1 0,0 1 0,0 0 0,0-1 0,0 1 0,0 0 0,0-1 0,-1 1 0,1-1 0,0 1 0,0 0 0,0-1 0,0 1 0,1 0 0,-1-1 0,0 0 0,0-6 0,0 0 0,1 0 0,0 0 0,0 0 0,5-14 0,16-33 0,2 1 0,3 2 0,62-92 0,-77 129 0,-11 19 0,-16 26 0,-23 30 0,15-26 0,2 0 0,-28 64 0,46-91 0,0 0 0,-1-1 0,0 1 0,0-1 0,0 0 0,-1 0 0,0 0 0,-7 6 0,12-13 0,0 0 0,0 0 0,0 0 0,0 0 0,0 0 0,-1 1 0,1-1 0,0 0 0,0 0 0,0 0 0,0 0 0,-1 0 0,1 0 0,0 0 0,0 0 0,0 0 0,-1 0 0,1 0 0,0 0 0,0 0 0,0 0 0,-1 0 0,1 0 0,0 0 0,0 0 0,0 0 0,0 0 0,-1 0 0,1 0 0,0 0 0,0 0 0,0 0 0,-1 0 0,1 0 0,0-1 0,0 1 0,0 0 0,0 0 0,0 0 0,-1 0 0,1 0 0,0-1 0,-4-11 0,3-14 0,3 13 0,0 0 0,2 0 0,-1 0 0,1 1 0,9-19 0,36-61 0,-35 68 0,22-34 0,-19 31 0,24-49 0,-29 56 0,-5 12 0,-3 8 0,-5 4 0,-1 1 0,0-1 0,0 1 0,0-1 0,-1 0 0,1 0 0,-1 0 0,0 0 0,0-1 0,-6 6 0,-3 5 0,-55 90 0,-10 14 0,29-45 0,38-65 0,5-11 0,4 2 0,1-1 0,0 1 0,0-1 0,-1 1 0,1-1 0,0 1 0,1-1 0,-1 0 0,0 1 0,0-1 0,1 1 0,0-4 0,10-21 0,1 0 0,1 1 0,18-26 0,4-7 0,-27 43 0,-4 5 0,2 0 0,-1 0 0,1 0 0,1 1 0,0 0 0,0 0 0,14-13 0,-20 22 0,-1 0 0,0-1 0,1 1 0,-1 0 0,1-1 0,-1 1 0,1 0 0,-1 0 0,1-1 0,-1 1 0,1 0 0,-1 0 0,1 0 0,-1 0 0,1 0 0,-1 0 0,1 0 0,0 0 0,-1 0 0,1 0 0,-1 0 0,1 0 0,-1 0 0,1 0 0,-1 0 0,1 1 0,-1-1 0,1 0 0,0 1 0,7 15 0,-7 26 0,-17 37 0,-3-1 0,-4-1 0,-42 94 0,62-162 0,0-1 0,1-1 0,-2 0 0,1 0 0,-1 0 0,-5 7 0,9-14 0,0-1 0,0 1 0,0 0 0,0 0 0,0-1 0,0 1 0,0 0 0,0 0 0,0-1 0,0 1 0,0 0 0,-1 0 0,1-1 0,0 1 0,0 0 0,0 0 0,0-1 0,0 1 0,-1 0 0,1 0 0,0 0 0,0 0 0,0-1 0,-1 1 0,1 0 0,0 0 0,0 0 0,-1 0 0,1 0 0,0 0 0,0-1 0,-1 1 0,1 0 0,0 0 0,0 0 0,-1 0 0,1 0 0,0 0 0,0 0 0,-1 0 0,1 0 0,0 0 0,0 0 0,-1 0 0,1 1 0,0-1 0,0 0 0,-1 0 0,1 0 0,0 0 0,0 0 0,-1 0 0,1 1 0,0-1 0,0 0 0,0 0 0,0 0 0,-1 0 0,1 1 0,0-1 0,0 0 0,0 0 0,0 1 0,0-1 0,-1 0 0,1 0 0,0 1 0,0-1 0,2-28 0,13-34 0,3 1 0,2 2 0,40-81 0,-38 89 0,311-625 0,-310 641 0,-23 35 0,0 0 0,0 1 0,0-1 0,0 0 0,0 1 0,0-1 0,0 0 0,0 1 0,0-1 0,1 0 0,-1 1 0,0-1 0,0 0 0,0 0 0,0 1 0,0-1 0,1 0 0,-1 1 0,0-1 0,0 0 0,1 0 0,-1 0 0,0 1 0,0-1 0,1 0 0,-1 0 0,0 0 0,1 1 0,-1-1 0,0 0 0,0 0 0,1 0 0,-1 0 0,0 0 0,1 0 0,-1 0 0,0 0 0,1 0 0,-1 0 0,0 0 0,1 0 0,-1 0 0,0 0 0,1 0 0,-1 0 0,0 0 0,1 0 0,-1-1 0,0 1 0,1 0 0,-1 0 0,0 0 0,0 0 0,1-1 0,-1 1 0,0 0 0,0 0 0,1-1 0,-1 1 0,0 0 0,0 0 0,0-1 0,0 1 0,1 0 0,-1-1 0,0 1 0,0 0 0,0-1 0,0 30 0,0-27 0,-3 39 0,-2-1 0,-1 0 0,-3 0 0,-1 0 0,-2-1 0,-16 38 0,20-59 0,-1 4 0,0-1 0,-2 0 0,0-1 0,-1 0 0,-18 22 0,23-37 0,4-8 0,3-16 0,1 4 0,-4 15 0,-3 8 0,-100 181 0,-22 39 0,38-63 0,82-148 0,7-14 0,1 0 0,-1-1 0,0 1 0,-1-1 0,1 1 0,0-1 0,-1 1 0,1-1 0,-1 0 0,0 0 0,0 1 0,0-1 0,0 0 0,-4 3 0,6-6 0,-1 1 0,0 0 0,1 0 0,-1 0 0,1 0 0,-1 0 0,1-1 0,-1 1 0,1 0 0,-1 0 0,1-1 0,-1 1 0,1 0 0,-1-1 0,1 1 0,0-1 0,-1 1 0,1 0 0,0-1 0,-1 1 0,1-1 0,0 1 0,-1-1 0,1 1 0,0-1 0,0 1 0,0-1 0,-1 0 0,1 1 0,0-1 0,0 1 0,0-1 0,0 1 0,0-2 0,-3-24 0,3 24 0,-1-44 0,2 1 0,2-1 0,14-68 0,-7 71 0,-9 41 0,0-1 0,0 0 0,0 1 0,0-1 0,0 1 0,1 0 0,-1-1 0,1 1 0,0 0 0,-1 0 0,1 0 0,0 0 0,3-2 0,-4 4 0,-1 0 0,1 0 0,-1 0 0,1-1 0,-1 1 0,1 0 0,0 0 0,-1 0 0,1 0 0,-1 0 0,1 0 0,-1 0 0,1 0 0,-1 1 0,1-1 0,-1 0 0,1 0 0,0 0 0,-1 0 0,1 1 0,-1-1 0,0 0 0,1 1 0,-1-1 0,1 0 0,-1 1 0,1-1 0,-1 0 0,0 1 0,1-1 0,-1 1 0,0-1 0,1 1 0,-1-1 0,0 1 0,0-1 0,1 1 0,-1-1 0,0 1 0,0-1 0,0 1 0,0-1 0,0 1 0,0 1 0,6 28 0,-6-28 0,3 32 0,-2 0 0,-1 0 0,-1 1 0,-3-1 0,0 0 0,-13 43 0,29-143 0,-3 35 0,2 2 0,1 0 0,2 0 0,0 1 0,30-41 0,-44 68 0,0 1 0,0 0 0,0-1 0,0 1 0,1 0 0,-1-1 0,0 1 0,0 0 0,0 0 0,1-1 0,-1 1 0,0 0 0,0 0 0,1-1 0,-1 1 0,0 0 0,0 0 0,1 0 0,-1 0 0,0-1 0,1 1 0,-1 0 0,0 0 0,1 0 0,-1 0 0,0 0 0,1 0 0,-1 0 0,0 0 0,1 0 0,-1 0 0,0 0 0,1 0 0,-1 0 0,0 0 0,1 0 0,-1 0 0,0 0 0,1 1 0,5 13 0,-4 23 0,-7 23 0,-2 0 0,-3 0 0,-30 99 0,38-153 0,0-1 0,1 0 0,-1 0 0,1 0 0,0 0 0,1 1 0,-1-1 0,1 7 0,0-12 0,0 0 0,0 1 0,0-1 0,0 0 0,0 1 0,1-1 0,-1 0 0,0 1 0,0-1 0,0 0 0,1 1 0,-1-1 0,0 0 0,0 0 0,1 1 0,-1-1 0,0 0 0,1 0 0,-1 1 0,0-1 0,1 0 0,-1 0 0,0 0 0,1 0 0,-1 0 0,0 1 0,1-1 0,-1 0 0,1 0 0,-1 0 0,0 0 0,1 0 0,-1 0 0,0 0 0,1 0 0,-1 0 0,1-1 0,-1 1 0,0 0 0,1 0 0,-1 0 0,0 0 0,1 0 0,-1-1 0,0 1 0,1 0 0,-1 0 0,0-1 0,0 1 0,1 0 0,-1 0 0,0-1 0,0 1 0,1 0 0,-1-1 0,0 1 0,22-20 0,-20 17 0,25-25 0,-1 0 0,30-45 0,1-15 0,-44 73 0,-5 20 0,4 4 0,-11-9 0,0 0 0,0-1 0,-1 1 0,1 0 0,0 0 0,0-1 0,0 1 0,0-1 0,-1 1 0,1-1 0,0 1 0,0-1 0,-1 1 0,1-1 0,0 1 0,-1-1 0,1 0 0,-1 0 0,1 1 0,-1-1 0,1 0 0,0-1 0,11-19 0,-1-6 0,-8 20 0,-1 0 0,1 0 0,1 0 0,-1 0 0,1 0 0,0 1 0,0-1 0,1 1 0,0 0 0,6-6 0,-10 12 0,0 0 0,-1-1 0,1 1 0,-1-1 0,1 1 0,0 0 0,-1 0 0,1-1 0,-1 1 0,1 0 0,0 0 0,-1 0 0,1 0 0,0 0 0,-1 0 0,1 0 0,0 0 0,-1 0 0,1 0 0,0 0 0,0 0 0,-1 0 0,1 0 0,-1 1 0,1-1 0,0 0 0,-1 1 0,1-1 0,-1 0 0,1 1 0,0 0 0,1 1 0,-1-1 0,1 1 0,-1 0 0,0 0 0,0 0 0,0 0 0,0 0 0,0 1 0,1 3 0,6 49 0,-8-55 0,1 11 0,0 36 0,-1-44 0,0 0 0,0 0 0,-1 0 0,1 0 0,-1 0 0,0 0 0,0 0 0,0 0 0,0 0 0,0-1 0,-1 1 0,-1 3 0,2-6 0,1 0 0,0 0 0,0 1 0,-1-1 0,1 0 0,0 0 0,0 0 0,-1 0 0,1 0 0,0 0 0,-1 0 0,1 0 0,0 0 0,0 0 0,-1 0 0,1 0 0,0 0 0,-1 0 0,1 0 0,0 0 0,0 0 0,-1 0 0,1 0 0,0 0 0,-1 0 0,1 0 0,0-1 0,0 1 0,-1 0 0,1 0 0,0 0 0,0 0 0,0-1 0,-1 1 0,1 0 0,0 0 0,0-1 0,0 1 0,0 0 0,-1 0 0,1-1 0,0 1 0,0 0 0,0 0 0,0-1 0,0 1 0,0 0 0,0-1 0,0 1 0,0 0 0,0 0 0,0-1 0,0 1 0,0 0 0,0-1 0,-4-18 0,2 11 0,1 0 0,0 1 0,1-1 0,0 0 0,0 0 0,1 0 0,0 0 0,0 0 0,1 1 0,0-1 0,0 1 0,5-11 0,-7 18 2,0-1-1,0 1 1,0 0-1,0 0 1,0 0-1,0 0 1,0 0-1,0-1 1,0 1-1,0 0 1,0 0-1,1 0 1,-1 0-1,0 0 1,0 0-1,0 0 1,0-1-1,0 1 1,0 0-1,1 0 1,-1 0-1,0 0 1,0 0-1,0 0 1,0 0-1,0 0 1,1 0-1,-1 0 1,0 0-1,0 0 1,0 0-1,0 0 1,0 0-1,1 0 1,-1 0-1,0 0 1,0 0-1,0 0 1,0 0-1,1 0 1,-1 0-1,0 0 1,0 0-1,0 0 1,0 0-1,0 0 1,1 0-1,-1 1 1,0-1-1,0 0 1,0 0-1,0 0 1,0 0-1,0 0 1,0 0-1,0 0 1,1 1-1,-1-1 1,0 0-1,0 0 1,3 10-959,-2-8 457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12:30:21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9BF1B-1320-4B5D-A888-D68696C43579}" type="datetimeFigureOut">
              <a:rPr lang="en-GB" smtClean="0"/>
              <a:t>11/01/2022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0A76-BF38-4E78-9C1D-811CFC4E15B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82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A0A76-BF38-4E78-9C1D-811CFC4E15B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59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A0A76-BF38-4E78-9C1D-811CFC4E15B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54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8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8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0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2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4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7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84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68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0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82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5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2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kern="1200" cap="none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000" kern="1200" cap="none" spc="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1000" kern="1200" cap="all" spc="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5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34" r:id="rId6"/>
    <p:sldLayoutId id="2147484130" r:id="rId7"/>
    <p:sldLayoutId id="2147484131" r:id="rId8"/>
    <p:sldLayoutId id="2147484132" r:id="rId9"/>
    <p:sldLayoutId id="2147484133" r:id="rId10"/>
    <p:sldLayoutId id="21474841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0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81" r:id="rId6"/>
    <p:sldLayoutId id="2147483986" r:id="rId7"/>
    <p:sldLayoutId id="2147483982" r:id="rId8"/>
    <p:sldLayoutId id="2147483983" r:id="rId9"/>
    <p:sldLayoutId id="2147483984" r:id="rId10"/>
    <p:sldLayoutId id="2147483985" r:id="rId11"/>
    <p:sldLayoutId id="2147483987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5.jpg"/><Relationship Id="rId10" Type="http://schemas.openxmlformats.org/officeDocument/2006/relationships/image" Target="../media/image6.jfif"/><Relationship Id="rId4" Type="http://schemas.openxmlformats.org/officeDocument/2006/relationships/image" Target="../media/image4.jp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4" name="Rectangle 1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5" name="Rectangle 1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6" name="Rectangle 16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7" name="Picture 154" descr="Digital business graph and charts">
            <a:extLst>
              <a:ext uri="{FF2B5EF4-FFF2-40B4-BE49-F238E27FC236}">
                <a16:creationId xmlns:a16="http://schemas.microsoft.com/office/drawing/2014/main" id="{6BAADF37-5AFE-429D-830C-085423965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13565" r="1552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ar-SA" sz="5400" b="0" dirty="0">
                <a:solidFill>
                  <a:srgbClr val="FFFFFF"/>
                </a:solidFill>
                <a:latin typeface="Calibri Light"/>
                <a:cs typeface="Calibri Light"/>
              </a:rPr>
              <a:t>Algorithmic Trading by ML</a:t>
            </a:r>
            <a:endParaRPr lang="ar-SA" sz="5400" b="0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ar-SA" sz="5400" dirty="0">
              <a:solidFill>
                <a:srgbClr val="FFFFFF"/>
              </a:solidFill>
              <a:cs typeface="Sakkal Majalla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lIns="109728" tIns="109728" rIns="109728" bIns="91440" anchor="t">
            <a:normAutofit/>
          </a:bodyPr>
          <a:lstStyle/>
          <a:p>
            <a:endParaRPr lang="ar-SA" sz="2200" dirty="0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</a:pPr>
            <a:r>
              <a:rPr lang="ar-SA" sz="2200" dirty="0">
                <a:solidFill>
                  <a:srgbClr val="FFFFFF"/>
                </a:solidFill>
                <a:latin typeface="Calibri"/>
                <a:cs typeface="Calibri"/>
              </a:rPr>
              <a:t>Group </a:t>
            </a:r>
            <a:r>
              <a:rPr lang="en-US" sz="2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ar-SA" sz="22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ar-SA" sz="2200" dirty="0">
                <a:solidFill>
                  <a:srgbClr val="FFFFFF"/>
                </a:solidFill>
                <a:latin typeface="Calibri"/>
                <a:cs typeface="Calibri"/>
              </a:rPr>
              <a:t>Khadijah , Duaa, Yasmeen, Abdullah, Lama, Bashayer </a:t>
            </a:r>
            <a:endParaRPr lang="ar-SA" sz="22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ar-SA" sz="2200" dirty="0">
              <a:solidFill>
                <a:srgbClr val="FFFFFF"/>
              </a:solidFill>
            </a:endParaRPr>
          </a:p>
        </p:txBody>
      </p:sp>
      <p:grpSp>
        <p:nvGrpSpPr>
          <p:cNvPr id="27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79" name="Freeform: Shape 1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1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1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1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1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1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1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6" name="Group 17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7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8" name="Freeform: Shape 18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9" name="Freeform: Shape 18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0" name="Freeform: Shape 18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91" name="Freeform: Shape 17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CFD93B-4E29-4CB6-8D39-2937349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41"/>
            <a:ext cx="10515600" cy="1325563"/>
          </a:xfrm>
        </p:spPr>
        <p:txBody>
          <a:bodyPr/>
          <a:lstStyle/>
          <a:p>
            <a:pPr algn="ctr"/>
            <a:r>
              <a:rPr lang="ar-SA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DATA VISUALIZATION</a:t>
            </a:r>
            <a:endParaRPr lang="ar-SA" dirty="0">
              <a:solidFill>
                <a:schemeClr val="accent4">
                  <a:lumMod val="75000"/>
                </a:schemeClr>
              </a:solidFill>
              <a:cs typeface="Segoe UI Semibold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9" y="1917700"/>
            <a:ext cx="5255927" cy="400764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892300"/>
            <a:ext cx="5181600" cy="3987800"/>
          </a:xfrm>
        </p:spPr>
      </p:pic>
    </p:spTree>
    <p:extLst>
      <p:ext uri="{BB962C8B-B14F-4D97-AF65-F5344CB8AC3E}">
        <p14:creationId xmlns:p14="http://schemas.microsoft.com/office/powerpoint/2010/main" val="247370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AEA2D-EEA5-4448-94BC-729A9667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sz="4000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DATA</a:t>
            </a:r>
            <a:r>
              <a:rPr lang="en-GB" sz="4000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 </a:t>
            </a:r>
            <a:r>
              <a:rPr lang="ar-SA" sz="4000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VISUALIZATION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427724"/>
            <a:ext cx="11391900" cy="3807976"/>
          </a:xfrm>
        </p:spPr>
      </p:pic>
    </p:spTree>
    <p:extLst>
      <p:ext uri="{BB962C8B-B14F-4D97-AF65-F5344CB8AC3E}">
        <p14:creationId xmlns:p14="http://schemas.microsoft.com/office/powerpoint/2010/main" val="46235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3D1D2D-91CB-4DAF-A6F0-7D4BD780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5207085" cy="16002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FEATURE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 SELECTION</a:t>
            </a:r>
            <a:endParaRPr lang="en-US" sz="4000" kern="1200" dirty="0">
              <a:solidFill>
                <a:schemeClr val="accent4">
                  <a:lumMod val="75000"/>
                </a:schemeClr>
              </a:solidFill>
              <a:latin typeface="+mj-lt"/>
              <a:cs typeface="Segoe UI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B213-275F-4CDD-B65B-1CA22A4A7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319" y="2612539"/>
            <a:ext cx="3932237" cy="3811588"/>
          </a:xfrm>
        </p:spPr>
        <p:txBody>
          <a:bodyPr/>
          <a:lstStyle/>
          <a:p>
            <a:pPr algn="just"/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is the process of selecting a subset of features that are most relevant for model generation which ai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ar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creating an accurate predictive model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98" y="1373187"/>
            <a:ext cx="5558589" cy="4265613"/>
          </a:xfrm>
        </p:spPr>
      </p:pic>
    </p:spTree>
    <p:extLst>
      <p:ext uri="{BB962C8B-B14F-4D97-AF65-F5344CB8AC3E}">
        <p14:creationId xmlns:p14="http://schemas.microsoft.com/office/powerpoint/2010/main" val="325359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56FBF323-12EB-4F31-94EE-34605969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28" y="139671"/>
            <a:ext cx="9988166" cy="1499401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ar-SA" sz="4000" dirty="0">
                <a:solidFill>
                  <a:schemeClr val="accent4">
                    <a:lumMod val="75000"/>
                  </a:schemeClr>
                </a:solidFill>
                <a:ea typeface="+mj-lt"/>
                <a:cs typeface="+mj-lt"/>
              </a:rPr>
              <a:t>SPLITTING</a:t>
            </a:r>
            <a:endParaRPr lang="ar-SA" sz="4000" dirty="0">
              <a:solidFill>
                <a:schemeClr val="accent4">
                  <a:lumMod val="75000"/>
                </a:schemeClr>
              </a:solidFill>
              <a:cs typeface="Segoe UI Semibold"/>
            </a:endParaRPr>
          </a:p>
        </p:txBody>
      </p:sp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aphicFrame>
        <p:nvGraphicFramePr>
          <p:cNvPr id="37" name="عنصر نائب للمحتوى 2">
            <a:extLst>
              <a:ext uri="{FF2B5EF4-FFF2-40B4-BE49-F238E27FC236}">
                <a16:creationId xmlns:a16="http://schemas.microsoft.com/office/drawing/2014/main" id="{24CF7945-35A0-44DD-98CA-39DAF2E9D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4874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23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9484492C-2057-4AA8-B579-7D2C6D81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239" y="-72791"/>
            <a:ext cx="4814412" cy="1664573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 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8356B8B-2161-46F7-944F-B6EF268E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55" y="2426803"/>
            <a:ext cx="5432328" cy="3958427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ar-SA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</a:t>
            </a:r>
            <a:r>
              <a:rPr lang="ar-SA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valuate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</a:t>
            </a:r>
            <a:r>
              <a:rPr lang="ar-SA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different methods:</a:t>
            </a:r>
            <a:endParaRPr 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504020202020204" pitchFamily="34" charset="0"/>
              <a:buChar char="o"/>
            </a:pPr>
            <a:r>
              <a:rPr lang="ar-SA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K-Nearest Neighbors (KNN(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ar-SA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Classification and Regression Trees (CART(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ar-SA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Random Forest (RF(</a:t>
            </a:r>
            <a:endParaRPr lang="en-GB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36" y="1731637"/>
            <a:ext cx="5105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21BA3C4-E161-435D-9A94-2CEBFED4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 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2216944"/>
            <a:ext cx="5556831" cy="36269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2197099"/>
            <a:ext cx="4965700" cy="36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>
                <a:cs typeface="Segoe UI Semibold"/>
              </a:rPr>
              <a:t>Results</a:t>
            </a:r>
            <a:r>
              <a:rPr lang="ar-SA" dirty="0">
                <a:cs typeface="Segoe UI Semibold"/>
              </a:rPr>
              <a:t> </a:t>
            </a:r>
            <a:r>
              <a:rPr lang="ar-SA" dirty="0" err="1">
                <a:cs typeface="Segoe UI Semibold"/>
              </a:rPr>
              <a:t>On</a:t>
            </a:r>
            <a:r>
              <a:rPr lang="ar-SA" dirty="0">
                <a:cs typeface="Segoe UI Semibold"/>
              </a:rPr>
              <a:t> </a:t>
            </a:r>
            <a:r>
              <a:rPr lang="ar-SA" dirty="0" err="1">
                <a:cs typeface="Segoe UI Semibold"/>
              </a:rPr>
              <a:t>Strategy</a:t>
            </a:r>
            <a:r>
              <a:rPr lang="ar-SA" dirty="0">
                <a:cs typeface="Segoe UI Semibold"/>
              </a:rPr>
              <a:t> </a:t>
            </a:r>
            <a:r>
              <a:rPr lang="ar-SA" dirty="0" err="1">
                <a:cs typeface="Segoe UI Semibold"/>
              </a:rPr>
              <a:t>Return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78" y="1825625"/>
            <a:ext cx="6696043" cy="4351338"/>
          </a:xfrm>
        </p:spPr>
      </p:pic>
    </p:spTree>
    <p:extLst>
      <p:ext uri="{BB962C8B-B14F-4D97-AF65-F5344CB8AC3E}">
        <p14:creationId xmlns:p14="http://schemas.microsoft.com/office/powerpoint/2010/main" val="77986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ar-SA" dirty="0" err="1">
                <a:ea typeface="+mn-lt"/>
                <a:cs typeface="+mn-lt"/>
              </a:rPr>
              <a:t>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conclusion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we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return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strategy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day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closing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price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help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understand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how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our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investment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strategy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going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but</a:t>
            </a:r>
            <a:r>
              <a:rPr lang="ar-SA" dirty="0">
                <a:ea typeface="+mn-lt"/>
                <a:cs typeface="+mn-lt"/>
              </a:rPr>
              <a:t>  </a:t>
            </a:r>
            <a:r>
              <a:rPr lang="ar-SA" dirty="0" err="1">
                <a:ea typeface="+mn-lt"/>
                <a:cs typeface="+mn-lt"/>
              </a:rPr>
              <a:t>since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our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accuracy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is</a:t>
            </a:r>
            <a:r>
              <a:rPr lang="ar-SA" dirty="0">
                <a:ea typeface="+mn-lt"/>
                <a:cs typeface="+mn-lt"/>
              </a:rPr>
              <a:t> 54% </a:t>
            </a:r>
            <a:r>
              <a:rPr lang="ar-SA" dirty="0" err="1">
                <a:ea typeface="+mn-lt"/>
                <a:cs typeface="+mn-lt"/>
              </a:rPr>
              <a:t>therefore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we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made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relatively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huge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losses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compared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returns</a:t>
            </a:r>
            <a:r>
              <a:rPr lang="ar-SA" dirty="0">
                <a:ea typeface="+mn-lt"/>
                <a:cs typeface="+mn-lt"/>
              </a:rPr>
              <a:t>. </a:t>
            </a:r>
            <a:r>
              <a:rPr lang="ar-SA" dirty="0" err="1">
                <a:ea typeface="+mn-lt"/>
                <a:cs typeface="+mn-lt"/>
              </a:rPr>
              <a:t>Our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production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did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not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work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expected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most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cases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it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made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sell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stock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when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should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buy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buy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when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needed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sell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cost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most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9824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E6ABD62F-D4EE-46E7-B687-B798C35A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86" y="2227352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 ..</a:t>
            </a:r>
            <a:br>
              <a:rPr lang="en-US" sz="56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ANY QUESTION ? </a:t>
            </a:r>
          </a:p>
        </p:txBody>
      </p:sp>
    </p:spTree>
    <p:extLst>
      <p:ext uri="{BB962C8B-B14F-4D97-AF65-F5344CB8AC3E}">
        <p14:creationId xmlns:p14="http://schemas.microsoft.com/office/powerpoint/2010/main" val="65456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723E66BE-C258-41B2-8644-A2DF8D31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>
            <a:normAutofit/>
          </a:bodyPr>
          <a:lstStyle/>
          <a:p>
            <a:pPr algn="ctr"/>
            <a:r>
              <a:rPr lang="ar-SA" dirty="0">
                <a:solidFill>
                  <a:schemeClr val="accent4">
                    <a:lumMod val="75000"/>
                  </a:schemeClr>
                </a:solidFill>
                <a:ea typeface="+mj-lt"/>
                <a:cs typeface="+mj-lt"/>
              </a:rPr>
              <a:t>INTRODUCTION</a:t>
            </a:r>
            <a:endParaRPr lang="ar-SA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5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aphicFrame>
        <p:nvGraphicFramePr>
          <p:cNvPr id="41" name="عنصر نائب للمحتوى 2">
            <a:extLst>
              <a:ext uri="{FF2B5EF4-FFF2-40B4-BE49-F238E27FC236}">
                <a16:creationId xmlns:a16="http://schemas.microsoft.com/office/drawing/2014/main" id="{F7A9A9E2-6088-4342-B932-8CC31560B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88991"/>
              </p:ext>
            </p:extLst>
          </p:nvPr>
        </p:nvGraphicFramePr>
        <p:xfrm>
          <a:off x="1204154" y="1516351"/>
          <a:ext cx="10378242" cy="510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27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8D1AFBCE-175F-416D-BE97-579BA019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ar-SA" sz="4000" dirty="0">
                <a:solidFill>
                  <a:schemeClr val="accent4">
                    <a:lumMod val="75000"/>
                  </a:schemeClr>
                </a:solidFill>
                <a:ea typeface="+mj-lt"/>
                <a:cs typeface="+mj-lt"/>
              </a:rPr>
              <a:t>GOALS</a:t>
            </a:r>
            <a:endParaRPr lang="ar-SA" sz="4000" dirty="0">
              <a:solidFill>
                <a:schemeClr val="accent4">
                  <a:lumMod val="75000"/>
                </a:schemeClr>
              </a:solidFill>
              <a:cs typeface="Segoe UI Semibold"/>
            </a:endParaRP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43A16649-90F2-430B-90B3-6DA79E3FC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25626"/>
              </p:ext>
            </p:extLst>
          </p:nvPr>
        </p:nvGraphicFramePr>
        <p:xfrm>
          <a:off x="4273177" y="341165"/>
          <a:ext cx="7309220" cy="631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42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193D2246-F3FE-434B-9EA4-64063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08" y="1684126"/>
            <a:ext cx="4636107" cy="319686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ar-SA" sz="4000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DATA COLLECTION </a:t>
            </a:r>
            <a:endParaRPr lang="ar-SA" sz="1400" dirty="0">
              <a:solidFill>
                <a:schemeClr val="accent4">
                  <a:lumMod val="75000"/>
                </a:schemeClr>
              </a:solidFill>
              <a:cs typeface="Segoe UI Semibold"/>
            </a:endParaRPr>
          </a:p>
        </p:txBody>
      </p: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62A9260A-27F7-4833-9762-39B444869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916593"/>
              </p:ext>
            </p:extLst>
          </p:nvPr>
        </p:nvGraphicFramePr>
        <p:xfrm>
          <a:off x="5423365" y="-3892"/>
          <a:ext cx="6403446" cy="686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0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1">
            <a:extLst>
              <a:ext uri="{FF2B5EF4-FFF2-40B4-BE49-F238E27FC236}">
                <a16:creationId xmlns:a16="http://schemas.microsoft.com/office/drawing/2014/main" id="{495CB9B0-064B-B742-9B8D-00F04DFD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741" y="0"/>
            <a:ext cx="4758518" cy="133146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ar-SA" sz="4000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DATA COLLECTION </a:t>
            </a:r>
            <a:endParaRPr lang="ar-SA" sz="1400" dirty="0">
              <a:solidFill>
                <a:schemeClr val="accent4">
                  <a:lumMod val="75000"/>
                </a:schemeClr>
              </a:solidFill>
              <a:cs typeface="Segoe UI Semi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2A01D7-9BC6-EC47-9D53-A3C1B8BE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1" y="1516257"/>
            <a:ext cx="5662863" cy="46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193D2246-F3FE-434B-9EA4-64063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28" y="1641077"/>
            <a:ext cx="5044178" cy="333119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FEATURE GENERATION</a:t>
            </a:r>
            <a:endParaRPr lang="ar-SA" sz="1200" dirty="0">
              <a:solidFill>
                <a:schemeClr val="accent4">
                  <a:lumMod val="75000"/>
                </a:schemeClr>
              </a:solidFill>
              <a:cs typeface="Segoe UI Semibold"/>
            </a:endParaRPr>
          </a:p>
        </p:txBody>
      </p: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62A9260A-27F7-4833-9762-39B444869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348701"/>
              </p:ext>
            </p:extLst>
          </p:nvPr>
        </p:nvGraphicFramePr>
        <p:xfrm>
          <a:off x="5439161" y="-3892"/>
          <a:ext cx="6387649" cy="652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8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15DA-F9A8-4CAB-AB27-78302CE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FEATURE GENERATION 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TECHNICAL INDICATORS )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AC15-FA14-4ADB-9283-5DE1F1F4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500" y="1913073"/>
            <a:ext cx="5181600" cy="4667250"/>
          </a:xfrm>
        </p:spPr>
        <p:txBody>
          <a:bodyPr/>
          <a:lstStyle/>
          <a:p>
            <a:r>
              <a:rPr lang="ar-SA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Change(ROC(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the speed at which a variable changes over a specific period of time.</a:t>
            </a:r>
          </a:p>
          <a:p>
            <a:r>
              <a:rPr lang="ar-SA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(MOM(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pace of the price fluctuation by comparing current and past values.</a:t>
            </a:r>
            <a:endParaRPr lang="ar-S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Relative Strength Index (RSI) 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 technical analysis that measures the magnitude of recent price changes to evaluate overbought or oversold conditions in the price of a stock or other asset.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ar-SA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oving Average(ma(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used to analyze data points by creating a series of averages of different subsets of the full data set.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B08AC01-7EA0-43FF-9738-50282FAB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4" y="4858882"/>
            <a:ext cx="4758988" cy="155257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9A3102A-1708-4F60-A251-0AD946AF0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"/>
          <a:stretch/>
        </p:blipFill>
        <p:spPr>
          <a:xfrm>
            <a:off x="6470374" y="1787160"/>
            <a:ext cx="4758988" cy="1229091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A0116FC2-7282-445A-8895-FC32E811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4" y="2566887"/>
            <a:ext cx="4758988" cy="938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E1C39C-343A-4B36-8333-6A1A508125BE}"/>
                  </a:ext>
                </a:extLst>
              </p14:cNvPr>
              <p14:cNvContentPartPr/>
              <p14:nvPr/>
            </p14:nvContentPartPr>
            <p14:xfrm>
              <a:off x="6780079" y="4246698"/>
              <a:ext cx="227520" cy="471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E1C39C-343A-4B36-8333-6A1A508125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1079" y="4238058"/>
                <a:ext cx="2451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EDC933-0E52-4580-ACD7-09F713B2ABFB}"/>
                  </a:ext>
                </a:extLst>
              </p14:cNvPr>
              <p14:cNvContentPartPr/>
              <p14:nvPr/>
            </p14:nvContentPartPr>
            <p14:xfrm>
              <a:off x="5846239" y="579721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EDC933-0E52-4580-ACD7-09F713B2AB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7239" y="57882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4" y="3505201"/>
            <a:ext cx="4758988" cy="13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725849C-0EE1-40AD-BF53-FAD9214E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168425"/>
            <a:ext cx="9849265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FEATURE GENERATION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5" y="3068746"/>
            <a:ext cx="11135531" cy="30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0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D6244FE3-A456-4C9A-801E-D9FEE5E7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ar-SA" dirty="0">
                <a:solidFill>
                  <a:schemeClr val="accent4">
                    <a:lumMod val="75000"/>
                  </a:schemeClr>
                </a:solidFill>
                <a:latin typeface="Segoe UI"/>
                <a:cs typeface="Segoe UI"/>
              </a:rPr>
              <a:t>DATA VISUALIZATION</a:t>
            </a:r>
            <a:endParaRPr lang="ar-SA" dirty="0">
              <a:solidFill>
                <a:schemeClr val="accent4">
                  <a:lumMod val="75000"/>
                </a:schemeClr>
              </a:solidFill>
              <a:ea typeface="+mj-lt"/>
              <a:cs typeface="+mj-lt"/>
            </a:endParaRP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E5FEAFB-9692-4574-8C63-EF760BF0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98" y="2010663"/>
            <a:ext cx="10907672" cy="4433103"/>
          </a:xfrm>
        </p:spPr>
        <p:txBody>
          <a:bodyPr lIns="109728" tIns="109728" rIns="109728" bIns="91440" anchor="t">
            <a:normAutofit/>
          </a:bodyPr>
          <a:lstStyle/>
          <a:p>
            <a:pPr marL="457200" indent="-457200" algn="just">
              <a:buFont typeface="Wingdings" panose="020B0504020202020204" pitchFamily="34" charset="0"/>
              <a:buChar char="§"/>
            </a:pPr>
            <a:r>
              <a:rPr lang="ar-SA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most significant pre-requisite for predictive modeling is to have a good understanding of the dataset. </a:t>
            </a:r>
            <a:endParaRPr 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3999"/>
              </a:lnSpc>
              <a:buFont typeface="Wingdings" panose="020B0504020202020204" pitchFamily="34" charset="0"/>
              <a:buChar char="§"/>
            </a:pPr>
            <a:r>
              <a:rPr lang="ar-SA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And also visualize the correlation  between the various features, obtained from the model improves its accuracy.</a:t>
            </a:r>
            <a:endParaRPr lang="ar-S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796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437</Words>
  <Application>Microsoft Office PowerPoint</Application>
  <PresentationFormat>Widescreen</PresentationFormat>
  <Paragraphs>56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ExploreVTI</vt:lpstr>
      <vt:lpstr>BrushVTI</vt:lpstr>
      <vt:lpstr>Algorithmic Trading by ML </vt:lpstr>
      <vt:lpstr>INTRODUCTION</vt:lpstr>
      <vt:lpstr>GOALS</vt:lpstr>
      <vt:lpstr>DATA COLLECTION </vt:lpstr>
      <vt:lpstr>DATA COLLECTION </vt:lpstr>
      <vt:lpstr>FEATURE GENERATION</vt:lpstr>
      <vt:lpstr>FEATURE GENERATION  (TECHNICAL INDICATORS )</vt:lpstr>
      <vt:lpstr>FEATURE GENERATION</vt:lpstr>
      <vt:lpstr>DATA VISUALIZATION</vt:lpstr>
      <vt:lpstr>DATA VISUALIZATION</vt:lpstr>
      <vt:lpstr>DATA VISUALIZATION</vt:lpstr>
      <vt:lpstr>FEATURE SELECTION</vt:lpstr>
      <vt:lpstr>SPLITTING</vt:lpstr>
      <vt:lpstr>MODELING </vt:lpstr>
      <vt:lpstr>MODELING </vt:lpstr>
      <vt:lpstr>Results On Strategy Return</vt:lpstr>
      <vt:lpstr>Conclusion </vt:lpstr>
      <vt:lpstr>THANK YOU ..   ANY QUESTION ?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/>
  <cp:lastModifiedBy>Ra'ed 3seery</cp:lastModifiedBy>
  <cp:revision>226</cp:revision>
  <dcterms:created xsi:type="dcterms:W3CDTF">2022-01-09T17:01:53Z</dcterms:created>
  <dcterms:modified xsi:type="dcterms:W3CDTF">2022-01-11T16:56:46Z</dcterms:modified>
</cp:coreProperties>
</file>