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7" r:id="rId2"/>
    <p:sldId id="260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5903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4F99-9283-FA47-903B-08C9BEB47FB5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131B-E513-CA45-AF7B-BFE4E3AE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it.net.user.z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u.int/en/ITU-D/Statistics/Pages/facts/default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E31A-ACBA-7E39-68CF-7A075358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11" y="4343400"/>
            <a:ext cx="5006336" cy="1189954"/>
          </a:xfrm>
        </p:spPr>
        <p:txBody>
          <a:bodyPr>
            <a:normAutofit fontScale="90000"/>
          </a:bodyPr>
          <a:lstStyle/>
          <a:p>
            <a:r>
              <a:rPr lang="en-GB" b="1"/>
              <a:t>Project 3: Visualising World Connectivity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8663-8778-E5AB-440F-D810E8A2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99" y="5943599"/>
            <a:ext cx="5006336" cy="62865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/>
              <a:t>Project Team Members: Khadra, Chisimnulia, Kudzanai and Nathaniel.</a:t>
            </a:r>
            <a:endParaRPr lang="en-GB" sz="2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E1B75D-C326-3433-E4BA-0B9D4A255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7" r="15792"/>
          <a:stretch/>
        </p:blipFill>
        <p:spPr>
          <a:xfrm>
            <a:off x="6167846" y="10"/>
            <a:ext cx="602415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317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" y="963877"/>
            <a:ext cx="3494362" cy="1243013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Data Extraction: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Screeshot</a:t>
            </a:r>
            <a:r>
              <a:rPr lang="en-US" sz="2400" dirty="0"/>
              <a:t> of data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54DEC-A95E-056B-4EA1-676750CCFCCE}"/>
              </a:ext>
            </a:extLst>
          </p:cNvPr>
          <p:cNvSpPr txBox="1"/>
          <p:nvPr/>
        </p:nvSpPr>
        <p:spPr>
          <a:xfrm>
            <a:off x="799796" y="1866655"/>
            <a:ext cx="35947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deciding on the topic we wanted to visualise we extracted our data from the following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World Bank database: </a:t>
            </a:r>
            <a:r>
              <a:rPr lang="en-GB" u="sng" dirty="0">
                <a:hlinkClick r:id="rId3"/>
              </a:rPr>
              <a:t>https://data.worldbank.org/indicator/it.net.user.zs </a:t>
            </a:r>
            <a:r>
              <a:rPr lang="en-GB" u="sng" dirty="0"/>
              <a:t>(CSV file)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ITU (UN specialised agency for information and communications technologies): :</a:t>
            </a:r>
            <a:r>
              <a:rPr lang="en-GB" u="sng" dirty="0">
                <a:hlinkClick r:id="rId4"/>
              </a:rPr>
              <a:t>https://www.itu.int/en/ITU-D/Statistics/Pages/facts/default.aspx </a:t>
            </a:r>
            <a:r>
              <a:rPr lang="en-GB" u="sng" dirty="0"/>
              <a:t> (Excel files)</a:t>
            </a:r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99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8"/>
            <a:ext cx="4332727" cy="96493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Data Transformation:</a:t>
            </a:r>
            <a:br>
              <a:rPr lang="en-GB" dirty="0"/>
            </a:b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Screenshot of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F5DE8-74FD-03B1-1C2D-AF5B43B26579}"/>
              </a:ext>
            </a:extLst>
          </p:cNvPr>
          <p:cNvSpPr txBox="1"/>
          <p:nvPr/>
        </p:nvSpPr>
        <p:spPr>
          <a:xfrm>
            <a:off x="778952" y="2050785"/>
            <a:ext cx="3553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then transformed the extracted csv and excel files with Python using Pandas </a:t>
            </a:r>
            <a:r>
              <a:rPr lang="en-GB" dirty="0" err="1"/>
              <a:t>Jupyter</a:t>
            </a:r>
            <a:r>
              <a:rPr lang="en-GB" dirty="0"/>
              <a:t> notebook. Finally, we turned our data cleaning steps into a function for the next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867252"/>
            <a:ext cx="3494362" cy="1085850"/>
          </a:xfrm>
        </p:spPr>
        <p:txBody>
          <a:bodyPr>
            <a:normAutofit/>
          </a:bodyPr>
          <a:lstStyle/>
          <a:p>
            <a:r>
              <a:rPr lang="en-GB" dirty="0"/>
              <a:t>Data Loading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App.py</a:t>
            </a:r>
            <a:r>
              <a:rPr lang="en-US" sz="2400" dirty="0"/>
              <a:t>/</a:t>
            </a:r>
            <a:r>
              <a:rPr lang="en-US" sz="2400" dirty="0" err="1"/>
              <a:t>databse</a:t>
            </a:r>
            <a:r>
              <a:rPr lang="en-US" sz="2400" dirty="0"/>
              <a:t> screenshot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999649" y="1924527"/>
            <a:ext cx="2976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used the function in the previous step to clean data and load it onto our </a:t>
            </a:r>
            <a:r>
              <a:rPr lang="en-GB" dirty="0" err="1"/>
              <a:t>PGAdmin</a:t>
            </a:r>
            <a:r>
              <a:rPr lang="en-GB" dirty="0"/>
              <a:t> database using Flask-powered API and made this database online accessible with Heroku.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867252"/>
            <a:ext cx="4130413" cy="1085850"/>
          </a:xfrm>
        </p:spPr>
        <p:txBody>
          <a:bodyPr>
            <a:normAutofit fontScale="90000"/>
          </a:bodyPr>
          <a:lstStyle/>
          <a:p>
            <a:r>
              <a:rPr lang="en-GB" dirty="0"/>
              <a:t>Data Visualisations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455-87DA-F80C-DA65-101D8958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Screen shots of dashboard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999649" y="1924527"/>
            <a:ext cx="2976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Connectivity Dashboard was created using the following </a:t>
            </a:r>
          </a:p>
          <a:p>
            <a:r>
              <a:rPr lang="en-GB" dirty="0"/>
              <a:t>JS libraries: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Maps: D3/</a:t>
            </a:r>
            <a:r>
              <a:rPr lang="en-GB" dirty="0" err="1"/>
              <a:t>Leaflet.js</a:t>
            </a:r>
            <a:r>
              <a:rPr lang="en-GB" dirty="0"/>
              <a:t> was used to visualise internet and phone usage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Charts and Graphs: </a:t>
            </a:r>
            <a:r>
              <a:rPr lang="en-GB" dirty="0" err="1"/>
              <a:t>HighChart.js</a:t>
            </a:r>
            <a:r>
              <a:rPr lang="en-GB" dirty="0"/>
              <a:t> was used to visualise the region and demographics internet and phone usage data.</a:t>
            </a:r>
          </a:p>
        </p:txBody>
      </p:sp>
    </p:spTree>
    <p:extLst>
      <p:ext uri="{BB962C8B-B14F-4D97-AF65-F5344CB8AC3E}">
        <p14:creationId xmlns:p14="http://schemas.microsoft.com/office/powerpoint/2010/main" val="120135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Connectivity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A454-9D8E-364A-FF70-0396819BEEFD}"/>
              </a:ext>
            </a:extLst>
          </p:cNvPr>
          <p:cNvSpPr txBox="1"/>
          <p:nvPr/>
        </p:nvSpPr>
        <p:spPr>
          <a:xfrm>
            <a:off x="3557588" y="3714750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40274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2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D61A4-500E-7A2D-1779-83C2D054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Connectivity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5EB18-092D-12B3-6EF7-741ADD424D4D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9A454-9D8E-364A-FF70-0396819BEEFD}"/>
              </a:ext>
            </a:extLst>
          </p:cNvPr>
          <p:cNvSpPr txBox="1"/>
          <p:nvPr/>
        </p:nvSpPr>
        <p:spPr>
          <a:xfrm>
            <a:off x="3557588" y="3714750"/>
            <a:ext cx="37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of the dashboard</a:t>
            </a:r>
          </a:p>
        </p:txBody>
      </p:sp>
    </p:spTree>
    <p:extLst>
      <p:ext uri="{BB962C8B-B14F-4D97-AF65-F5344CB8AC3E}">
        <p14:creationId xmlns:p14="http://schemas.microsoft.com/office/powerpoint/2010/main" val="195772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{8E637E7A-078D-3A45-8DDA-D989C8AF165E}tf10001070_mac</Template>
  <TotalTime>460</TotalTime>
  <Words>254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3: Visualising World Connectivity</vt:lpstr>
      <vt:lpstr>Data Extraction:</vt:lpstr>
      <vt:lpstr> Data Transformation: </vt:lpstr>
      <vt:lpstr>Data Loading</vt:lpstr>
      <vt:lpstr>Data Visualisations</vt:lpstr>
      <vt:lpstr>Connectivity Dashboard</vt:lpstr>
      <vt:lpstr>Connectivity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Visualising World Connectivity</dc:title>
  <dc:creator>Khadra Absughe</dc:creator>
  <cp:lastModifiedBy>Khadra Absughe</cp:lastModifiedBy>
  <cp:revision>1</cp:revision>
  <dcterms:created xsi:type="dcterms:W3CDTF">2022-06-28T11:16:51Z</dcterms:created>
  <dcterms:modified xsi:type="dcterms:W3CDTF">2022-06-28T18:57:37Z</dcterms:modified>
</cp:coreProperties>
</file>