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557E-3076-FF40-E69C-47BDF8B3A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821A0-5112-6E28-60DC-8A47EB416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B58-4655-899F-93DA-BE1C55D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A92B-79F7-0342-4B33-7A698D87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CF52-F2E9-4299-10A9-B5CDE8CF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876-C85D-BAB2-6EEC-9CE71354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C56-03AA-5E5E-A72F-1DA2CBA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3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895B-A054-7861-88D0-F4163AF8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0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3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Project 3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Khadra Absughe</dc:creator>
  <cp:lastModifiedBy>Khadra Absughe</cp:lastModifiedBy>
  <cp:revision>1</cp:revision>
  <dcterms:created xsi:type="dcterms:W3CDTF">2022-06-16T09:27:24Z</dcterms:created>
  <dcterms:modified xsi:type="dcterms:W3CDTF">2022-06-16T09:28:55Z</dcterms:modified>
</cp:coreProperties>
</file>