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9E48DF-553C-422B-8744-021B9F0D18C0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C19106-47CF-4543-B3E1-FDA96038A173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Selenium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Khady NDIAYE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Cyril GAUTRAY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David TOUCHARD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0114" name="Picture 2" descr="RÃ©sultat de recherche d'images pour &quot;selenium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143116"/>
            <a:ext cx="2905125" cy="2647951"/>
          </a:xfrm>
          <a:prstGeom prst="rect">
            <a:avLst/>
          </a:prstGeom>
          <a:noFill/>
          <a:effectLst/>
        </p:spPr>
      </p:pic>
    </p:spTree>
  </p:cSld>
  <p:clrMapOvr>
    <a:masterClrMapping/>
  </p:clrMapOvr>
  <p:transition spd="slow">
    <p:fade/>
    <p:sndAc>
      <p:stSnd>
        <p:snd r:embed="rId2" name="explod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Selenium</a:t>
            </a:r>
            <a:r>
              <a:rPr lang="fr-FR" dirty="0" smtClean="0"/>
              <a:t> IDE</a:t>
            </a:r>
          </a:p>
          <a:p>
            <a:endParaRPr lang="fr-FR" dirty="0"/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 err="1" smtClean="0"/>
              <a:t>WebDriver</a:t>
            </a:r>
            <a:endParaRPr lang="fr-F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Selenium</a:t>
            </a:r>
            <a:r>
              <a:rPr lang="fr-FR" dirty="0" smtClean="0"/>
              <a:t>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Enregistrer un ou plusieurs scénario(s)</a:t>
            </a:r>
          </a:p>
          <a:p>
            <a:endParaRPr lang="fr-FR" dirty="0" smtClean="0"/>
          </a:p>
          <a:p>
            <a:r>
              <a:rPr lang="fr-FR" dirty="0" smtClean="0"/>
              <a:t>Jouer un ou plusieurs scénario(s)</a:t>
            </a:r>
            <a:endParaRPr lang="fr-F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Démonstration de l’utilisation de </a:t>
            </a:r>
            <a:r>
              <a:rPr lang="fr-FR" dirty="0" err="1" smtClean="0"/>
              <a:t>Selenium</a:t>
            </a:r>
            <a:r>
              <a:rPr lang="fr-FR" dirty="0" smtClean="0"/>
              <a:t> IDE</a:t>
            </a:r>
            <a:endParaRPr lang="fr-F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 err="1" smtClean="0"/>
              <a:t>WebDriver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Selenium</a:t>
            </a:r>
            <a:r>
              <a:rPr lang="fr-FR" sz="2800" dirty="0" smtClean="0"/>
              <a:t> </a:t>
            </a:r>
            <a:r>
              <a:rPr lang="fr-FR" sz="2800" dirty="0" err="1" smtClean="0"/>
              <a:t>Standalone</a:t>
            </a:r>
            <a:r>
              <a:rPr lang="fr-FR" sz="2800" dirty="0" smtClean="0"/>
              <a:t> Server</a:t>
            </a:r>
          </a:p>
          <a:p>
            <a:pPr lvl="1"/>
            <a:r>
              <a:rPr lang="fr-FR" sz="2400" dirty="0" err="1" smtClean="0"/>
              <a:t>selenium</a:t>
            </a:r>
            <a:r>
              <a:rPr lang="fr-FR" sz="2400" dirty="0" smtClean="0"/>
              <a:t>-server-</a:t>
            </a:r>
            <a:r>
              <a:rPr lang="fr-FR" sz="2400" dirty="0" err="1" smtClean="0"/>
              <a:t>standalone</a:t>
            </a:r>
            <a:r>
              <a:rPr lang="fr-FR" sz="2400" dirty="0" smtClean="0"/>
              <a:t>-3.141.59.jar</a:t>
            </a:r>
          </a:p>
          <a:p>
            <a:pPr lvl="1"/>
            <a:endParaRPr lang="fr-FR" sz="2400" dirty="0"/>
          </a:p>
          <a:p>
            <a:r>
              <a:rPr lang="fr-FR" sz="2800" dirty="0" err="1" smtClean="0"/>
              <a:t>Selenium</a:t>
            </a:r>
            <a:r>
              <a:rPr lang="fr-FR" sz="2800" dirty="0" smtClean="0"/>
              <a:t> Client &amp; </a:t>
            </a:r>
            <a:r>
              <a:rPr lang="fr-FR" sz="2800" dirty="0" err="1" smtClean="0"/>
              <a:t>WebDriver</a:t>
            </a:r>
            <a:r>
              <a:rPr lang="fr-FR" sz="2800" dirty="0" smtClean="0"/>
              <a:t> </a:t>
            </a:r>
            <a:r>
              <a:rPr lang="fr-FR" sz="2800" dirty="0" err="1" smtClean="0"/>
              <a:t>Language</a:t>
            </a:r>
            <a:r>
              <a:rPr lang="fr-FR" sz="2800" dirty="0" smtClean="0"/>
              <a:t> </a:t>
            </a:r>
            <a:r>
              <a:rPr lang="fr-FR" sz="2800" dirty="0" err="1" smtClean="0"/>
              <a:t>Bindings</a:t>
            </a:r>
            <a:endParaRPr lang="fr-FR" sz="2800" dirty="0" smtClean="0"/>
          </a:p>
          <a:p>
            <a:pPr lvl="1"/>
            <a:r>
              <a:rPr lang="fr-FR" sz="2400" dirty="0" smtClean="0"/>
              <a:t>client-</a:t>
            </a:r>
            <a:r>
              <a:rPr lang="fr-FR" sz="2400" dirty="0" err="1" smtClean="0"/>
              <a:t>combined</a:t>
            </a:r>
            <a:r>
              <a:rPr lang="fr-FR" sz="2400" dirty="0" smtClean="0"/>
              <a:t>-3.141.59.jar</a:t>
            </a:r>
          </a:p>
          <a:p>
            <a:pPr lvl="1"/>
            <a:r>
              <a:rPr lang="fr-FR" sz="2400" dirty="0" smtClean="0"/>
              <a:t>client-</a:t>
            </a:r>
            <a:r>
              <a:rPr lang="fr-FR" sz="2400" dirty="0" err="1" smtClean="0"/>
              <a:t>combined</a:t>
            </a:r>
            <a:r>
              <a:rPr lang="fr-FR" sz="2400" dirty="0" smtClean="0"/>
              <a:t>-3.141.59-</a:t>
            </a:r>
            <a:r>
              <a:rPr lang="fr-FR" sz="2400" dirty="0" err="1" smtClean="0"/>
              <a:t>sources.jar</a:t>
            </a:r>
            <a:endParaRPr lang="fr-FR" sz="2400" dirty="0" smtClean="0"/>
          </a:p>
          <a:p>
            <a:pPr lvl="1"/>
            <a:endParaRPr lang="fr-FR" sz="2400" dirty="0"/>
          </a:p>
          <a:p>
            <a:r>
              <a:rPr lang="fr-FR" sz="2800" dirty="0" smtClean="0"/>
              <a:t>ChromeDriver.exe</a:t>
            </a:r>
            <a:endParaRPr lang="fr-FR" sz="28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Démonstration de l’utilisation de </a:t>
            </a:r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 err="1" smtClean="0"/>
              <a:t>WebDriver</a:t>
            </a:r>
            <a:endParaRPr lang="fr-F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/>
          <a:lstStyle/>
          <a:p>
            <a:r>
              <a:rPr lang="fr-FR" dirty="0" smtClean="0"/>
              <a:t>Merci de votre écoute 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56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Selenium</vt:lpstr>
      <vt:lpstr>Diapositive 2</vt:lpstr>
      <vt:lpstr>Selenium IDE</vt:lpstr>
      <vt:lpstr>Démonstration de l’utilisation de Selenium IDE</vt:lpstr>
      <vt:lpstr>Selenium WebDriver</vt:lpstr>
      <vt:lpstr>Démonstration de l’utilisation de Selenium WebDriver</vt:lpstr>
      <vt:lpstr>Merci de votre écoute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David</dc:creator>
  <cp:lastModifiedBy>David</cp:lastModifiedBy>
  <cp:revision>17</cp:revision>
  <dcterms:created xsi:type="dcterms:W3CDTF">2019-03-15T12:40:32Z</dcterms:created>
  <dcterms:modified xsi:type="dcterms:W3CDTF">2019-03-15T14:55:18Z</dcterms:modified>
</cp:coreProperties>
</file>