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site/docs/5.3.2.RELEASE/api/" TargetMode="External"/><Relationship Id="rId2" Type="http://schemas.openxmlformats.org/officeDocument/2006/relationships/hyperlink" Target="https://docs.spring.io/spring-boot/docs/2.2.6.RELEASE/ap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18769" y="1445069"/>
            <a:ext cx="87509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fr-F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Security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 un cadre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qui vise à fournir à la fois l'authentification et l'autorisation aux applications Java. Comme tous les projets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, la véritable puissance de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Security réside dans sa facilité d'extension à des exigences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personnalisées.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Version actuelle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5.3.2</a:t>
            </a:r>
          </a:p>
          <a:p>
            <a:pPr lvl="1"/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Quelques </a:t>
            </a:r>
            <a:r>
              <a:rPr lang="fr-F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Caractéristiques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Prise en charge complète et extensible pour l'authentification et l'autorisation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Protection contre les attaques telles que la fixation de session, le détournement de clics, la falsification de demandes intersites,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Intégration de l'API Servlet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Intégration optionnelle avec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</a:p>
          <a:p>
            <a:pPr lvl="1"/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Liens utiles</a:t>
            </a:r>
            <a:endParaRPr lang="fr-F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 API :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https://docs.spring.io/spring-security/site/docs/5.3.2.RELEASE/api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référence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600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fr-FR" sz="1600" u="sng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docs.spring.io/spring-security/site/docs/5.3.2.RELEASE/reference/html5</a:t>
            </a:r>
            <a:r>
              <a:rPr lang="fr-FR" sz="1600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pring Security | Dariaw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3" y="0"/>
            <a:ext cx="4335205" cy="144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10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4182" y="115824"/>
            <a:ext cx="7131642" cy="688848"/>
          </a:xfrm>
        </p:spPr>
        <p:txBody>
          <a:bodyPr>
            <a:normAutofit/>
          </a:bodyPr>
          <a:lstStyle/>
          <a:p>
            <a:r>
              <a:rPr lang="fr-FR" dirty="0" smtClean="0"/>
              <a:t>METHODO DE SPRING SECUTRITY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804672"/>
            <a:ext cx="8596668" cy="5843015"/>
          </a:xfrm>
        </p:spPr>
        <p:txBody>
          <a:bodyPr>
            <a:normAutofit/>
          </a:bodyPr>
          <a:lstStyle/>
          <a:p>
            <a:r>
              <a:rPr lang="fr-FR" b="1" dirty="0" smtClean="0"/>
              <a:t>Prérequis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 nécessite un environnement d'exécution Java 8 ou </a:t>
            </a:r>
            <a:r>
              <a:rPr lang="fr-FR"/>
              <a:t>supérieur</a:t>
            </a:r>
            <a:r>
              <a:rPr lang="fr-FR" smtClean="0"/>
              <a:t>.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b="1" dirty="0"/>
              <a:t>Configuration du </a:t>
            </a:r>
            <a:r>
              <a:rPr lang="fr-FR" b="1" dirty="0" smtClean="0"/>
              <a:t>web.xml</a:t>
            </a:r>
          </a:p>
          <a:p>
            <a:pPr lvl="1"/>
            <a:r>
              <a:rPr lang="fr-FR" dirty="0"/>
              <a:t>Déclarez l’</a:t>
            </a:r>
            <a:r>
              <a:rPr lang="fr-FR" b="1" dirty="0"/>
              <a:t>intercepteur de sécurité </a:t>
            </a:r>
            <a:r>
              <a:rPr lang="fr-FR" dirty="0"/>
              <a:t>: avec la classe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i="1" u="sng" dirty="0" err="1" smtClean="0"/>
              <a:t>DelegatingFilterProxy</a:t>
            </a:r>
            <a:endParaRPr lang="fr-FR" i="1" u="sng" dirty="0" smtClean="0"/>
          </a:p>
          <a:p>
            <a:pPr lvl="1"/>
            <a:r>
              <a:rPr lang="fr-FR" dirty="0" smtClean="0"/>
              <a:t>Configurez </a:t>
            </a:r>
            <a:r>
              <a:rPr lang="fr-FR" dirty="0"/>
              <a:t>le </a:t>
            </a:r>
            <a:r>
              <a:rPr lang="fr-FR" b="1" dirty="0"/>
              <a:t>chargeur de définition des </a:t>
            </a:r>
            <a:r>
              <a:rPr lang="fr-FR" b="1" dirty="0" err="1"/>
              <a:t>beans</a:t>
            </a:r>
            <a:r>
              <a:rPr lang="fr-FR" dirty="0"/>
              <a:t> </a:t>
            </a:r>
            <a:r>
              <a:rPr lang="fr-FR" dirty="0"/>
              <a:t>: avec </a:t>
            </a:r>
            <a:r>
              <a:rPr lang="fr-FR" i="1" u="sng" dirty="0" err="1" smtClean="0"/>
              <a:t>ContextLoaderListener</a:t>
            </a:r>
            <a:endParaRPr lang="fr-FR" i="1" u="sng" dirty="0" smtClean="0"/>
          </a:p>
          <a:p>
            <a:pPr lvl="1"/>
            <a:endParaRPr lang="fr-FR" i="1" u="sng" dirty="0"/>
          </a:p>
          <a:p>
            <a:r>
              <a:rPr lang="fr-FR" b="1" dirty="0" smtClean="0"/>
              <a:t>Mise </a:t>
            </a:r>
            <a:r>
              <a:rPr lang="fr-FR" b="1" dirty="0"/>
              <a:t>en </a:t>
            </a:r>
            <a:r>
              <a:rPr lang="fr-FR" b="1" dirty="0" err="1"/>
              <a:t>oeuvre</a:t>
            </a:r>
            <a:r>
              <a:rPr lang="fr-FR" b="1" dirty="0"/>
              <a:t> de la configuration sécurité </a:t>
            </a:r>
            <a:r>
              <a:rPr lang="fr-FR" b="1" dirty="0" err="1" smtClean="0"/>
              <a:t>spring</a:t>
            </a:r>
            <a:endParaRPr lang="fr-FR" b="1" dirty="0" smtClean="0"/>
          </a:p>
          <a:p>
            <a:pPr lvl="1"/>
            <a:r>
              <a:rPr lang="fr-FR" dirty="0" smtClean="0"/>
              <a:t>Fichiers XML de configuration à charger par </a:t>
            </a:r>
            <a:r>
              <a:rPr lang="fr-FR" dirty="0"/>
              <a:t>le </a:t>
            </a:r>
            <a:r>
              <a:rPr lang="fr-FR" b="1" dirty="0" err="1" smtClean="0"/>
              <a:t>ContextLoaderListener</a:t>
            </a:r>
            <a:endParaRPr lang="fr-FR" b="1" dirty="0" smtClean="0"/>
          </a:p>
          <a:p>
            <a:endParaRPr lang="fr-FR" b="1" dirty="0"/>
          </a:p>
          <a:p>
            <a:r>
              <a:rPr lang="fr-FR" b="1" dirty="0" err="1" smtClean="0"/>
              <a:t>Definition</a:t>
            </a:r>
            <a:r>
              <a:rPr lang="fr-FR" b="1" dirty="0" smtClean="0"/>
              <a:t> de la </a:t>
            </a:r>
            <a:r>
              <a:rPr lang="fr-FR" b="1" dirty="0"/>
              <a:t>stratégie de </a:t>
            </a:r>
            <a:r>
              <a:rPr lang="fr-FR" b="1" dirty="0" smtClean="0"/>
              <a:t>sécurité</a:t>
            </a:r>
          </a:p>
          <a:p>
            <a:pPr lvl="1"/>
            <a:r>
              <a:rPr lang="fr-FR" i="1" dirty="0"/>
              <a:t>les </a:t>
            </a:r>
            <a:r>
              <a:rPr lang="fr-FR" i="1" dirty="0" err="1"/>
              <a:t>URLs</a:t>
            </a:r>
            <a:r>
              <a:rPr lang="fr-FR" i="1" dirty="0"/>
              <a:t> de l’application à</a:t>
            </a:r>
            <a:r>
              <a:rPr lang="fr-FR" i="1" dirty="0" smtClean="0"/>
              <a:t> sécuriser</a:t>
            </a:r>
          </a:p>
          <a:p>
            <a:pPr lvl="1"/>
            <a:r>
              <a:rPr lang="fr-FR" i="1" dirty="0"/>
              <a:t>les utilisateurs </a:t>
            </a:r>
            <a:r>
              <a:rPr lang="fr-FR" i="1" dirty="0" smtClean="0"/>
              <a:t>avec </a:t>
            </a:r>
            <a:r>
              <a:rPr lang="fr-FR" i="1" dirty="0"/>
              <a:t>un rôle ROLE_USER </a:t>
            </a:r>
            <a:r>
              <a:rPr lang="fr-FR" i="1" dirty="0" smtClean="0"/>
              <a:t>qui auront </a:t>
            </a:r>
            <a:r>
              <a:rPr lang="fr-FR" i="1" dirty="0"/>
              <a:t>accès aux </a:t>
            </a:r>
            <a:r>
              <a:rPr lang="fr-FR" i="1" dirty="0" err="1" smtClean="0"/>
              <a:t>URLs</a:t>
            </a:r>
            <a:endParaRPr lang="fr-FR" i="1" dirty="0" smtClean="0"/>
          </a:p>
          <a:p>
            <a:pPr lvl="1"/>
            <a:endParaRPr lang="fr-FR" i="1" dirty="0"/>
          </a:p>
          <a:p>
            <a:r>
              <a:rPr lang="fr-FR" b="1" dirty="0"/>
              <a:t>Ajout d’utilisateurs </a:t>
            </a:r>
            <a:r>
              <a:rPr lang="fr-FR" b="1" dirty="0" smtClean="0"/>
              <a:t>autorisés</a:t>
            </a:r>
            <a:endParaRPr lang="fr-FR" i="1" dirty="0"/>
          </a:p>
          <a:p>
            <a:pPr lvl="1"/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477881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189</Words>
  <Application>Microsoft Office PowerPoint</Application>
  <PresentationFormat>Grand écran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Facette</vt:lpstr>
      <vt:lpstr>Présentation PowerPoint</vt:lpstr>
      <vt:lpstr>METHODO DE SPRING SECUTRITY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Khady NDIAYE</dc:creator>
  <cp:lastModifiedBy>Khady NDIAYE</cp:lastModifiedBy>
  <cp:revision>15</cp:revision>
  <dcterms:created xsi:type="dcterms:W3CDTF">2020-04-22T08:20:47Z</dcterms:created>
  <dcterms:modified xsi:type="dcterms:W3CDTF">2020-05-27T10:06:56Z</dcterms:modified>
</cp:coreProperties>
</file>