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4C538A8-75DE-45D6-9998-9EE3846C4F8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  <a:ea typeface="Microsoft YaHei"/>
              </a:rPr>
              <a:t>27 nút (dữ liệu </a:t>
            </a:r>
            <a:r>
              <a:rPr b="0" lang="en-US" sz="4400" spc="-1" strike="noStrike">
                <a:latin typeface="Arial"/>
              </a:rPr>
              <a:t>cũ từ dự án trước)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675120" y="1092240"/>
            <a:ext cx="3404880" cy="30657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383280" y="1092240"/>
            <a:ext cx="3404880" cy="30657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0" y="1112040"/>
            <a:ext cx="3383280" cy="304596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7498080" y="3334320"/>
            <a:ext cx="182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3"/>
          <p:cNvSpPr/>
          <p:nvPr/>
        </p:nvSpPr>
        <p:spPr>
          <a:xfrm>
            <a:off x="8138160" y="2602800"/>
            <a:ext cx="182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4"/>
          <p:cNvSpPr/>
          <p:nvPr/>
        </p:nvSpPr>
        <p:spPr>
          <a:xfrm flipV="1">
            <a:off x="8229600" y="2638800"/>
            <a:ext cx="91440" cy="91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5"/>
          <p:cNvSpPr txBox="1"/>
          <p:nvPr/>
        </p:nvSpPr>
        <p:spPr>
          <a:xfrm>
            <a:off x="365760" y="4262400"/>
            <a:ext cx="4846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Trường hợp này lưới chỉ có vài vòng đơn trên các nhánh hình tia.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16 nút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1040040"/>
            <a:ext cx="3383280" cy="30459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3389400" y="1067760"/>
            <a:ext cx="3352320" cy="301824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6741720" y="1088640"/>
            <a:ext cx="3338280" cy="3005640"/>
          </a:xfrm>
          <a:prstGeom prst="rect">
            <a:avLst/>
          </a:prstGeom>
          <a:ln>
            <a:noFill/>
          </a:ln>
        </p:spPr>
      </p:pic>
      <p:sp>
        <p:nvSpPr>
          <p:cNvPr id="53" name="Line 2"/>
          <p:cNvSpPr/>
          <p:nvPr/>
        </p:nvSpPr>
        <p:spPr>
          <a:xfrm>
            <a:off x="7498080" y="2439360"/>
            <a:ext cx="365760" cy="91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3"/>
          <p:cNvSpPr txBox="1"/>
          <p:nvPr/>
        </p:nvSpPr>
        <p:spPr>
          <a:xfrm>
            <a:off x="365760" y="4262760"/>
            <a:ext cx="4846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Trường hợp này lưới chỉ có một vòng đơn và các hình tia.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33 nút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1224360"/>
            <a:ext cx="4937760" cy="4445640"/>
          </a:xfrm>
          <a:prstGeom prst="rect">
            <a:avLst/>
          </a:prstGeom>
          <a:ln>
            <a:noFill/>
          </a:ln>
        </p:spPr>
      </p:pic>
      <p:sp>
        <p:nvSpPr>
          <p:cNvPr id="57" name="TextShape 2"/>
          <p:cNvSpPr txBox="1"/>
          <p:nvPr/>
        </p:nvSpPr>
        <p:spPr>
          <a:xfrm>
            <a:off x="5120640" y="1270080"/>
            <a:ext cx="48463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Trường hợp này lưới có nhiều mạch vòng liên kết với nhau. Thuật toán hiện tại không hỗ trợ trường hợp này.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2019-09-29T11:09:40Z</dcterms:created>
  <dc:creator/>
  <dc:description/>
  <dc:language>en-US</dc:language>
  <cp:lastModifiedBy/>
  <dcterms:modified xsi:type="dcterms:W3CDTF">2019-09-29T11:55:46Z</dcterms:modified>
  <cp:revision>2</cp:revision>
  <dc:subject/>
  <dc:title/>
</cp:coreProperties>
</file>