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1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5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6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FD47-9A77-49D6-B164-178F7641F4C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828F-CBB9-476D-B769-C1E9D6F1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8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48145" y="623456"/>
            <a:ext cx="5486400" cy="5486400"/>
            <a:chOff x="748145" y="623456"/>
            <a:chExt cx="5486400" cy="5486400"/>
          </a:xfrm>
        </p:grpSpPr>
        <p:sp>
          <p:nvSpPr>
            <p:cNvPr id="20" name="Rectangle 19"/>
            <p:cNvSpPr/>
            <p:nvPr/>
          </p:nvSpPr>
          <p:spPr>
            <a:xfrm>
              <a:off x="2410690" y="623456"/>
              <a:ext cx="3823855" cy="644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13165" y="1724893"/>
              <a:ext cx="1745672" cy="12676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413165" y="3626428"/>
              <a:ext cx="1745672" cy="12676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906982" y="3626428"/>
              <a:ext cx="1745672" cy="12676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4" idx="2"/>
            </p:cNvCxnSpPr>
            <p:nvPr/>
          </p:nvCxnSpPr>
          <p:spPr>
            <a:xfrm>
              <a:off x="2286001" y="2992583"/>
              <a:ext cx="0" cy="43641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26327" y="2763982"/>
              <a:ext cx="1870366" cy="68580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48145" y="623456"/>
              <a:ext cx="5486400" cy="54864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8145" y="644240"/>
              <a:ext cx="810491" cy="644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26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VT143</dc:creator>
  <cp:lastModifiedBy>VT143</cp:lastModifiedBy>
  <cp:revision>2</cp:revision>
  <dcterms:created xsi:type="dcterms:W3CDTF">2019-09-29T07:13:48Z</dcterms:created>
  <dcterms:modified xsi:type="dcterms:W3CDTF">2019-09-29T07:30:09Z</dcterms:modified>
</cp:coreProperties>
</file>