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57" r:id="rId3"/>
    <p:sldId id="260" r:id="rId4"/>
    <p:sldId id="263" r:id="rId5"/>
    <p:sldId id="258" r:id="rId6"/>
    <p:sldId id="259" r:id="rId7"/>
    <p:sldId id="262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Система бронирования и продажи билетов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Куратор : Максимов Константин</a:t>
            </a:r>
          </a:p>
          <a:p>
            <a:r>
              <a:rPr lang="ru-RU" sz="3600" dirty="0" smtClean="0"/>
              <a:t>Состав группы:</a:t>
            </a:r>
          </a:p>
          <a:p>
            <a:pPr marL="0" indent="0">
              <a:buNone/>
            </a:pPr>
            <a:r>
              <a:rPr lang="ru-RU" sz="3600" dirty="0" smtClean="0"/>
              <a:t>         </a:t>
            </a:r>
            <a:r>
              <a:rPr lang="ru-RU" sz="3600" dirty="0"/>
              <a:t>Б</a:t>
            </a:r>
            <a:r>
              <a:rPr lang="ru-RU" sz="3600" dirty="0" smtClean="0"/>
              <a:t>аширова Миляуша</a:t>
            </a:r>
          </a:p>
          <a:p>
            <a:pPr marL="0" indent="0">
              <a:buNone/>
            </a:pPr>
            <a:r>
              <a:rPr lang="ru-RU" sz="3600" dirty="0"/>
              <a:t> </a:t>
            </a:r>
            <a:r>
              <a:rPr lang="ru-RU" sz="3600" dirty="0" smtClean="0"/>
              <a:t>        Мангутова Алина</a:t>
            </a:r>
          </a:p>
          <a:p>
            <a:pPr marL="0" indent="0">
              <a:buNone/>
            </a:pPr>
            <a:r>
              <a:rPr lang="ru-RU" sz="3600" dirty="0"/>
              <a:t> </a:t>
            </a:r>
            <a:r>
              <a:rPr lang="ru-RU" sz="3600" dirty="0" smtClean="0"/>
              <a:t>        Подольская Елена</a:t>
            </a:r>
          </a:p>
          <a:p>
            <a:pPr marL="0" indent="0">
              <a:buNone/>
            </a:pPr>
            <a:r>
              <a:rPr lang="ru-RU" sz="3600" dirty="0" smtClean="0"/>
              <a:t>         Хафизов Айрат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41434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583" y="452718"/>
            <a:ext cx="9344252" cy="5623886"/>
          </a:xfrm>
        </p:spPr>
        <p:txBody>
          <a:bodyPr/>
          <a:lstStyle/>
          <a:p>
            <a:r>
              <a:rPr lang="ru-RU" sz="5400" dirty="0" smtClean="0"/>
              <a:t>          </a:t>
            </a:r>
            <a:r>
              <a:rPr lang="ru-RU" sz="5400" dirty="0" smtClean="0"/>
              <a:t> </a:t>
            </a:r>
            <a:r>
              <a:rPr lang="ru-RU" sz="5400" dirty="0" smtClean="0"/>
              <a:t>Цель проекта</a:t>
            </a:r>
            <a:r>
              <a:rPr lang="ru-RU" sz="5400" dirty="0" smtClean="0"/>
              <a:t>: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ru-RU" sz="4000" dirty="0" smtClean="0"/>
              <a:t>Разработка системы бронирования и продажи билетов, для изучения и практического применения технологий </a:t>
            </a:r>
            <a:r>
              <a:rPr lang="en-US" sz="4000" dirty="0" smtClean="0"/>
              <a:t>Spring, Java SE 8, Docker, </a:t>
            </a:r>
            <a:r>
              <a:rPr lang="en-US" sz="4000" dirty="0" smtClean="0"/>
              <a:t>Angular, Git </a:t>
            </a:r>
            <a:r>
              <a:rPr lang="ru-RU" sz="4000" dirty="0" smtClean="0"/>
              <a:t>и методологии </a:t>
            </a:r>
            <a:r>
              <a:rPr lang="en-US" sz="4000" dirty="0" smtClean="0"/>
              <a:t>Agail</a:t>
            </a:r>
            <a:r>
              <a:rPr lang="en-US" sz="4000" dirty="0"/>
              <a:t>.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 </a:t>
            </a:r>
            <a:endParaRPr lang="ru-RU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51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проекта: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8048" y="1119116"/>
            <a:ext cx="10877265" cy="5129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/>
              <a:t>Работа с </a:t>
            </a:r>
            <a:r>
              <a:rPr lang="ru-RU" sz="2800" b="1" dirty="0" smtClean="0"/>
              <a:t>пользователем, личный кабинет: </a:t>
            </a:r>
            <a:endParaRPr lang="ru-RU" sz="2800" dirty="0"/>
          </a:p>
          <a:p>
            <a:r>
              <a:rPr lang="ru-RU" sz="2400" dirty="0" smtClean="0"/>
              <a:t>возможность </a:t>
            </a:r>
            <a:r>
              <a:rPr lang="ru-RU" sz="2400" dirty="0"/>
              <a:t>регистрации/аутентификации Пользователя </a:t>
            </a:r>
          </a:p>
          <a:p>
            <a:r>
              <a:rPr lang="ru-RU" sz="2400" dirty="0" smtClean="0"/>
              <a:t>вход </a:t>
            </a:r>
            <a:r>
              <a:rPr lang="ru-RU" sz="2400" dirty="0"/>
              <a:t>Пользователя по </a:t>
            </a:r>
            <a:r>
              <a:rPr lang="ru-RU" sz="2400" dirty="0" smtClean="0"/>
              <a:t>логину(е-мейлу) </a:t>
            </a:r>
            <a:r>
              <a:rPr lang="ru-RU" sz="2400" dirty="0"/>
              <a:t>+ паролю</a:t>
            </a:r>
          </a:p>
          <a:p>
            <a:r>
              <a:rPr lang="ru-RU" sz="2400" dirty="0" smtClean="0"/>
              <a:t>возможность </a:t>
            </a:r>
            <a:r>
              <a:rPr lang="ru-RU" sz="2400" dirty="0"/>
              <a:t>выхода Пользователя из </a:t>
            </a:r>
            <a:r>
              <a:rPr lang="ru-RU" sz="2400" dirty="0" smtClean="0"/>
              <a:t>системы</a:t>
            </a:r>
          </a:p>
          <a:p>
            <a:r>
              <a:rPr lang="ru-RU" sz="2400" dirty="0"/>
              <a:t>создание для каждого Пользователя ЛК</a:t>
            </a:r>
          </a:p>
          <a:p>
            <a:r>
              <a:rPr lang="ru-RU" sz="2400" dirty="0"/>
              <a:t>возможность изменения регистрационных данных (</a:t>
            </a:r>
            <a:r>
              <a:rPr lang="ru-RU" sz="2400" dirty="0" smtClean="0"/>
              <a:t>пароля/города/телефона) </a:t>
            </a:r>
            <a:endParaRPr lang="ru-RU" sz="2400" dirty="0"/>
          </a:p>
          <a:p>
            <a:r>
              <a:rPr lang="ru-RU" sz="2400" dirty="0"/>
              <a:t>показ Пользователю всех оплаченных и забронированных билетов в Корзине с возможностью оплаты или удаления билетов, которые находятся в статусе «забронировано»</a:t>
            </a:r>
          </a:p>
          <a:p>
            <a:r>
              <a:rPr lang="ru-RU" sz="2400" dirty="0"/>
              <a:t>выдача конкретного билета в «форме для печати» (</a:t>
            </a:r>
            <a:r>
              <a:rPr lang="ru-RU" sz="2400" dirty="0" err="1"/>
              <a:t>pdf</a:t>
            </a:r>
            <a:r>
              <a:rPr lang="ru-RU" sz="2400" dirty="0"/>
              <a:t>) </a:t>
            </a:r>
            <a:r>
              <a:rPr lang="ru-RU" sz="2400" dirty="0" smtClean="0"/>
              <a:t>*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39830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910" y="177421"/>
            <a:ext cx="11232108" cy="6332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Работа </a:t>
            </a:r>
            <a:r>
              <a:rPr lang="ru-RU" b="1" dirty="0"/>
              <a:t>с Мероприятиями:</a:t>
            </a:r>
            <a:endParaRPr lang="ru-RU" dirty="0"/>
          </a:p>
          <a:p>
            <a:r>
              <a:rPr lang="ru-RU" dirty="0"/>
              <a:t>организация поиска мероприятия по дате/типу мероприятия (кино, концерты)/названию мероприятия/исполнителю/городу</a:t>
            </a:r>
          </a:p>
          <a:p>
            <a:r>
              <a:rPr lang="ru-RU" dirty="0"/>
              <a:t>организация фильтрации мероприятия по дате, типу мероприятия (кино, концерты)/названию мероприятия/исполнителю/городу</a:t>
            </a:r>
          </a:p>
          <a:p>
            <a:r>
              <a:rPr lang="ru-RU" dirty="0"/>
              <a:t>реклама мероприятий на странице; если Пользователь уже вошел в систему – показ рекламы именно по его </a:t>
            </a:r>
            <a:r>
              <a:rPr lang="ru-RU" dirty="0" smtClean="0"/>
              <a:t>городу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 smtClean="0"/>
              <a:t>Работа </a:t>
            </a:r>
            <a:r>
              <a:rPr lang="ru-RU" b="1" dirty="0"/>
              <a:t>с билетами: </a:t>
            </a:r>
            <a:endParaRPr lang="ru-RU" dirty="0"/>
          </a:p>
          <a:p>
            <a:r>
              <a:rPr lang="ru-RU" dirty="0" smtClean="0"/>
              <a:t>механизм </a:t>
            </a:r>
            <a:r>
              <a:rPr lang="ru-RU" dirty="0"/>
              <a:t>выбора билетов </a:t>
            </a:r>
            <a:r>
              <a:rPr lang="ru-RU" dirty="0" smtClean="0"/>
              <a:t>(дается </a:t>
            </a:r>
            <a:r>
              <a:rPr lang="ru-RU" dirty="0"/>
              <a:t>схема зала), при выборе билета(</a:t>
            </a:r>
            <a:r>
              <a:rPr lang="ru-RU" dirty="0" err="1"/>
              <a:t>ов</a:t>
            </a:r>
            <a:r>
              <a:rPr lang="ru-RU" dirty="0"/>
              <a:t>) ему (им) присваивается статус </a:t>
            </a:r>
            <a:r>
              <a:rPr lang="ru-RU" dirty="0" smtClean="0"/>
              <a:t>«бронь</a:t>
            </a:r>
            <a:r>
              <a:rPr lang="ru-RU" dirty="0"/>
              <a:t>»</a:t>
            </a:r>
          </a:p>
          <a:p>
            <a:r>
              <a:rPr lang="ru-RU" dirty="0" smtClean="0"/>
              <a:t>если </a:t>
            </a:r>
            <a:r>
              <a:rPr lang="ru-RU" dirty="0"/>
              <a:t>пользователь удаляет весь заказ или какой-то билет, статус билета(</a:t>
            </a:r>
            <a:r>
              <a:rPr lang="ru-RU" dirty="0" err="1"/>
              <a:t>ов</a:t>
            </a:r>
            <a:r>
              <a:rPr lang="ru-RU" dirty="0"/>
              <a:t>) меняется на «свободен» </a:t>
            </a:r>
          </a:p>
          <a:p>
            <a:r>
              <a:rPr lang="ru-RU" dirty="0" smtClean="0"/>
              <a:t>если </a:t>
            </a:r>
            <a:r>
              <a:rPr lang="ru-RU" dirty="0"/>
              <a:t>за определенное время до начала мероприятия билет не выкупается, его статус меняется на «свободен» (например, просто на пустое поле), билет открепляется от конкретного Пользователя и снова поступает в продажу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455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4067"/>
          </a:xfrm>
        </p:spPr>
        <p:txBody>
          <a:bodyPr/>
          <a:lstStyle/>
          <a:p>
            <a:r>
              <a:rPr lang="ru-RU" sz="3600" dirty="0" smtClean="0"/>
              <a:t>Используемые технологии: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2" y="1155470"/>
            <a:ext cx="3420921" cy="509293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Java SE 8</a:t>
            </a:r>
          </a:p>
          <a:p>
            <a:r>
              <a:rPr lang="en-US" sz="2800" dirty="0" smtClean="0"/>
              <a:t>Spring Boot</a:t>
            </a:r>
          </a:p>
          <a:p>
            <a:r>
              <a:rPr lang="en-US" sz="2800" dirty="0" smtClean="0"/>
              <a:t>Spring Data</a:t>
            </a:r>
            <a:endParaRPr lang="ru-RU" sz="2800" dirty="0" smtClean="0"/>
          </a:p>
          <a:p>
            <a:r>
              <a:rPr lang="en-US" sz="2800" dirty="0" smtClean="0"/>
              <a:t>Spring Security</a:t>
            </a:r>
          </a:p>
          <a:p>
            <a:r>
              <a:rPr lang="en-US" sz="2800" dirty="0" smtClean="0"/>
              <a:t>Angular 8</a:t>
            </a:r>
          </a:p>
          <a:p>
            <a:r>
              <a:rPr lang="en-US" sz="2800" dirty="0" err="1" smtClean="0"/>
              <a:t>Doker</a:t>
            </a:r>
            <a:endParaRPr lang="en-US" sz="2800" dirty="0" smtClean="0"/>
          </a:p>
          <a:p>
            <a:r>
              <a:rPr lang="en-US" sz="2800" dirty="0" smtClean="0"/>
              <a:t>Git</a:t>
            </a:r>
          </a:p>
          <a:p>
            <a:r>
              <a:rPr lang="en-US" sz="2800" dirty="0" err="1" smtClean="0"/>
              <a:t>Gradle</a:t>
            </a:r>
            <a:endParaRPr lang="ru-RU" sz="2800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333282" y="1155470"/>
            <a:ext cx="7458384" cy="5092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7036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приложения: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152982"/>
            <a:ext cx="8497889" cy="5566169"/>
          </a:xfrm>
        </p:spPr>
      </p:pic>
    </p:spTree>
    <p:extLst>
      <p:ext uri="{BB962C8B-B14F-4D97-AF65-F5344CB8AC3E}">
        <p14:creationId xmlns:p14="http://schemas.microsoft.com/office/powerpoint/2010/main" val="129729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базы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82889"/>
            <a:ext cx="10493204" cy="5295332"/>
          </a:xfrm>
        </p:spPr>
      </p:pic>
    </p:spTree>
    <p:extLst>
      <p:ext uri="{BB962C8B-B14F-4D97-AF65-F5344CB8AC3E}">
        <p14:creationId xmlns:p14="http://schemas.microsoft.com/office/powerpoint/2010/main" val="5280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продуктивной сборки приложения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8493624" cy="4321616"/>
          </a:xfrm>
        </p:spPr>
      </p:pic>
    </p:spTree>
    <p:extLst>
      <p:ext uri="{BB962C8B-B14F-4D97-AF65-F5344CB8AC3E}">
        <p14:creationId xmlns:p14="http://schemas.microsoft.com/office/powerpoint/2010/main" val="740672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 dirty="0" smtClean="0"/>
              <a:t>Результаты работы: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460310"/>
            <a:ext cx="8946541" cy="4788089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Разработана система бронирования и продажи билетов на кино и концерты, удовлетворяющая требованиям, перечисленным выше.</a:t>
            </a:r>
          </a:p>
          <a:p>
            <a:r>
              <a:rPr lang="ru-RU" sz="3200" dirty="0" smtClean="0"/>
              <a:t>Получен опыт применения технологий </a:t>
            </a:r>
            <a:r>
              <a:rPr lang="en-US" sz="3200" dirty="0"/>
              <a:t>Spring, Java SE 8, Docker, Angular, Git </a:t>
            </a:r>
            <a:r>
              <a:rPr lang="ru-RU" sz="3200" dirty="0"/>
              <a:t>и </a:t>
            </a:r>
            <a:r>
              <a:rPr lang="ru-RU" sz="3200" dirty="0" smtClean="0"/>
              <a:t>командной разработки, с использованием методологии </a:t>
            </a:r>
            <a:r>
              <a:rPr lang="en-US" sz="3200" dirty="0" smtClean="0"/>
              <a:t>Agail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2695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567</TotalTime>
  <Words>300</Words>
  <Application>Microsoft Office PowerPoint</Application>
  <PresentationFormat>Широкоэкранный</PresentationFormat>
  <Paragraphs>42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Ион</vt:lpstr>
      <vt:lpstr>Система бронирования и продажи билетов</vt:lpstr>
      <vt:lpstr>           Цель проекта:  Разработка системы бронирования и продажи билетов, для изучения и практического применения технологий Spring, Java SE 8, Docker, Angular, Git и методологии Agail.  </vt:lpstr>
      <vt:lpstr>Описание проекта:</vt:lpstr>
      <vt:lpstr>Презентация PowerPoint</vt:lpstr>
      <vt:lpstr>Используемые технологии:</vt:lpstr>
      <vt:lpstr>Архитектура приложения:</vt:lpstr>
      <vt:lpstr>Схема базы данных</vt:lpstr>
      <vt:lpstr>Схема продуктивной сборки приложения</vt:lpstr>
      <vt:lpstr>Результаты работы: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бронирования и продажи билетов</dc:title>
  <dc:creator>Миляуша Баширова</dc:creator>
  <cp:lastModifiedBy>Helen</cp:lastModifiedBy>
  <cp:revision>18</cp:revision>
  <dcterms:created xsi:type="dcterms:W3CDTF">2020-02-29T10:02:20Z</dcterms:created>
  <dcterms:modified xsi:type="dcterms:W3CDTF">2020-03-05T08:25:46Z</dcterms:modified>
</cp:coreProperties>
</file>