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4990C4-CB74-47A6-94A2-798170ACE5A0}" v="87" dt="2023-03-07T12:07:53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gendra" userId="a008e45b3021e5f5" providerId="LiveId" clId="{C44990C4-CB74-47A6-94A2-798170ACE5A0}"/>
    <pc:docChg chg="undo redo custSel addSld delSld modSld addMainMaster delMainMaster">
      <pc:chgData name="khagendra" userId="a008e45b3021e5f5" providerId="LiveId" clId="{C44990C4-CB74-47A6-94A2-798170ACE5A0}" dt="2023-03-07T12:48:09.312" v="2912" actId="12"/>
      <pc:docMkLst>
        <pc:docMk/>
      </pc:docMkLst>
      <pc:sldChg chg="addSp delSp modSp new mod setBg modClrScheme setClrOvrMap chgLayout">
        <pc:chgData name="khagendra" userId="a008e45b3021e5f5" providerId="LiveId" clId="{C44990C4-CB74-47A6-94A2-798170ACE5A0}" dt="2023-03-06T22:59:06.282" v="190" actId="20577"/>
        <pc:sldMkLst>
          <pc:docMk/>
          <pc:sldMk cId="2377299601" sldId="256"/>
        </pc:sldMkLst>
        <pc:spChg chg="mod">
          <ac:chgData name="khagendra" userId="a008e45b3021e5f5" providerId="LiveId" clId="{C44990C4-CB74-47A6-94A2-798170ACE5A0}" dt="2023-03-06T22:54:40.774" v="63" actId="14100"/>
          <ac:spMkLst>
            <pc:docMk/>
            <pc:sldMk cId="2377299601" sldId="256"/>
            <ac:spMk id="2" creationId="{CE1477B5-F3F4-8210-219F-FBBC1D46E875}"/>
          </ac:spMkLst>
        </pc:spChg>
        <pc:spChg chg="mod">
          <ac:chgData name="khagendra" userId="a008e45b3021e5f5" providerId="LiveId" clId="{C44990C4-CB74-47A6-94A2-798170ACE5A0}" dt="2023-03-06T22:59:06.282" v="190" actId="20577"/>
          <ac:spMkLst>
            <pc:docMk/>
            <pc:sldMk cId="2377299601" sldId="256"/>
            <ac:spMk id="3" creationId="{D3E87E94-631F-491E-E06D-233C7B46F903}"/>
          </ac:spMkLst>
        </pc:spChg>
        <pc:spChg chg="add del">
          <ac:chgData name="khagendra" userId="a008e45b3021e5f5" providerId="LiveId" clId="{C44990C4-CB74-47A6-94A2-798170ACE5A0}" dt="2023-03-06T22:52:34.656" v="2" actId="26606"/>
          <ac:spMkLst>
            <pc:docMk/>
            <pc:sldMk cId="2377299601" sldId="256"/>
            <ac:spMk id="9" creationId="{82950D9A-4705-4314-961A-4F88B2CE412D}"/>
          </ac:spMkLst>
        </pc:spChg>
        <pc:spChg chg="add del">
          <ac:chgData name="khagendra" userId="a008e45b3021e5f5" providerId="LiveId" clId="{C44990C4-CB74-47A6-94A2-798170ACE5A0}" dt="2023-03-06T22:52:34.656" v="2" actId="26606"/>
          <ac:spMkLst>
            <pc:docMk/>
            <pc:sldMk cId="2377299601" sldId="256"/>
            <ac:spMk id="11" creationId="{B13969F2-ED52-4E5C-B3FC-01E01B8B9FBC}"/>
          </ac:spMkLst>
        </pc:spChg>
        <pc:spChg chg="add del">
          <ac:chgData name="khagendra" userId="a008e45b3021e5f5" providerId="LiveId" clId="{C44990C4-CB74-47A6-94A2-798170ACE5A0}" dt="2023-03-06T22:52:43.722" v="4" actId="26606"/>
          <ac:spMkLst>
            <pc:docMk/>
            <pc:sldMk cId="2377299601" sldId="256"/>
            <ac:spMk id="23" creationId="{4EFE82FE-7465-AE46-88DF-34D347E83B84}"/>
          </ac:spMkLst>
        </pc:spChg>
        <pc:spChg chg="add del">
          <ac:chgData name="khagendra" userId="a008e45b3021e5f5" providerId="LiveId" clId="{C44990C4-CB74-47A6-94A2-798170ACE5A0}" dt="2023-03-06T22:52:43.722" v="4" actId="26606"/>
          <ac:spMkLst>
            <pc:docMk/>
            <pc:sldMk cId="2377299601" sldId="256"/>
            <ac:spMk id="25" creationId="{B4F75AE3-A3AC-DE4C-98FE-EC9DC3BF8DA5}"/>
          </ac:spMkLst>
        </pc:spChg>
        <pc:spChg chg="add del">
          <ac:chgData name="khagendra" userId="a008e45b3021e5f5" providerId="LiveId" clId="{C44990C4-CB74-47A6-94A2-798170ACE5A0}" dt="2023-03-06T22:52:46.271" v="7" actId="26606"/>
          <ac:spMkLst>
            <pc:docMk/>
            <pc:sldMk cId="2377299601" sldId="256"/>
            <ac:spMk id="28" creationId="{F2E5B6AE-5EFE-45F0-A2AE-ED771CA3D7DD}"/>
          </ac:spMkLst>
        </pc:spChg>
        <pc:spChg chg="add del">
          <ac:chgData name="khagendra" userId="a008e45b3021e5f5" providerId="LiveId" clId="{C44990C4-CB74-47A6-94A2-798170ACE5A0}" dt="2023-03-06T22:52:51.850" v="9" actId="26606"/>
          <ac:spMkLst>
            <pc:docMk/>
            <pc:sldMk cId="2377299601" sldId="256"/>
            <ac:spMk id="32" creationId="{72CA733A-8D25-4E63-8273-CC14052E0E8A}"/>
          </ac:spMkLst>
        </pc:spChg>
        <pc:spChg chg="add del">
          <ac:chgData name="khagendra" userId="a008e45b3021e5f5" providerId="LiveId" clId="{C44990C4-CB74-47A6-94A2-798170ACE5A0}" dt="2023-03-06T22:53:08.464" v="15" actId="26606"/>
          <ac:spMkLst>
            <pc:docMk/>
            <pc:sldMk cId="2377299601" sldId="256"/>
            <ac:spMk id="44" creationId="{218D3B53-4071-48E8-9CB1-4566DAFA0BAE}"/>
          </ac:spMkLst>
        </pc:spChg>
        <pc:spChg chg="add del">
          <ac:chgData name="khagendra" userId="a008e45b3021e5f5" providerId="LiveId" clId="{C44990C4-CB74-47A6-94A2-798170ACE5A0}" dt="2023-03-06T22:52:57.034" v="11" actId="26606"/>
          <ac:spMkLst>
            <pc:docMk/>
            <pc:sldMk cId="2377299601" sldId="256"/>
            <ac:spMk id="47" creationId="{BA6285CA-6AFA-4F27-AFB5-1B32CDE09B1A}"/>
          </ac:spMkLst>
        </pc:spChg>
        <pc:spChg chg="add del">
          <ac:chgData name="khagendra" userId="a008e45b3021e5f5" providerId="LiveId" clId="{C44990C4-CB74-47A6-94A2-798170ACE5A0}" dt="2023-03-06T22:52:57.034" v="11" actId="26606"/>
          <ac:spMkLst>
            <pc:docMk/>
            <pc:sldMk cId="2377299601" sldId="256"/>
            <ac:spMk id="48" creationId="{AF152BFE-7BA8-4007-AD9C-F4DC95E437EE}"/>
          </ac:spMkLst>
        </pc:spChg>
        <pc:spChg chg="add del">
          <ac:chgData name="khagendra" userId="a008e45b3021e5f5" providerId="LiveId" clId="{C44990C4-CB74-47A6-94A2-798170ACE5A0}" dt="2023-03-06T22:52:57.034" v="11" actId="26606"/>
          <ac:spMkLst>
            <pc:docMk/>
            <pc:sldMk cId="2377299601" sldId="256"/>
            <ac:spMk id="49" creationId="{26796024-DF17-4BB3-BF28-01E168A3C548}"/>
          </ac:spMkLst>
        </pc:spChg>
        <pc:spChg chg="add del">
          <ac:chgData name="khagendra" userId="a008e45b3021e5f5" providerId="LiveId" clId="{C44990C4-CB74-47A6-94A2-798170ACE5A0}" dt="2023-03-06T22:52:57.034" v="11" actId="26606"/>
          <ac:spMkLst>
            <pc:docMk/>
            <pc:sldMk cId="2377299601" sldId="256"/>
            <ac:spMk id="50" creationId="{7BCC6446-8462-4A63-9B6F-8F57EC40F648}"/>
          </ac:spMkLst>
        </pc:spChg>
        <pc:spChg chg="add del">
          <ac:chgData name="khagendra" userId="a008e45b3021e5f5" providerId="LiveId" clId="{C44990C4-CB74-47A6-94A2-798170ACE5A0}" dt="2023-03-06T22:53:03.231" v="13" actId="26606"/>
          <ac:spMkLst>
            <pc:docMk/>
            <pc:sldMk cId="2377299601" sldId="256"/>
            <ac:spMk id="63" creationId="{A8384FB5-9ADC-4DDC-881B-597D56F5B15D}"/>
          </ac:spMkLst>
        </pc:spChg>
        <pc:spChg chg="add del">
          <ac:chgData name="khagendra" userId="a008e45b3021e5f5" providerId="LiveId" clId="{C44990C4-CB74-47A6-94A2-798170ACE5A0}" dt="2023-03-06T22:53:03.231" v="13" actId="26606"/>
          <ac:spMkLst>
            <pc:docMk/>
            <pc:sldMk cId="2377299601" sldId="256"/>
            <ac:spMk id="64" creationId="{0AF57B88-1D4C-41FA-A761-EC1DD10C35CB}"/>
          </ac:spMkLst>
        </pc:spChg>
        <pc:spChg chg="add del">
          <ac:chgData name="khagendra" userId="a008e45b3021e5f5" providerId="LiveId" clId="{C44990C4-CB74-47A6-94A2-798170ACE5A0}" dt="2023-03-06T22:53:03.231" v="13" actId="26606"/>
          <ac:spMkLst>
            <pc:docMk/>
            <pc:sldMk cId="2377299601" sldId="256"/>
            <ac:spMk id="65" creationId="{D2548F45-5164-4ABB-8212-7F293FDED8D4}"/>
          </ac:spMkLst>
        </pc:spChg>
        <pc:spChg chg="add del">
          <ac:chgData name="khagendra" userId="a008e45b3021e5f5" providerId="LiveId" clId="{C44990C4-CB74-47A6-94A2-798170ACE5A0}" dt="2023-03-06T22:53:03.231" v="13" actId="26606"/>
          <ac:spMkLst>
            <pc:docMk/>
            <pc:sldMk cId="2377299601" sldId="256"/>
            <ac:spMk id="67" creationId="{5E81CCFB-7BEF-4186-86FB-D09450B4D02D}"/>
          </ac:spMkLst>
        </pc:spChg>
        <pc:spChg chg="add del">
          <ac:chgData name="khagendra" userId="a008e45b3021e5f5" providerId="LiveId" clId="{C44990C4-CB74-47A6-94A2-798170ACE5A0}" dt="2023-03-06T22:53:08.464" v="15" actId="26606"/>
          <ac:spMkLst>
            <pc:docMk/>
            <pc:sldMk cId="2377299601" sldId="256"/>
            <ac:spMk id="69" creationId="{4187D111-0A9D-421B-84EB-FC5811C3A931}"/>
          </ac:spMkLst>
        </pc:spChg>
        <pc:spChg chg="add del">
          <ac:chgData name="khagendra" userId="a008e45b3021e5f5" providerId="LiveId" clId="{C44990C4-CB74-47A6-94A2-798170ACE5A0}" dt="2023-03-06T22:53:12.019" v="17" actId="26606"/>
          <ac:spMkLst>
            <pc:docMk/>
            <pc:sldMk cId="2377299601" sldId="256"/>
            <ac:spMk id="86" creationId="{9C51935E-4A08-4AE4-8E13-F40CD3C4F1C4}"/>
          </ac:spMkLst>
        </pc:spChg>
        <pc:spChg chg="add del">
          <ac:chgData name="khagendra" userId="a008e45b3021e5f5" providerId="LiveId" clId="{C44990C4-CB74-47A6-94A2-798170ACE5A0}" dt="2023-03-06T22:53:19.662" v="19" actId="26606"/>
          <ac:spMkLst>
            <pc:docMk/>
            <pc:sldMk cId="2377299601" sldId="256"/>
            <ac:spMk id="91" creationId="{220FBD20-EC25-4BEE-AD5F-E459FA1E6A47}"/>
          </ac:spMkLst>
        </pc:spChg>
        <pc:spChg chg="add del">
          <ac:chgData name="khagendra" userId="a008e45b3021e5f5" providerId="LiveId" clId="{C44990C4-CB74-47A6-94A2-798170ACE5A0}" dt="2023-03-06T22:53:19.662" v="19" actId="26606"/>
          <ac:spMkLst>
            <pc:docMk/>
            <pc:sldMk cId="2377299601" sldId="256"/>
            <ac:spMk id="93" creationId="{67F1335F-97CE-4842-9A57-2B6A3F459D82}"/>
          </ac:spMkLst>
        </pc:spChg>
        <pc:spChg chg="add del">
          <ac:chgData name="khagendra" userId="a008e45b3021e5f5" providerId="LiveId" clId="{C44990C4-CB74-47A6-94A2-798170ACE5A0}" dt="2023-03-06T22:53:23.904" v="21" actId="26606"/>
          <ac:spMkLst>
            <pc:docMk/>
            <pc:sldMk cId="2377299601" sldId="256"/>
            <ac:spMk id="95" creationId="{C1FA8F66-3B85-411D-A2A6-A50DF3026D9A}"/>
          </ac:spMkLst>
        </pc:spChg>
        <pc:spChg chg="add del">
          <ac:chgData name="khagendra" userId="a008e45b3021e5f5" providerId="LiveId" clId="{C44990C4-CB74-47A6-94A2-798170ACE5A0}" dt="2023-03-06T22:53:23.904" v="21" actId="26606"/>
          <ac:spMkLst>
            <pc:docMk/>
            <pc:sldMk cId="2377299601" sldId="256"/>
            <ac:spMk id="97" creationId="{4179E790-E691-4202-B7FA-62924FC8D195}"/>
          </ac:spMkLst>
        </pc:spChg>
        <pc:spChg chg="add del">
          <ac:chgData name="khagendra" userId="a008e45b3021e5f5" providerId="LiveId" clId="{C44990C4-CB74-47A6-94A2-798170ACE5A0}" dt="2023-03-06T22:53:23.904" v="21" actId="26606"/>
          <ac:spMkLst>
            <pc:docMk/>
            <pc:sldMk cId="2377299601" sldId="256"/>
            <ac:spMk id="98" creationId="{065EE0A0-4DA6-4AA2-A475-14DB03C55AFA}"/>
          </ac:spMkLst>
        </pc:spChg>
        <pc:spChg chg="add del">
          <ac:chgData name="khagendra" userId="a008e45b3021e5f5" providerId="LiveId" clId="{C44990C4-CB74-47A6-94A2-798170ACE5A0}" dt="2023-03-06T22:53:29.612" v="23" actId="26606"/>
          <ac:spMkLst>
            <pc:docMk/>
            <pc:sldMk cId="2377299601" sldId="256"/>
            <ac:spMk id="100" creationId="{8930EBA3-4D2E-42E8-B828-834555328D85}"/>
          </ac:spMkLst>
        </pc:spChg>
        <pc:spChg chg="add del">
          <ac:chgData name="khagendra" userId="a008e45b3021e5f5" providerId="LiveId" clId="{C44990C4-CB74-47A6-94A2-798170ACE5A0}" dt="2023-03-06T22:53:29.612" v="23" actId="26606"/>
          <ac:spMkLst>
            <pc:docMk/>
            <pc:sldMk cId="2377299601" sldId="256"/>
            <ac:spMk id="101" creationId="{E58B2195-5055-402F-A3E7-53FF0E4980C3}"/>
          </ac:spMkLst>
        </pc:spChg>
        <pc:spChg chg="add del">
          <ac:chgData name="khagendra" userId="a008e45b3021e5f5" providerId="LiveId" clId="{C44990C4-CB74-47A6-94A2-798170ACE5A0}" dt="2023-03-06T22:53:29.612" v="23" actId="26606"/>
          <ac:spMkLst>
            <pc:docMk/>
            <pc:sldMk cId="2377299601" sldId="256"/>
            <ac:spMk id="103" creationId="{528AA953-F4F9-4DC5-97C7-491F4AF937DC}"/>
          </ac:spMkLst>
        </pc:spChg>
        <pc:spChg chg="add del">
          <ac:chgData name="khagendra" userId="a008e45b3021e5f5" providerId="LiveId" clId="{C44990C4-CB74-47A6-94A2-798170ACE5A0}" dt="2023-03-06T22:53:31.857" v="25" actId="26606"/>
          <ac:spMkLst>
            <pc:docMk/>
            <pc:sldMk cId="2377299601" sldId="256"/>
            <ac:spMk id="105" creationId="{1DB043B4-68C6-45B9-82AC-A5800EADB8DB}"/>
          </ac:spMkLst>
        </pc:spChg>
        <pc:spChg chg="add del">
          <ac:chgData name="khagendra" userId="a008e45b3021e5f5" providerId="LiveId" clId="{C44990C4-CB74-47A6-94A2-798170ACE5A0}" dt="2023-03-06T22:53:31.857" v="25" actId="26606"/>
          <ac:spMkLst>
            <pc:docMk/>
            <pc:sldMk cId="2377299601" sldId="256"/>
            <ac:spMk id="107" creationId="{5337EA23-6703-4C96-9EEB-A408CBDD67BD}"/>
          </ac:spMkLst>
        </pc:spChg>
        <pc:spChg chg="add del">
          <ac:chgData name="khagendra" userId="a008e45b3021e5f5" providerId="LiveId" clId="{C44990C4-CB74-47A6-94A2-798170ACE5A0}" dt="2023-03-06T22:53:43.213" v="27" actId="26606"/>
          <ac:spMkLst>
            <pc:docMk/>
            <pc:sldMk cId="2377299601" sldId="256"/>
            <ac:spMk id="109" creationId="{8C37C960-91F5-4F61-B2CD-8A037920720B}"/>
          </ac:spMkLst>
        </pc:spChg>
        <pc:spChg chg="add">
          <ac:chgData name="khagendra" userId="a008e45b3021e5f5" providerId="LiveId" clId="{C44990C4-CB74-47A6-94A2-798170ACE5A0}" dt="2023-03-06T22:53:43.239" v="28" actId="26606"/>
          <ac:spMkLst>
            <pc:docMk/>
            <pc:sldMk cId="2377299601" sldId="256"/>
            <ac:spMk id="112" creationId="{5C8041AD-0A28-47FA-8BFF-56BAAA24647F}"/>
          </ac:spMkLst>
        </pc:spChg>
        <pc:spChg chg="add">
          <ac:chgData name="khagendra" userId="a008e45b3021e5f5" providerId="LiveId" clId="{C44990C4-CB74-47A6-94A2-798170ACE5A0}" dt="2023-03-06T22:53:43.239" v="28" actId="26606"/>
          <ac:spMkLst>
            <pc:docMk/>
            <pc:sldMk cId="2377299601" sldId="256"/>
            <ac:spMk id="113" creationId="{72EF3F9A-9717-4ACB-A30D-96694842C4F7}"/>
          </ac:spMkLst>
        </pc:spChg>
        <pc:grpChg chg="add del">
          <ac:chgData name="khagendra" userId="a008e45b3021e5f5" providerId="LiveId" clId="{C44990C4-CB74-47A6-94A2-798170ACE5A0}" dt="2023-03-06T22:52:43.722" v="4" actId="26606"/>
          <ac:grpSpMkLst>
            <pc:docMk/>
            <pc:sldMk cId="2377299601" sldId="256"/>
            <ac:grpSpMk id="15" creationId="{44406D7A-DB1A-D940-8AD1-93FAF9DD7199}"/>
          </ac:grpSpMkLst>
        </pc:grpChg>
        <pc:grpChg chg="add del">
          <ac:chgData name="khagendra" userId="a008e45b3021e5f5" providerId="LiveId" clId="{C44990C4-CB74-47A6-94A2-798170ACE5A0}" dt="2023-03-06T22:52:57.034" v="11" actId="26606"/>
          <ac:grpSpMkLst>
            <pc:docMk/>
            <pc:sldMk cId="2377299601" sldId="256"/>
            <ac:grpSpMk id="17" creationId="{8118ECEF-CA6A-4CB6-BCA5-59B2DB40C4AB}"/>
          </ac:grpSpMkLst>
        </pc:grpChg>
        <pc:grpChg chg="add del">
          <ac:chgData name="khagendra" userId="a008e45b3021e5f5" providerId="LiveId" clId="{C44990C4-CB74-47A6-94A2-798170ACE5A0}" dt="2023-03-06T22:53:08.464" v="15" actId="26606"/>
          <ac:grpSpMkLst>
            <pc:docMk/>
            <pc:sldMk cId="2377299601" sldId="256"/>
            <ac:grpSpMk id="70" creationId="{CEC7A2BB-E03E-436B-ABA5-3EBC8FB4066D}"/>
          </ac:grpSpMkLst>
        </pc:grpChg>
        <pc:grpChg chg="add del">
          <ac:chgData name="khagendra" userId="a008e45b3021e5f5" providerId="LiveId" clId="{C44990C4-CB74-47A6-94A2-798170ACE5A0}" dt="2023-03-06T22:53:12.019" v="17" actId="26606"/>
          <ac:grpSpMkLst>
            <pc:docMk/>
            <pc:sldMk cId="2377299601" sldId="256"/>
            <ac:grpSpMk id="87" creationId="{4B7AF231-444C-44D0-B791-BAFE395E36AC}"/>
          </ac:grpSpMkLst>
        </pc:grpChg>
        <pc:picChg chg="add del">
          <ac:chgData name="khagendra" userId="a008e45b3021e5f5" providerId="LiveId" clId="{C44990C4-CB74-47A6-94A2-798170ACE5A0}" dt="2023-03-06T22:52:34.656" v="2" actId="26606"/>
          <ac:picMkLst>
            <pc:docMk/>
            <pc:sldMk cId="2377299601" sldId="256"/>
            <ac:picMk id="4" creationId="{DABEA357-1799-D66A-BA12-1ED148D55F54}"/>
          </ac:picMkLst>
        </pc:picChg>
        <pc:picChg chg="add del">
          <ac:chgData name="khagendra" userId="a008e45b3021e5f5" providerId="LiveId" clId="{C44990C4-CB74-47A6-94A2-798170ACE5A0}" dt="2023-03-06T22:52:43.722" v="4" actId="26606"/>
          <ac:picMkLst>
            <pc:docMk/>
            <pc:sldMk cId="2377299601" sldId="256"/>
            <ac:picMk id="24" creationId="{3B494CE1-7BC9-4934-F0B0-B73CBE44CDB9}"/>
          </ac:picMkLst>
        </pc:picChg>
        <pc:picChg chg="add del">
          <ac:chgData name="khagendra" userId="a008e45b3021e5f5" providerId="LiveId" clId="{C44990C4-CB74-47A6-94A2-798170ACE5A0}" dt="2023-03-06T22:52:46.271" v="7" actId="26606"/>
          <ac:picMkLst>
            <pc:docMk/>
            <pc:sldMk cId="2377299601" sldId="256"/>
            <ac:picMk id="30" creationId="{23216854-FC5D-A95F-A965-1CE9C9D6D436}"/>
          </ac:picMkLst>
        </pc:picChg>
        <pc:picChg chg="add del">
          <ac:chgData name="khagendra" userId="a008e45b3021e5f5" providerId="LiveId" clId="{C44990C4-CB74-47A6-94A2-798170ACE5A0}" dt="2023-03-06T22:52:51.850" v="9" actId="26606"/>
          <ac:picMkLst>
            <pc:docMk/>
            <pc:sldMk cId="2377299601" sldId="256"/>
            <ac:picMk id="33" creationId="{2BFB581C-2142-4222-9A3B-905AD6C09535}"/>
          </ac:picMkLst>
        </pc:picChg>
        <pc:picChg chg="add del">
          <ac:chgData name="khagendra" userId="a008e45b3021e5f5" providerId="LiveId" clId="{C44990C4-CB74-47A6-94A2-798170ACE5A0}" dt="2023-03-06T22:52:51.850" v="9" actId="26606"/>
          <ac:picMkLst>
            <pc:docMk/>
            <pc:sldMk cId="2377299601" sldId="256"/>
            <ac:picMk id="34" creationId="{D02749DD-6ED6-4F08-368D-2C593807E295}"/>
          </ac:picMkLst>
        </pc:picChg>
        <pc:picChg chg="add del">
          <ac:chgData name="khagendra" userId="a008e45b3021e5f5" providerId="LiveId" clId="{C44990C4-CB74-47A6-94A2-798170ACE5A0}" dt="2023-03-06T22:52:57.034" v="11" actId="26606"/>
          <ac:picMkLst>
            <pc:docMk/>
            <pc:sldMk cId="2377299601" sldId="256"/>
            <ac:picMk id="61" creationId="{AE35C4DB-2239-DBA1-22A4-4B30D018038B}"/>
          </ac:picMkLst>
        </pc:picChg>
        <pc:picChg chg="add del">
          <ac:chgData name="khagendra" userId="a008e45b3021e5f5" providerId="LiveId" clId="{C44990C4-CB74-47A6-94A2-798170ACE5A0}" dt="2023-03-06T22:53:03.231" v="13" actId="26606"/>
          <ac:picMkLst>
            <pc:docMk/>
            <pc:sldMk cId="2377299601" sldId="256"/>
            <ac:picMk id="66" creationId="{AED21614-9DBE-351A-99BC-2AE92EAF8C4D}"/>
          </ac:picMkLst>
        </pc:picChg>
        <pc:picChg chg="add del">
          <ac:chgData name="khagendra" userId="a008e45b3021e5f5" providerId="LiveId" clId="{C44990C4-CB74-47A6-94A2-798170ACE5A0}" dt="2023-03-06T22:53:08.464" v="15" actId="26606"/>
          <ac:picMkLst>
            <pc:docMk/>
            <pc:sldMk cId="2377299601" sldId="256"/>
            <ac:picMk id="84" creationId="{49CF79CD-DA00-A549-B7F4-128131739016}"/>
          </ac:picMkLst>
        </pc:picChg>
        <pc:picChg chg="add del">
          <ac:chgData name="khagendra" userId="a008e45b3021e5f5" providerId="LiveId" clId="{C44990C4-CB74-47A6-94A2-798170ACE5A0}" dt="2023-03-06T22:53:12.019" v="17" actId="26606"/>
          <ac:picMkLst>
            <pc:docMk/>
            <pc:sldMk cId="2377299601" sldId="256"/>
            <ac:picMk id="89" creationId="{9419FED5-E764-44BD-109D-0D8113006E8C}"/>
          </ac:picMkLst>
        </pc:picChg>
        <pc:picChg chg="add del">
          <ac:chgData name="khagendra" userId="a008e45b3021e5f5" providerId="LiveId" clId="{C44990C4-CB74-47A6-94A2-798170ACE5A0}" dt="2023-03-06T22:53:19.662" v="19" actId="26606"/>
          <ac:picMkLst>
            <pc:docMk/>
            <pc:sldMk cId="2377299601" sldId="256"/>
            <ac:picMk id="92" creationId="{7A2370AA-B29D-104C-B992-73AE229183D8}"/>
          </ac:picMkLst>
        </pc:picChg>
        <pc:picChg chg="add del">
          <ac:chgData name="khagendra" userId="a008e45b3021e5f5" providerId="LiveId" clId="{C44990C4-CB74-47A6-94A2-798170ACE5A0}" dt="2023-03-06T22:53:23.904" v="21" actId="26606"/>
          <ac:picMkLst>
            <pc:docMk/>
            <pc:sldMk cId="2377299601" sldId="256"/>
            <ac:picMk id="96" creationId="{7BABD87C-DE80-9701-CFC8-BFA3EB361273}"/>
          </ac:picMkLst>
        </pc:picChg>
        <pc:picChg chg="add del">
          <ac:chgData name="khagendra" userId="a008e45b3021e5f5" providerId="LiveId" clId="{C44990C4-CB74-47A6-94A2-798170ACE5A0}" dt="2023-03-06T22:53:29.612" v="23" actId="26606"/>
          <ac:picMkLst>
            <pc:docMk/>
            <pc:sldMk cId="2377299601" sldId="256"/>
            <ac:picMk id="102" creationId="{087DCB34-FEAE-7E6F-9980-A85F2D2C98F8}"/>
          </ac:picMkLst>
        </pc:picChg>
        <pc:picChg chg="add del">
          <ac:chgData name="khagendra" userId="a008e45b3021e5f5" providerId="LiveId" clId="{C44990C4-CB74-47A6-94A2-798170ACE5A0}" dt="2023-03-06T22:53:31.857" v="25" actId="26606"/>
          <ac:picMkLst>
            <pc:docMk/>
            <pc:sldMk cId="2377299601" sldId="256"/>
            <ac:picMk id="106" creationId="{4C74304D-ACFE-A0DA-A5FC-A0133E04A2BF}"/>
          </ac:picMkLst>
        </pc:picChg>
        <pc:picChg chg="add del">
          <ac:chgData name="khagendra" userId="a008e45b3021e5f5" providerId="LiveId" clId="{C44990C4-CB74-47A6-94A2-798170ACE5A0}" dt="2023-03-06T22:53:43.213" v="27" actId="26606"/>
          <ac:picMkLst>
            <pc:docMk/>
            <pc:sldMk cId="2377299601" sldId="256"/>
            <ac:picMk id="110" creationId="{4FE8FD33-7B1B-9370-7F09-8C10DD44CDB5}"/>
          </ac:picMkLst>
        </pc:picChg>
        <pc:picChg chg="add">
          <ac:chgData name="khagendra" userId="a008e45b3021e5f5" providerId="LiveId" clId="{C44990C4-CB74-47A6-94A2-798170ACE5A0}" dt="2023-03-06T22:53:43.239" v="28" actId="26606"/>
          <ac:picMkLst>
            <pc:docMk/>
            <pc:sldMk cId="2377299601" sldId="256"/>
            <ac:picMk id="114" creationId="{B5D338BC-B53A-EF85-4EED-875DF2F604D7}"/>
          </ac:picMkLst>
        </pc:picChg>
        <pc:cxnChg chg="add del">
          <ac:chgData name="khagendra" userId="a008e45b3021e5f5" providerId="LiveId" clId="{C44990C4-CB74-47A6-94A2-798170ACE5A0}" dt="2023-03-06T22:52:34.656" v="2" actId="26606"/>
          <ac:cxnSpMkLst>
            <pc:docMk/>
            <pc:sldMk cId="2377299601" sldId="256"/>
            <ac:cxnSpMk id="13" creationId="{13AC671C-E66F-43C5-A66A-C477339DD232}"/>
          </ac:cxnSpMkLst>
        </pc:cxnChg>
        <pc:cxnChg chg="add del">
          <ac:chgData name="khagendra" userId="a008e45b3021e5f5" providerId="LiveId" clId="{C44990C4-CB74-47A6-94A2-798170ACE5A0}" dt="2023-03-06T22:52:43.722" v="4" actId="26606"/>
          <ac:cxnSpMkLst>
            <pc:docMk/>
            <pc:sldMk cId="2377299601" sldId="256"/>
            <ac:cxnSpMk id="26" creationId="{41C79BB7-CCAB-2243-9830-5569626C4D01}"/>
          </ac:cxnSpMkLst>
        </pc:cxnChg>
        <pc:cxnChg chg="add del">
          <ac:chgData name="khagendra" userId="a008e45b3021e5f5" providerId="LiveId" clId="{C44990C4-CB74-47A6-94A2-798170ACE5A0}" dt="2023-03-06T22:52:46.271" v="7" actId="26606"/>
          <ac:cxnSpMkLst>
            <pc:docMk/>
            <pc:sldMk cId="2377299601" sldId="256"/>
            <ac:cxnSpMk id="29" creationId="{D255B435-D9F3-4A31-B89E-36741390DB4B}"/>
          </ac:cxnSpMkLst>
        </pc:cxnChg>
      </pc:sldChg>
      <pc:sldChg chg="addSp delSp modSp new del mod">
        <pc:chgData name="khagendra" userId="a008e45b3021e5f5" providerId="LiveId" clId="{C44990C4-CB74-47A6-94A2-798170ACE5A0}" dt="2023-03-07T12:13:43.634" v="2228" actId="2696"/>
        <pc:sldMkLst>
          <pc:docMk/>
          <pc:sldMk cId="2378495003" sldId="257"/>
        </pc:sldMkLst>
        <pc:spChg chg="add del mod">
          <ac:chgData name="khagendra" userId="a008e45b3021e5f5" providerId="LiveId" clId="{C44990C4-CB74-47A6-94A2-798170ACE5A0}" dt="2023-03-07T02:08:07.734" v="218"/>
          <ac:spMkLst>
            <pc:docMk/>
            <pc:sldMk cId="2378495003" sldId="257"/>
            <ac:spMk id="3" creationId="{479BF9F0-4BC8-9574-48F5-03B596996D40}"/>
          </ac:spMkLst>
        </pc:spChg>
        <pc:graphicFrameChg chg="add del mod modGraphic">
          <ac:chgData name="khagendra" userId="a008e45b3021e5f5" providerId="LiveId" clId="{C44990C4-CB74-47A6-94A2-798170ACE5A0}" dt="2023-03-07T02:12:35.819" v="252" actId="20577"/>
          <ac:graphicFrameMkLst>
            <pc:docMk/>
            <pc:sldMk cId="2378495003" sldId="257"/>
            <ac:graphicFrameMk id="2" creationId="{B0DC4B67-1D2F-A078-49B9-6B6B35608B92}"/>
          </ac:graphicFrameMkLst>
        </pc:graphicFrameChg>
      </pc:sldChg>
      <pc:sldChg chg="addSp modSp new del mod">
        <pc:chgData name="khagendra" userId="a008e45b3021e5f5" providerId="LiveId" clId="{C44990C4-CB74-47A6-94A2-798170ACE5A0}" dt="2023-03-07T00:17:37.035" v="206" actId="47"/>
        <pc:sldMkLst>
          <pc:docMk/>
          <pc:sldMk cId="2781207598" sldId="257"/>
        </pc:sldMkLst>
        <pc:spChg chg="add mod">
          <ac:chgData name="khagendra" userId="a008e45b3021e5f5" providerId="LiveId" clId="{C44990C4-CB74-47A6-94A2-798170ACE5A0}" dt="2023-03-07T00:06:27.227" v="205" actId="20577"/>
          <ac:spMkLst>
            <pc:docMk/>
            <pc:sldMk cId="2781207598" sldId="257"/>
            <ac:spMk id="3" creationId="{67B790B6-C177-479F-0ED9-EC05BFD51BAC}"/>
          </ac:spMkLst>
        </pc:spChg>
      </pc:sldChg>
      <pc:sldChg chg="addSp delSp modSp new mod">
        <pc:chgData name="khagendra" userId="a008e45b3021e5f5" providerId="LiveId" clId="{C44990C4-CB74-47A6-94A2-798170ACE5A0}" dt="2023-03-07T12:45:29.032" v="2903" actId="255"/>
        <pc:sldMkLst>
          <pc:docMk/>
          <pc:sldMk cId="1573508263" sldId="258"/>
        </pc:sldMkLst>
        <pc:spChg chg="mod">
          <ac:chgData name="khagendra" userId="a008e45b3021e5f5" providerId="LiveId" clId="{C44990C4-CB74-47A6-94A2-798170ACE5A0}" dt="2023-03-07T12:45:29.032" v="2903" actId="255"/>
          <ac:spMkLst>
            <pc:docMk/>
            <pc:sldMk cId="1573508263" sldId="258"/>
            <ac:spMk id="2" creationId="{3A221952-A8B9-B02D-2FF9-B3E3DB636588}"/>
          </ac:spMkLst>
        </pc:spChg>
        <pc:spChg chg="mod">
          <ac:chgData name="khagendra" userId="a008e45b3021e5f5" providerId="LiveId" clId="{C44990C4-CB74-47A6-94A2-798170ACE5A0}" dt="2023-03-07T12:38:40.674" v="2847" actId="20577"/>
          <ac:spMkLst>
            <pc:docMk/>
            <pc:sldMk cId="1573508263" sldId="258"/>
            <ac:spMk id="3" creationId="{58DA2EE0-3422-086D-D5E9-027064BFD58B}"/>
          </ac:spMkLst>
        </pc:spChg>
        <pc:spChg chg="del">
          <ac:chgData name="khagendra" userId="a008e45b3021e5f5" providerId="LiveId" clId="{C44990C4-CB74-47A6-94A2-798170ACE5A0}" dt="2023-03-07T04:47:29.629" v="254"/>
          <ac:spMkLst>
            <pc:docMk/>
            <pc:sldMk cId="1573508263" sldId="258"/>
            <ac:spMk id="4" creationId="{CA86A4E2-8EF3-7088-D0D2-68FA62AD4A28}"/>
          </ac:spMkLst>
        </pc:spChg>
        <pc:picChg chg="add mod">
          <ac:chgData name="khagendra" userId="a008e45b3021e5f5" providerId="LiveId" clId="{C44990C4-CB74-47A6-94A2-798170ACE5A0}" dt="2023-03-07T04:47:47.556" v="259" actId="14100"/>
          <ac:picMkLst>
            <pc:docMk/>
            <pc:sldMk cId="1573508263" sldId="258"/>
            <ac:picMk id="2050" creationId="{4F5FC950-4C8E-8110-80FB-AF3F78E80AEA}"/>
          </ac:picMkLst>
        </pc:picChg>
      </pc:sldChg>
      <pc:sldChg chg="modSp new mod">
        <pc:chgData name="khagendra" userId="a008e45b3021e5f5" providerId="LiveId" clId="{C44990C4-CB74-47A6-94A2-798170ACE5A0}" dt="2023-03-07T12:45:39.290" v="2904" actId="255"/>
        <pc:sldMkLst>
          <pc:docMk/>
          <pc:sldMk cId="3052832351" sldId="259"/>
        </pc:sldMkLst>
        <pc:spChg chg="mod">
          <ac:chgData name="khagendra" userId="a008e45b3021e5f5" providerId="LiveId" clId="{C44990C4-CB74-47A6-94A2-798170ACE5A0}" dt="2023-03-07T12:45:39.290" v="2904" actId="255"/>
          <ac:spMkLst>
            <pc:docMk/>
            <pc:sldMk cId="3052832351" sldId="259"/>
            <ac:spMk id="2" creationId="{A8B7B6F8-EE3B-D1BB-56A1-84BF35FD8251}"/>
          </ac:spMkLst>
        </pc:spChg>
        <pc:spChg chg="mod">
          <ac:chgData name="khagendra" userId="a008e45b3021e5f5" providerId="LiveId" clId="{C44990C4-CB74-47A6-94A2-798170ACE5A0}" dt="2023-03-07T12:37:42.231" v="2843" actId="12"/>
          <ac:spMkLst>
            <pc:docMk/>
            <pc:sldMk cId="3052832351" sldId="259"/>
            <ac:spMk id="3" creationId="{4A73E2A1-31B5-47E8-741C-806065847FBE}"/>
          </ac:spMkLst>
        </pc:spChg>
      </pc:sldChg>
      <pc:sldChg chg="new del">
        <pc:chgData name="khagendra" userId="a008e45b3021e5f5" providerId="LiveId" clId="{C44990C4-CB74-47A6-94A2-798170ACE5A0}" dt="2023-03-07T05:11:10.060" v="393" actId="2696"/>
        <pc:sldMkLst>
          <pc:docMk/>
          <pc:sldMk cId="2197484464" sldId="260"/>
        </pc:sldMkLst>
      </pc:sldChg>
      <pc:sldChg chg="addSp modSp new del mod">
        <pc:chgData name="khagendra" userId="a008e45b3021e5f5" providerId="LiveId" clId="{C44990C4-CB74-47A6-94A2-798170ACE5A0}" dt="2023-03-07T05:18:39.432" v="481" actId="2696"/>
        <pc:sldMkLst>
          <pc:docMk/>
          <pc:sldMk cId="3752916766" sldId="260"/>
        </pc:sldMkLst>
        <pc:spChg chg="mod">
          <ac:chgData name="khagendra" userId="a008e45b3021e5f5" providerId="LiveId" clId="{C44990C4-CB74-47A6-94A2-798170ACE5A0}" dt="2023-03-07T05:17:22.553" v="465" actId="20578"/>
          <ac:spMkLst>
            <pc:docMk/>
            <pc:sldMk cId="3752916766" sldId="260"/>
            <ac:spMk id="2" creationId="{CF66A004-7510-7115-4BAD-76B7AC09B618}"/>
          </ac:spMkLst>
        </pc:spChg>
        <pc:spChg chg="mod">
          <ac:chgData name="khagendra" userId="a008e45b3021e5f5" providerId="LiveId" clId="{C44990C4-CB74-47A6-94A2-798170ACE5A0}" dt="2023-03-07T05:16:41.765" v="459" actId="1076"/>
          <ac:spMkLst>
            <pc:docMk/>
            <pc:sldMk cId="3752916766" sldId="260"/>
            <ac:spMk id="3" creationId="{20A4F6A7-61AC-6AA8-A381-3E43F7549DC5}"/>
          </ac:spMkLst>
        </pc:spChg>
        <pc:picChg chg="add mod">
          <ac:chgData name="khagendra" userId="a008e45b3021e5f5" providerId="LiveId" clId="{C44990C4-CB74-47A6-94A2-798170ACE5A0}" dt="2023-03-07T05:17:58.836" v="477" actId="1076"/>
          <ac:picMkLst>
            <pc:docMk/>
            <pc:sldMk cId="3752916766" sldId="260"/>
            <ac:picMk id="3074" creationId="{86AF30A9-1DD1-7048-C629-A670A815BDA6}"/>
          </ac:picMkLst>
        </pc:picChg>
      </pc:sldChg>
      <pc:sldChg chg="addSp delSp modSp new mod">
        <pc:chgData name="khagendra" userId="a008e45b3021e5f5" providerId="LiveId" clId="{C44990C4-CB74-47A6-94A2-798170ACE5A0}" dt="2023-03-07T12:45:48.714" v="2905" actId="255"/>
        <pc:sldMkLst>
          <pc:docMk/>
          <pc:sldMk cId="467421454" sldId="261"/>
        </pc:sldMkLst>
        <pc:spChg chg="mod">
          <ac:chgData name="khagendra" userId="a008e45b3021e5f5" providerId="LiveId" clId="{C44990C4-CB74-47A6-94A2-798170ACE5A0}" dt="2023-03-07T12:45:48.714" v="2905" actId="255"/>
          <ac:spMkLst>
            <pc:docMk/>
            <pc:sldMk cId="467421454" sldId="261"/>
            <ac:spMk id="2" creationId="{7B6E885B-50D7-B184-C335-C48CDC1E65C0}"/>
          </ac:spMkLst>
        </pc:spChg>
        <pc:spChg chg="del">
          <ac:chgData name="khagendra" userId="a008e45b3021e5f5" providerId="LiveId" clId="{C44990C4-CB74-47A6-94A2-798170ACE5A0}" dt="2023-03-07T05:17:00.597" v="461"/>
          <ac:spMkLst>
            <pc:docMk/>
            <pc:sldMk cId="467421454" sldId="261"/>
            <ac:spMk id="3" creationId="{47B80808-D1D0-EA99-0F70-8AA9D48443F2}"/>
          </ac:spMkLst>
        </pc:spChg>
        <pc:spChg chg="mod">
          <ac:chgData name="khagendra" userId="a008e45b3021e5f5" providerId="LiveId" clId="{C44990C4-CB74-47A6-94A2-798170ACE5A0}" dt="2023-03-07T12:41:41.291" v="2896" actId="27636"/>
          <ac:spMkLst>
            <pc:docMk/>
            <pc:sldMk cId="467421454" sldId="261"/>
            <ac:spMk id="4" creationId="{2F25E381-FA37-1072-EA67-38EC83D9020F}"/>
          </ac:spMkLst>
        </pc:spChg>
        <pc:picChg chg="add mod">
          <ac:chgData name="khagendra" userId="a008e45b3021e5f5" providerId="LiveId" clId="{C44990C4-CB74-47A6-94A2-798170ACE5A0}" dt="2023-03-07T05:19:21.226" v="484" actId="14100"/>
          <ac:picMkLst>
            <pc:docMk/>
            <pc:sldMk cId="467421454" sldId="261"/>
            <ac:picMk id="4098" creationId="{0F2C9E53-5E16-499B-F00D-B41F1F91ABE1}"/>
          </ac:picMkLst>
        </pc:picChg>
      </pc:sldChg>
      <pc:sldChg chg="modSp new del mod">
        <pc:chgData name="khagendra" userId="a008e45b3021e5f5" providerId="LiveId" clId="{C44990C4-CB74-47A6-94A2-798170ACE5A0}" dt="2023-03-07T05:34:49.141" v="636" actId="2696"/>
        <pc:sldMkLst>
          <pc:docMk/>
          <pc:sldMk cId="247843911" sldId="262"/>
        </pc:sldMkLst>
        <pc:spChg chg="mod">
          <ac:chgData name="khagendra" userId="a008e45b3021e5f5" providerId="LiveId" clId="{C44990C4-CB74-47A6-94A2-798170ACE5A0}" dt="2023-03-07T05:32:03.654" v="635" actId="27636"/>
          <ac:spMkLst>
            <pc:docMk/>
            <pc:sldMk cId="247843911" sldId="262"/>
            <ac:spMk id="2" creationId="{4184A576-0FDF-6BB0-9EC1-CE96228B602D}"/>
          </ac:spMkLst>
        </pc:spChg>
      </pc:sldChg>
      <pc:sldChg chg="addSp delSp modSp new mod">
        <pc:chgData name="khagendra" userId="a008e45b3021e5f5" providerId="LiveId" clId="{C44990C4-CB74-47A6-94A2-798170ACE5A0}" dt="2023-03-07T12:46:00.161" v="2906" actId="255"/>
        <pc:sldMkLst>
          <pc:docMk/>
          <pc:sldMk cId="1763576470" sldId="262"/>
        </pc:sldMkLst>
        <pc:spChg chg="mod">
          <ac:chgData name="khagendra" userId="a008e45b3021e5f5" providerId="LiveId" clId="{C44990C4-CB74-47A6-94A2-798170ACE5A0}" dt="2023-03-07T12:46:00.161" v="2906" actId="255"/>
          <ac:spMkLst>
            <pc:docMk/>
            <pc:sldMk cId="1763576470" sldId="262"/>
            <ac:spMk id="2" creationId="{4D175502-C777-0272-88E9-E4DF5064FBC0}"/>
          </ac:spMkLst>
        </pc:spChg>
        <pc:spChg chg="del">
          <ac:chgData name="khagendra" userId="a008e45b3021e5f5" providerId="LiveId" clId="{C44990C4-CB74-47A6-94A2-798170ACE5A0}" dt="2023-03-07T05:35:07.146" v="638"/>
          <ac:spMkLst>
            <pc:docMk/>
            <pc:sldMk cId="1763576470" sldId="262"/>
            <ac:spMk id="3" creationId="{77E1491E-7308-C3F0-225E-13C7069856D2}"/>
          </ac:spMkLst>
        </pc:spChg>
        <pc:spChg chg="mod">
          <ac:chgData name="khagendra" userId="a008e45b3021e5f5" providerId="LiveId" clId="{C44990C4-CB74-47A6-94A2-798170ACE5A0}" dt="2023-03-07T12:41:19.090" v="2894" actId="20577"/>
          <ac:spMkLst>
            <pc:docMk/>
            <pc:sldMk cId="1763576470" sldId="262"/>
            <ac:spMk id="4" creationId="{29CE9D91-3126-B0CB-87D2-52508C31B097}"/>
          </ac:spMkLst>
        </pc:spChg>
        <pc:spChg chg="add del mod">
          <ac:chgData name="khagendra" userId="a008e45b3021e5f5" providerId="LiveId" clId="{C44990C4-CB74-47A6-94A2-798170ACE5A0}" dt="2023-03-07T05:36:04.098" v="648"/>
          <ac:spMkLst>
            <pc:docMk/>
            <pc:sldMk cId="1763576470" sldId="262"/>
            <ac:spMk id="5" creationId="{69769257-24E6-8819-399E-04F90E5F96E4}"/>
          </ac:spMkLst>
        </pc:spChg>
        <pc:spChg chg="add del mod">
          <ac:chgData name="khagendra" userId="a008e45b3021e5f5" providerId="LiveId" clId="{C44990C4-CB74-47A6-94A2-798170ACE5A0}" dt="2023-03-07T05:37:00.648" v="656"/>
          <ac:spMkLst>
            <pc:docMk/>
            <pc:sldMk cId="1763576470" sldId="262"/>
            <ac:spMk id="6" creationId="{FFE9BBDF-06F2-8A15-39C9-0C76E35110D3}"/>
          </ac:spMkLst>
        </pc:spChg>
        <pc:spChg chg="add del mod">
          <ac:chgData name="khagendra" userId="a008e45b3021e5f5" providerId="LiveId" clId="{C44990C4-CB74-47A6-94A2-798170ACE5A0}" dt="2023-03-07T05:42:17.430" v="672" actId="931"/>
          <ac:spMkLst>
            <pc:docMk/>
            <pc:sldMk cId="1763576470" sldId="262"/>
            <ac:spMk id="7" creationId="{4AC701E9-F32B-5277-6C7B-94929FD7E9D2}"/>
          </ac:spMkLst>
        </pc:spChg>
        <pc:spChg chg="add del">
          <ac:chgData name="khagendra" userId="a008e45b3021e5f5" providerId="LiveId" clId="{C44990C4-CB74-47A6-94A2-798170ACE5A0}" dt="2023-03-07T05:38:22.262" v="671"/>
          <ac:spMkLst>
            <pc:docMk/>
            <pc:sldMk cId="1763576470" sldId="262"/>
            <ac:spMk id="8" creationId="{D0BBCBFB-824B-109F-EACD-3330A5EB68E3}"/>
          </ac:spMkLst>
        </pc:spChg>
        <pc:picChg chg="add mod">
          <ac:chgData name="khagendra" userId="a008e45b3021e5f5" providerId="LiveId" clId="{C44990C4-CB74-47A6-94A2-798170ACE5A0}" dt="2023-03-07T05:42:32.779" v="678" actId="14100"/>
          <ac:picMkLst>
            <pc:docMk/>
            <pc:sldMk cId="1763576470" sldId="262"/>
            <ac:picMk id="10" creationId="{EB822969-CD80-4551-52C4-D31619F967DA}"/>
          </ac:picMkLst>
        </pc:picChg>
        <pc:picChg chg="add del mod">
          <ac:chgData name="khagendra" userId="a008e45b3021e5f5" providerId="LiveId" clId="{C44990C4-CB74-47A6-94A2-798170ACE5A0}" dt="2023-03-07T05:35:29.112" v="647" actId="478"/>
          <ac:picMkLst>
            <pc:docMk/>
            <pc:sldMk cId="1763576470" sldId="262"/>
            <ac:picMk id="5122" creationId="{6AD0E6E4-BBD6-C45E-3115-40F41A925912}"/>
          </ac:picMkLst>
        </pc:picChg>
        <pc:picChg chg="add del mod">
          <ac:chgData name="khagendra" userId="a008e45b3021e5f5" providerId="LiveId" clId="{C44990C4-CB74-47A6-94A2-798170ACE5A0}" dt="2023-03-07T05:36:15.048" v="655" actId="478"/>
          <ac:picMkLst>
            <pc:docMk/>
            <pc:sldMk cId="1763576470" sldId="262"/>
            <ac:picMk id="5124" creationId="{ACF75892-7F19-6AFA-2F28-182297BC93E1}"/>
          </ac:picMkLst>
        </pc:picChg>
        <pc:picChg chg="add del mod">
          <ac:chgData name="khagendra" userId="a008e45b3021e5f5" providerId="LiveId" clId="{C44990C4-CB74-47A6-94A2-798170ACE5A0}" dt="2023-03-07T05:37:17.452" v="669" actId="478"/>
          <ac:picMkLst>
            <pc:docMk/>
            <pc:sldMk cId="1763576470" sldId="262"/>
            <ac:picMk id="5126" creationId="{00086B0C-C183-81A7-13D6-7AE1A0BBC74A}"/>
          </ac:picMkLst>
        </pc:picChg>
      </pc:sldChg>
      <pc:sldChg chg="modSp new mod">
        <pc:chgData name="khagendra" userId="a008e45b3021e5f5" providerId="LiveId" clId="{C44990C4-CB74-47A6-94A2-798170ACE5A0}" dt="2023-03-07T12:46:10.888" v="2909" actId="122"/>
        <pc:sldMkLst>
          <pc:docMk/>
          <pc:sldMk cId="1554865096" sldId="263"/>
        </pc:sldMkLst>
        <pc:spChg chg="mod">
          <ac:chgData name="khagendra" userId="a008e45b3021e5f5" providerId="LiveId" clId="{C44990C4-CB74-47A6-94A2-798170ACE5A0}" dt="2023-03-07T12:46:10.888" v="2909" actId="122"/>
          <ac:spMkLst>
            <pc:docMk/>
            <pc:sldMk cId="1554865096" sldId="263"/>
            <ac:spMk id="2" creationId="{D6B56B2A-3763-3475-49A1-E377AACD613C}"/>
          </ac:spMkLst>
        </pc:spChg>
        <pc:spChg chg="mod">
          <ac:chgData name="khagendra" userId="a008e45b3021e5f5" providerId="LiveId" clId="{C44990C4-CB74-47A6-94A2-798170ACE5A0}" dt="2023-03-07T12:42:30.751" v="2897" actId="12"/>
          <ac:spMkLst>
            <pc:docMk/>
            <pc:sldMk cId="1554865096" sldId="263"/>
            <ac:spMk id="3" creationId="{9A7A7A86-5FF2-3232-45F2-BFF9A206A358}"/>
          </ac:spMkLst>
        </pc:spChg>
      </pc:sldChg>
      <pc:sldChg chg="addSp delSp modSp new mod">
        <pc:chgData name="khagendra" userId="a008e45b3021e5f5" providerId="LiveId" clId="{C44990C4-CB74-47A6-94A2-798170ACE5A0}" dt="2023-03-07T12:35:31.638" v="2833" actId="122"/>
        <pc:sldMkLst>
          <pc:docMk/>
          <pc:sldMk cId="2617719415" sldId="264"/>
        </pc:sldMkLst>
        <pc:spChg chg="mod">
          <ac:chgData name="khagendra" userId="a008e45b3021e5f5" providerId="LiveId" clId="{C44990C4-CB74-47A6-94A2-798170ACE5A0}" dt="2023-03-07T12:35:31.638" v="2833" actId="122"/>
          <ac:spMkLst>
            <pc:docMk/>
            <pc:sldMk cId="2617719415" sldId="264"/>
            <ac:spMk id="2" creationId="{A9CD3790-D736-69C9-C79B-84056C9988AA}"/>
          </ac:spMkLst>
        </pc:spChg>
        <pc:spChg chg="del">
          <ac:chgData name="khagendra" userId="a008e45b3021e5f5" providerId="LiveId" clId="{C44990C4-CB74-47A6-94A2-798170ACE5A0}" dt="2023-03-07T05:47:48.995" v="736"/>
          <ac:spMkLst>
            <pc:docMk/>
            <pc:sldMk cId="2617719415" sldId="264"/>
            <ac:spMk id="3" creationId="{6A58CDF6-230B-FE3E-3720-FB8B9B8C07E6}"/>
          </ac:spMkLst>
        </pc:spChg>
        <pc:spChg chg="mod">
          <ac:chgData name="khagendra" userId="a008e45b3021e5f5" providerId="LiveId" clId="{C44990C4-CB74-47A6-94A2-798170ACE5A0}" dt="2023-03-07T12:28:20.064" v="2729" actId="27636"/>
          <ac:spMkLst>
            <pc:docMk/>
            <pc:sldMk cId="2617719415" sldId="264"/>
            <ac:spMk id="4" creationId="{F4E4E4CE-BA88-E636-17DD-FA68A1756DDF}"/>
          </ac:spMkLst>
        </pc:spChg>
        <pc:picChg chg="add mod">
          <ac:chgData name="khagendra" userId="a008e45b3021e5f5" providerId="LiveId" clId="{C44990C4-CB74-47A6-94A2-798170ACE5A0}" dt="2023-03-07T05:47:48.995" v="736"/>
          <ac:picMkLst>
            <pc:docMk/>
            <pc:sldMk cId="2617719415" sldId="264"/>
            <ac:picMk id="6146" creationId="{AA816F87-D41F-C1B3-5416-5D266502393E}"/>
          </ac:picMkLst>
        </pc:picChg>
      </pc:sldChg>
      <pc:sldChg chg="addSp delSp modSp new mod">
        <pc:chgData name="khagendra" userId="a008e45b3021e5f5" providerId="LiveId" clId="{C44990C4-CB74-47A6-94A2-798170ACE5A0}" dt="2023-03-07T12:46:36.574" v="2910" actId="255"/>
        <pc:sldMkLst>
          <pc:docMk/>
          <pc:sldMk cId="2632795540" sldId="265"/>
        </pc:sldMkLst>
        <pc:spChg chg="mod">
          <ac:chgData name="khagendra" userId="a008e45b3021e5f5" providerId="LiveId" clId="{C44990C4-CB74-47A6-94A2-798170ACE5A0}" dt="2023-03-07T12:46:36.574" v="2910" actId="255"/>
          <ac:spMkLst>
            <pc:docMk/>
            <pc:sldMk cId="2632795540" sldId="265"/>
            <ac:spMk id="2" creationId="{10C1ADEB-C3C3-34FE-44FB-CF3FB2A44D90}"/>
          </ac:spMkLst>
        </pc:spChg>
        <pc:spChg chg="del">
          <ac:chgData name="khagendra" userId="a008e45b3021e5f5" providerId="LiveId" clId="{C44990C4-CB74-47A6-94A2-798170ACE5A0}" dt="2023-03-07T11:04:35.470" v="927"/>
          <ac:spMkLst>
            <pc:docMk/>
            <pc:sldMk cId="2632795540" sldId="265"/>
            <ac:spMk id="3" creationId="{C8157E97-AB08-CACD-C2F8-42B0C1AB0205}"/>
          </ac:spMkLst>
        </pc:spChg>
        <pc:spChg chg="mod">
          <ac:chgData name="khagendra" userId="a008e45b3021e5f5" providerId="LiveId" clId="{C44990C4-CB74-47A6-94A2-798170ACE5A0}" dt="2023-03-07T12:28:08.528" v="2727" actId="20577"/>
          <ac:spMkLst>
            <pc:docMk/>
            <pc:sldMk cId="2632795540" sldId="265"/>
            <ac:spMk id="4" creationId="{DB0F1C1E-E5D8-3CDB-8D7B-A496B7C4D992}"/>
          </ac:spMkLst>
        </pc:spChg>
        <pc:picChg chg="add mod">
          <ac:chgData name="khagendra" userId="a008e45b3021e5f5" providerId="LiveId" clId="{C44990C4-CB74-47A6-94A2-798170ACE5A0}" dt="2023-03-07T11:05:11.209" v="932" actId="14100"/>
          <ac:picMkLst>
            <pc:docMk/>
            <pc:sldMk cId="2632795540" sldId="265"/>
            <ac:picMk id="1026" creationId="{7092C905-4C4C-A981-A215-B07024928A78}"/>
          </ac:picMkLst>
        </pc:picChg>
      </pc:sldChg>
      <pc:sldChg chg="addSp delSp modSp new mod">
        <pc:chgData name="khagendra" userId="a008e45b3021e5f5" providerId="LiveId" clId="{C44990C4-CB74-47A6-94A2-798170ACE5A0}" dt="2023-03-07T12:35:48.686" v="2835" actId="122"/>
        <pc:sldMkLst>
          <pc:docMk/>
          <pc:sldMk cId="1686477558" sldId="266"/>
        </pc:sldMkLst>
        <pc:spChg chg="mod">
          <ac:chgData name="khagendra" userId="a008e45b3021e5f5" providerId="LiveId" clId="{C44990C4-CB74-47A6-94A2-798170ACE5A0}" dt="2023-03-07T12:35:48.686" v="2835" actId="122"/>
          <ac:spMkLst>
            <pc:docMk/>
            <pc:sldMk cId="1686477558" sldId="266"/>
            <ac:spMk id="2" creationId="{CE72D0F1-6C4B-F99B-3B41-546733E6852B}"/>
          </ac:spMkLst>
        </pc:spChg>
        <pc:spChg chg="del">
          <ac:chgData name="khagendra" userId="a008e45b3021e5f5" providerId="LiveId" clId="{C44990C4-CB74-47A6-94A2-798170ACE5A0}" dt="2023-03-07T11:34:04.239" v="1372"/>
          <ac:spMkLst>
            <pc:docMk/>
            <pc:sldMk cId="1686477558" sldId="266"/>
            <ac:spMk id="3" creationId="{2AB32FC2-C99A-349C-3B82-61A1D0F28330}"/>
          </ac:spMkLst>
        </pc:spChg>
        <pc:spChg chg="mod">
          <ac:chgData name="khagendra" userId="a008e45b3021e5f5" providerId="LiveId" clId="{C44990C4-CB74-47A6-94A2-798170ACE5A0}" dt="2023-03-07T12:27:55.687" v="2725" actId="108"/>
          <ac:spMkLst>
            <pc:docMk/>
            <pc:sldMk cId="1686477558" sldId="266"/>
            <ac:spMk id="4" creationId="{C11B1080-F0FA-F913-25E5-293B343615E0}"/>
          </ac:spMkLst>
        </pc:spChg>
        <pc:picChg chg="add mod">
          <ac:chgData name="khagendra" userId="a008e45b3021e5f5" providerId="LiveId" clId="{C44990C4-CB74-47A6-94A2-798170ACE5A0}" dt="2023-03-07T11:34:28.905" v="1377" actId="14100"/>
          <ac:picMkLst>
            <pc:docMk/>
            <pc:sldMk cId="1686477558" sldId="266"/>
            <ac:picMk id="2050" creationId="{45A3FA38-8640-8D97-608B-692AA7C85AE6}"/>
          </ac:picMkLst>
        </pc:picChg>
      </pc:sldChg>
      <pc:sldChg chg="new del">
        <pc:chgData name="khagendra" userId="a008e45b3021e5f5" providerId="LiveId" clId="{C44990C4-CB74-47A6-94A2-798170ACE5A0}" dt="2023-03-07T11:22:27.599" v="934" actId="2696"/>
        <pc:sldMkLst>
          <pc:docMk/>
          <pc:sldMk cId="1804147784" sldId="266"/>
        </pc:sldMkLst>
      </pc:sldChg>
      <pc:sldChg chg="addSp delSp modSp new mod">
        <pc:chgData name="khagendra" userId="a008e45b3021e5f5" providerId="LiveId" clId="{C44990C4-CB74-47A6-94A2-798170ACE5A0}" dt="2023-03-07T12:35:57.011" v="2836" actId="122"/>
        <pc:sldMkLst>
          <pc:docMk/>
          <pc:sldMk cId="981167069" sldId="267"/>
        </pc:sldMkLst>
        <pc:spChg chg="mod">
          <ac:chgData name="khagendra" userId="a008e45b3021e5f5" providerId="LiveId" clId="{C44990C4-CB74-47A6-94A2-798170ACE5A0}" dt="2023-03-07T12:35:57.011" v="2836" actId="122"/>
          <ac:spMkLst>
            <pc:docMk/>
            <pc:sldMk cId="981167069" sldId="267"/>
            <ac:spMk id="2" creationId="{59FA6C40-1AED-7723-6201-69C90BA5303C}"/>
          </ac:spMkLst>
        </pc:spChg>
        <pc:spChg chg="del">
          <ac:chgData name="khagendra" userId="a008e45b3021e5f5" providerId="LiveId" clId="{C44990C4-CB74-47A6-94A2-798170ACE5A0}" dt="2023-03-07T11:48:16.258" v="1701"/>
          <ac:spMkLst>
            <pc:docMk/>
            <pc:sldMk cId="981167069" sldId="267"/>
            <ac:spMk id="3" creationId="{358B9A77-9234-71E8-93FE-9D2052E4B55E}"/>
          </ac:spMkLst>
        </pc:spChg>
        <pc:spChg chg="mod">
          <ac:chgData name="khagendra" userId="a008e45b3021e5f5" providerId="LiveId" clId="{C44990C4-CB74-47A6-94A2-798170ACE5A0}" dt="2023-03-07T12:27:38.080" v="2722" actId="27636"/>
          <ac:spMkLst>
            <pc:docMk/>
            <pc:sldMk cId="981167069" sldId="267"/>
            <ac:spMk id="4" creationId="{61561089-9DB0-2191-7252-A1FC0D46C3EA}"/>
          </ac:spMkLst>
        </pc:spChg>
        <pc:picChg chg="add mod">
          <ac:chgData name="khagendra" userId="a008e45b3021e5f5" providerId="LiveId" clId="{C44990C4-CB74-47A6-94A2-798170ACE5A0}" dt="2023-03-07T11:48:31.666" v="1703" actId="14100"/>
          <ac:picMkLst>
            <pc:docMk/>
            <pc:sldMk cId="981167069" sldId="267"/>
            <ac:picMk id="3074" creationId="{622F7DE4-A5F7-CDB3-65F6-ABDF7292F7E4}"/>
          </ac:picMkLst>
        </pc:picChg>
      </pc:sldChg>
      <pc:sldChg chg="addSp delSp modSp new mod">
        <pc:chgData name="khagendra" userId="a008e45b3021e5f5" providerId="LiveId" clId="{C44990C4-CB74-47A6-94A2-798170ACE5A0}" dt="2023-03-07T12:36:08.807" v="2837" actId="122"/>
        <pc:sldMkLst>
          <pc:docMk/>
          <pc:sldMk cId="3182804309" sldId="268"/>
        </pc:sldMkLst>
        <pc:spChg chg="mod">
          <ac:chgData name="khagendra" userId="a008e45b3021e5f5" providerId="LiveId" clId="{C44990C4-CB74-47A6-94A2-798170ACE5A0}" dt="2023-03-07T12:36:08.807" v="2837" actId="122"/>
          <ac:spMkLst>
            <pc:docMk/>
            <pc:sldMk cId="3182804309" sldId="268"/>
            <ac:spMk id="2" creationId="{36EE8F3B-5B14-7F4B-89DA-98DE148DC361}"/>
          </ac:spMkLst>
        </pc:spChg>
        <pc:spChg chg="del">
          <ac:chgData name="khagendra" userId="a008e45b3021e5f5" providerId="LiveId" clId="{C44990C4-CB74-47A6-94A2-798170ACE5A0}" dt="2023-03-07T12:07:24.944" v="2065"/>
          <ac:spMkLst>
            <pc:docMk/>
            <pc:sldMk cId="3182804309" sldId="268"/>
            <ac:spMk id="3" creationId="{C8A4A0E2-9B1B-5802-741D-717A1818C042}"/>
          </ac:spMkLst>
        </pc:spChg>
        <pc:spChg chg="mod">
          <ac:chgData name="khagendra" userId="a008e45b3021e5f5" providerId="LiveId" clId="{C44990C4-CB74-47A6-94A2-798170ACE5A0}" dt="2023-03-07T12:27:13.140" v="2720" actId="108"/>
          <ac:spMkLst>
            <pc:docMk/>
            <pc:sldMk cId="3182804309" sldId="268"/>
            <ac:spMk id="4" creationId="{8001B173-EE93-F734-8E4A-B3810D911E2D}"/>
          </ac:spMkLst>
        </pc:spChg>
        <pc:picChg chg="add mod">
          <ac:chgData name="khagendra" userId="a008e45b3021e5f5" providerId="LiveId" clId="{C44990C4-CB74-47A6-94A2-798170ACE5A0}" dt="2023-03-07T12:07:53.210" v="2071" actId="1076"/>
          <ac:picMkLst>
            <pc:docMk/>
            <pc:sldMk cId="3182804309" sldId="268"/>
            <ac:picMk id="4098" creationId="{6B4C6028-3F98-7DEB-7E59-52FCFB25198F}"/>
          </ac:picMkLst>
        </pc:picChg>
      </pc:sldChg>
      <pc:sldChg chg="modSp new mod">
        <pc:chgData name="khagendra" userId="a008e45b3021e5f5" providerId="LiveId" clId="{C44990C4-CB74-47A6-94A2-798170ACE5A0}" dt="2023-03-07T12:48:09.312" v="2912" actId="12"/>
        <pc:sldMkLst>
          <pc:docMk/>
          <pc:sldMk cId="349666442" sldId="269"/>
        </pc:sldMkLst>
        <pc:spChg chg="mod">
          <ac:chgData name="khagendra" userId="a008e45b3021e5f5" providerId="LiveId" clId="{C44990C4-CB74-47A6-94A2-798170ACE5A0}" dt="2023-03-07T12:47:01.627" v="2911" actId="255"/>
          <ac:spMkLst>
            <pc:docMk/>
            <pc:sldMk cId="349666442" sldId="269"/>
            <ac:spMk id="2" creationId="{ED23C455-FEF4-4045-9EB2-691F49B724B4}"/>
          </ac:spMkLst>
        </pc:spChg>
        <pc:spChg chg="mod">
          <ac:chgData name="khagendra" userId="a008e45b3021e5f5" providerId="LiveId" clId="{C44990C4-CB74-47A6-94A2-798170ACE5A0}" dt="2023-03-07T12:48:09.312" v="2912" actId="12"/>
          <ac:spMkLst>
            <pc:docMk/>
            <pc:sldMk cId="349666442" sldId="269"/>
            <ac:spMk id="3" creationId="{9F66BDD7-5638-F8A1-9929-FC02C0F813D1}"/>
          </ac:spMkLst>
        </pc:spChg>
      </pc:sldChg>
      <pc:sldMasterChg chg="add del addSldLayout delSldLayout">
        <pc:chgData name="khagendra" userId="a008e45b3021e5f5" providerId="LiveId" clId="{C44990C4-CB74-47A6-94A2-798170ACE5A0}" dt="2023-03-06T22:53:43.239" v="28" actId="26606"/>
        <pc:sldMasterMkLst>
          <pc:docMk/>
          <pc:sldMasterMk cId="4209163235" sldId="2147483648"/>
        </pc:sldMasterMkLst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325724568" sldId="2147483649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2941641246" sldId="2147483650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3781352771" sldId="2147483651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1976769393" sldId="2147483652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3993348670" sldId="2147483653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1283958269" sldId="2147483654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2855117267" sldId="2147483655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2809291269" sldId="2147483656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3567211955" sldId="2147483657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303130731" sldId="2147483658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875781057" sldId="2147483659"/>
          </pc:sldLayoutMkLst>
        </pc:sldLayoutChg>
      </pc:sldMasterChg>
      <pc:sldMasterChg chg="add del replId addSldLayout delSldLayout">
        <pc:chgData name="khagendra" userId="a008e45b3021e5f5" providerId="LiveId" clId="{C44990C4-CB74-47A6-94A2-798170ACE5A0}" dt="2023-03-06T22:53:31.857" v="25" actId="26606"/>
        <pc:sldMasterMkLst>
          <pc:docMk/>
          <pc:sldMasterMk cId="33625173" sldId="2147483660"/>
        </pc:sldMasterMkLst>
        <pc:sldLayoutChg chg="add del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4198866548" sldId="2147483661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3486066970" sldId="2147483662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4041328898" sldId="2147483663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4175095071" sldId="2147483664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3969213996" sldId="2147483665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3886744565" sldId="2147483666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3369351627" sldId="2147483667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1221569408" sldId="2147483668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3032406166" sldId="2147483669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4139188163" sldId="2147483670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3531918180" sldId="2147483671"/>
          </pc:sldLayoutMkLst>
        </pc:sldLayoutChg>
      </pc:sldMasterChg>
      <pc:sldMasterChg chg="add del replId addSldLayout delSldLayout">
        <pc:chgData name="khagendra" userId="a008e45b3021e5f5" providerId="LiveId" clId="{C44990C4-CB74-47A6-94A2-798170ACE5A0}" dt="2023-03-06T22:53:12.019" v="17" actId="26606"/>
        <pc:sldMasterMkLst>
          <pc:docMk/>
          <pc:sldMasterMk cId="1024410194" sldId="2147483660"/>
        </pc:sldMasterMkLst>
        <pc:sldLayoutChg chg="add del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550792514" sldId="2147483661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3306652142" sldId="2147483662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1951539507" sldId="2147483663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1681507396" sldId="2147483664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1450215057" sldId="2147483665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2550452960" sldId="2147483666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698477881" sldId="2147483667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3301595020" sldId="2147483668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3423690819" sldId="2147483669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2519585395" sldId="2147483670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173734865" sldId="2147483671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3:19.662" v="19" actId="26606"/>
        <pc:sldMasterMkLst>
          <pc:docMk/>
          <pc:sldMasterMk cId="130952255" sldId="2147483673"/>
        </pc:sldMasterMkLst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2481124901" sldId="2147483662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3567593827" sldId="2147483663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3637952132" sldId="2147483664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777589845" sldId="2147483665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2028833314" sldId="2147483666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2040533069" sldId="2147483667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693998815" sldId="2147483668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940132351" sldId="2147483669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3224444650" sldId="2147483670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612542682" sldId="2147483671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2091095928" sldId="2147483672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3:43.213" v="27" actId="26606"/>
        <pc:sldMasterMkLst>
          <pc:docMk/>
          <pc:sldMasterMk cId="1587465483" sldId="2147483673"/>
        </pc:sldMasterMkLst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2112198120" sldId="2147483662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2408616970" sldId="2147483663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2084182616" sldId="2147483664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1900155421" sldId="2147483665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1430571831" sldId="2147483666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3399092370" sldId="2147483667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2066100076" sldId="2147483668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250397261" sldId="2147483669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3663816971" sldId="2147483670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1639883647" sldId="2147483671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1412342097" sldId="2147483672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2:46.271" v="7" actId="26606"/>
        <pc:sldMasterMkLst>
          <pc:docMk/>
          <pc:sldMasterMk cId="1214875139" sldId="2147483686"/>
        </pc:sldMasterMkLst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623844187" sldId="2147483675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4100116441" sldId="2147483676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3931581757" sldId="2147483677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3404437566" sldId="2147483678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4119729283" sldId="2147483679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808068902" sldId="2147483680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938200360" sldId="2147483681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2948422962" sldId="2147483682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3751891603" sldId="2147483683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1720916026" sldId="2147483684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3957034166" sldId="2147483685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2:34.656" v="2" actId="26606"/>
        <pc:sldMasterMkLst>
          <pc:docMk/>
          <pc:sldMasterMk cId="1773259486" sldId="2147483686"/>
        </pc:sldMasterMkLst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2584760122" sldId="2147483675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908731098" sldId="2147483676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3870543890" sldId="2147483677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734304845" sldId="2147483678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882743025" sldId="2147483679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1249785235" sldId="2147483680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2864084" sldId="2147483681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730111780" sldId="2147483682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3975768128" sldId="2147483683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2349498110" sldId="2147483684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2992290899" sldId="2147483685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3:03.231" v="13" actId="26606"/>
        <pc:sldMasterMkLst>
          <pc:docMk/>
          <pc:sldMasterMk cId="2268899546" sldId="2147483686"/>
        </pc:sldMasterMkLst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1256331602" sldId="2147483675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1607739242" sldId="2147483676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2636470490" sldId="2147483677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2857294303" sldId="2147483678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2540576384" sldId="2147483679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109846469" sldId="2147483680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999873714" sldId="2147483681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1898991750" sldId="2147483682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1611380592" sldId="2147483683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4282708965" sldId="2147483684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794093255" sldId="2147483685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3:23.904" v="21" actId="26606"/>
        <pc:sldMasterMkLst>
          <pc:docMk/>
          <pc:sldMasterMk cId="1839964924" sldId="2147483699"/>
        </pc:sldMasterMkLst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2591267184" sldId="2147483688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3657595110" sldId="2147483689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4103151454" sldId="2147483690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1652188203" sldId="2147483691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1919980537" sldId="2147483692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2776329955" sldId="2147483693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1507732898" sldId="2147483694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2793531338" sldId="2147483695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3293380767" sldId="2147483696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482506310" sldId="2147483697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3612066603" sldId="2147483698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2:43.722" v="4" actId="26606"/>
        <pc:sldMasterMkLst>
          <pc:docMk/>
          <pc:sldMasterMk cId="3039368455" sldId="2147483699"/>
        </pc:sldMasterMkLst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2862385905" sldId="2147483688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3568499538" sldId="2147483689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658446667" sldId="2147483690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563263593" sldId="2147483691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3128597288" sldId="2147483692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285482462" sldId="2147483693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1680995672" sldId="2147483694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3014480605" sldId="2147483695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3615123669" sldId="2147483696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2267232156" sldId="2147483697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573016447" sldId="2147483698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2:51.850" v="9" actId="26606"/>
        <pc:sldMasterMkLst>
          <pc:docMk/>
          <pc:sldMasterMk cId="249385521" sldId="2147483705"/>
        </pc:sldMasterMkLst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2137722274" sldId="2147483688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654322965" sldId="2147483689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456444356" sldId="2147483690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48974239" sldId="2147483691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164407232" sldId="2147483692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3066392841" sldId="2147483693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1049726103" sldId="2147483694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1755134007" sldId="2147483695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4040311734" sldId="2147483696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2672926606" sldId="2147483697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2861246934" sldId="2147483698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2210562786" sldId="2147483699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1229835532" sldId="2147483700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2474239470" sldId="2147483701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2510764113" sldId="2147483702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1385177868" sldId="2147483703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1027369181" sldId="2147483704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3:29.612" v="23" actId="26606"/>
        <pc:sldMasterMkLst>
          <pc:docMk/>
          <pc:sldMasterMk cId="574065945" sldId="2147483712"/>
        </pc:sldMasterMkLst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2845659943" sldId="2147483701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2768746573" sldId="2147483702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1230990755" sldId="2147483703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1663370533" sldId="2147483704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3930561962" sldId="2147483705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524811985" sldId="2147483706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3460534297" sldId="2147483707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4149118345" sldId="2147483708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3528077225" sldId="2147483709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1237477729" sldId="2147483710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3599489692" sldId="2147483711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2:57.034" v="11" actId="26606"/>
        <pc:sldMasterMkLst>
          <pc:docMk/>
          <pc:sldMasterMk cId="3463383179" sldId="2147483744"/>
        </pc:sldMasterMkLst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1150032623" sldId="2147483733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3340556452" sldId="2147483734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269561660" sldId="2147483735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1424231856" sldId="2147483736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1701959797" sldId="2147483737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2581447177" sldId="2147483738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918225296" sldId="2147483739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2229119641" sldId="2147483740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3546453875" sldId="2147483741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944886128" sldId="2147483742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1177696003" sldId="2147483743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3:08.464" v="15" actId="26606"/>
        <pc:sldMasterMkLst>
          <pc:docMk/>
          <pc:sldMasterMk cId="184357737" sldId="2147483751"/>
        </pc:sldMasterMkLst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4222791467" sldId="2147483740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860717626" sldId="2147483741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3418136122" sldId="2147483742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682061254" sldId="2147483743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134992146" sldId="2147483744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3662601893" sldId="2147483745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3027311130" sldId="2147483746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3544391238" sldId="2147483747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1059883378" sldId="2147483748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3290317517" sldId="2147483749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2583009534" sldId="2147483750"/>
          </pc:sldLayoutMkLst>
        </pc:sldLayoutChg>
      </pc:sldMasterChg>
      <pc:sldMasterChg chg="add addSldLayout">
        <pc:chgData name="khagendra" userId="a008e45b3021e5f5" providerId="LiveId" clId="{C44990C4-CB74-47A6-94A2-798170ACE5A0}" dt="2023-03-06T22:53:43.239" v="28" actId="26606"/>
        <pc:sldMasterMkLst>
          <pc:docMk/>
          <pc:sldMasterMk cId="3794111282" sldId="2147483757"/>
        </pc:sldMasterMkLst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4268723775" sldId="2147483746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4122236512" sldId="2147483747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1903753105" sldId="2147483748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2912851917" sldId="2147483749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1503290676" sldId="2147483750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3871103129" sldId="2147483751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742086123" sldId="2147483752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4258688419" sldId="2147483753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4268992192" sldId="2147483754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2358129947" sldId="2147483755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2743017655" sldId="21474837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D68F4-508B-4129-A259-80551B39201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37D62-7648-44B6-B482-9150674C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6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37D62-7648-44B6-B482-9150674C47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37D62-7648-44B6-B482-9150674C47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9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5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0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8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2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1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9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2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1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rishikeshkonapure/home-loan-approval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8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477B5-F3F4-8210-219F-FBBC1D46E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5" y="1"/>
            <a:ext cx="6066903" cy="4276898"/>
          </a:xfrm>
        </p:spPr>
        <p:txBody>
          <a:bodyPr anchor="ctr">
            <a:normAutofit/>
          </a:bodyPr>
          <a:lstStyle/>
          <a:p>
            <a:r>
              <a:rPr lang="en-US" dirty="0"/>
              <a:t>Home loan approval prediction using machine learning models.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87E94-631F-491E-E06D-233C7B46F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34098"/>
            <a:ext cx="6095998" cy="2123900"/>
          </a:xfrm>
        </p:spPr>
        <p:txBody>
          <a:bodyPr anchor="ctr">
            <a:normAutofit fontScale="62500" lnSpcReduction="20000"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5717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Khagendra Khati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5717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Anderson College of Business and Computing, Regis University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5717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MSDS692 Data Science Practicum-I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5717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Professor Dr.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Kellen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Sorauf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5717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March 5, 2023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4" name="Picture 3" descr="School desk with books and pencils with chalkboard in background">
            <a:extLst>
              <a:ext uri="{FF2B5EF4-FFF2-40B4-BE49-F238E27FC236}">
                <a16:creationId xmlns:a16="http://schemas.microsoft.com/office/drawing/2014/main" id="{B5D338BC-B53A-EF85-4EED-875DF2F604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67" r="-2" b="-2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9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6C40-1AED-7723-6201-69C90BA5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Importance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61089-9DB0-2191-7252-A1FC0D46C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Importance is the technique that calculates a score for all the input features for a given model. A higher score means that the specific feature will have a larger effect on the model that is being used to predict a certain variable.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Given plot depicts that credit history, applicant income and loan amount have a high importance and effect on predicting loan approval.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2F7DE4-A5F7-CDB3-65F6-ABDF7292F7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-56561"/>
            <a:ext cx="5921375" cy="48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6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8F3B-5B14-7F4B-89DA-98DE148D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1B173-EE93-F734-8E4A-B3810D911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For predicting loan approval, We implemented various machine learning classifier models.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Random Forest, Decision Tree, and XGB Classifiers performed best with the highest accuracy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4C6028-3F98-7DEB-7E59-52FCFB25198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6" r="23536"/>
          <a:stretch>
            <a:fillRect/>
          </a:stretch>
        </p:blipFill>
        <p:spPr bwMode="auto">
          <a:xfrm>
            <a:off x="6303155" y="9428"/>
            <a:ext cx="5921839" cy="68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80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C455-FEF4-4045-9EB2-691F49B7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BDD7-5638-F8A1-9929-FC02C0F8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After understanding and loading the data, treating missing values, and completing exploratory data analysis, we concluded that,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Loan approval and Rejection pattern are nearly the same in all three Property Areas(Urban, Semi-Urban, and Rural Areas).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Chances of loan approval for higher amounts increase with the increase in the total income of the applicant(s).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Credit History has a significant impact on loan approval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Implementing some machine learning models, we achieved the highest accuracy from  Random Forest Classifier, Decision Tree Classifier, and XGB Classifier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we also performed hyperparameter tuning using Grid Search CV on Random Forest. Decision Tree and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XGBOOSt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algorithms achieved more accuracy than the previous model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i.e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86%.</a:t>
            </a:r>
          </a:p>
        </p:txBody>
      </p:sp>
    </p:spTree>
    <p:extLst>
      <p:ext uri="{BB962C8B-B14F-4D97-AF65-F5344CB8AC3E}">
        <p14:creationId xmlns:p14="http://schemas.microsoft.com/office/powerpoint/2010/main" val="34966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1952-A8B9-B02D-2FF9-B3E3DB63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2EE0-3422-086D-D5E9-027064BFD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309813"/>
            <a:ext cx="5986462" cy="3867149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40000"/>
              </a:lnSpc>
              <a:buClr>
                <a:srgbClr val="595959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purpose of this project is to predict the home loan approval of the client.</a:t>
            </a:r>
          </a:p>
          <a:p>
            <a:pPr marL="342900" marR="0" lvl="0" indent="-342900" fontAlgn="auto">
              <a:lnSpc>
                <a:spcPct val="140000"/>
              </a:lnSpc>
              <a:spcAft>
                <a:spcPts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</a:rPr>
              <a:t>Company or bank wants to automate the loan eligibility process (real-time) based on customer details provided while filling out the application form. These details are Gender, Marital Status, Education, Number of Dependents, Income, Loan Amount, Credit History, and others.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buClr>
                <a:srgbClr val="595959"/>
              </a:buClr>
              <a:buFont typeface="Wingdings" panose="05000000000000000000" pitchFamily="2" charset="2"/>
              <a:buChar char="q"/>
              <a:defRPr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project has taken the data of previous customers of various banks to whom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loans were approved on a set of parameters</a:t>
            </a: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</a:rPr>
              <a:t>. So, the machine learning model is trained on that record to get accurate results.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5FC950-4C8E-8110-80FB-AF3F78E80A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62" y="2457450"/>
            <a:ext cx="6205537" cy="371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50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B6F8-EE3B-D1BB-56A1-84BF35FD8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528281"/>
          </a:xfrm>
        </p:spPr>
        <p:txBody>
          <a:bodyPr/>
          <a:lstStyle/>
          <a:p>
            <a:pPr algn="ctr"/>
            <a:r>
              <a:rPr lang="en-US" sz="3600" b="1" i="0" dirty="0">
                <a:effectLst/>
                <a:latin typeface="-apple-system"/>
              </a:rPr>
              <a:t>Table of content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3E2A1-31B5-47E8-741C-806065847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8828030" cy="339574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Understanding and loading the data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Missing value and outlier treatment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Exploratory Data Analysis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Model building: Apply ML classification algorithms.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Hyperparameter Optimization.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Result in visualization and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3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885B-50D7-B184-C335-C48CDC1E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-apple-system"/>
                <a:ea typeface="+mj-ea"/>
                <a:cs typeface="+mj-cs"/>
              </a:rPr>
              <a:t>Understanding and loading the data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5E381-FA37-1072-EA67-38EC83D90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676071" cy="430183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40000"/>
              </a:lnSpc>
              <a:buClr>
                <a:srgbClr val="59595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dataset is taken from Kaggle: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https://www.kaggle.com/datasets/rishikeshkonapure/home-loan-approval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40000"/>
              </a:lnSpc>
              <a:buClr>
                <a:srgbClr val="59595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Dataset consists of both categorical and numeric variables with 614 rows and 13 features, which were further split into 80:20 ratios for train and test datasets.</a:t>
            </a:r>
          </a:p>
          <a:p>
            <a:pPr marL="285750" indent="-285750">
              <a:lnSpc>
                <a:spcPct val="140000"/>
              </a:lnSpc>
              <a:buClr>
                <a:srgbClr val="59595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Categorical features are Gender, Married,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Self_Employed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Credit_History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Loan_Status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 and numerical features are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ApplicantIncome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Co-applicant income,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LoanAmount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Loan_Amount_Term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098" name="Picture 2" descr="Handling Missing Values for Loan Prediction using Machine Learning Project">
            <a:extLst>
              <a:ext uri="{FF2B5EF4-FFF2-40B4-BE49-F238E27FC236}">
                <a16:creationId xmlns:a16="http://schemas.microsoft.com/office/drawing/2014/main" id="{0F2C9E53-5E16-499B-F00D-B41F1F91ABE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r="5893"/>
          <a:stretch>
            <a:fillRect/>
          </a:stretch>
        </p:blipFill>
        <p:spPr bwMode="auto">
          <a:xfrm>
            <a:off x="6160623" y="0"/>
            <a:ext cx="59676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42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5502-C777-0272-88E9-E4DF5064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dirty="0">
                <a:effectLst/>
                <a:latin typeface="-apple-system"/>
              </a:rPr>
              <a:t>Missing value and outlier treatment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E9D91-3126-B0CB-87D2-52508C31B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2917767"/>
          </a:xfrm>
        </p:spPr>
        <p:txBody>
          <a:bodyPr/>
          <a:lstStyle/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Ø"/>
              <a:defRPr/>
            </a:pPr>
            <a:r>
              <a:rPr lang="en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There are a few missing values in the Gender, Married, Dependents, Credit_History, and Self_Employed features so we can fill them in using the median value of the features.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Ø"/>
              <a:defRPr/>
            </a:pP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We completed handling all the missing values, converted all the categorical variables into numeric values, and normalized the data.</a:t>
            </a:r>
          </a:p>
          <a:p>
            <a:endParaRPr lang="en-US" dirty="0"/>
          </a:p>
        </p:txBody>
      </p:sp>
      <p:pic>
        <p:nvPicPr>
          <p:cNvPr id="10" name="Picture Placeholder 9" descr="Text&#10;&#10;Description automatically generated with low confidence">
            <a:extLst>
              <a:ext uri="{FF2B5EF4-FFF2-40B4-BE49-F238E27FC236}">
                <a16:creationId xmlns:a16="http://schemas.microsoft.com/office/drawing/2014/main" id="{EB822969-CD80-4551-52C4-D31619F967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" b="158"/>
          <a:stretch>
            <a:fillRect/>
          </a:stretch>
        </p:blipFill>
        <p:spPr>
          <a:xfrm>
            <a:off x="6210301" y="0"/>
            <a:ext cx="5934074" cy="6805613"/>
          </a:xfrm>
        </p:spPr>
      </p:pic>
    </p:spTree>
    <p:extLst>
      <p:ext uri="{BB962C8B-B14F-4D97-AF65-F5344CB8AC3E}">
        <p14:creationId xmlns:p14="http://schemas.microsoft.com/office/powerpoint/2010/main" val="176357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6B2A-3763-3475-49A1-E377AACD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-apple-system"/>
              </a:rPr>
              <a:t>Exploratory Data Analysis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7A86-5FF2-3232-45F2-BFF9A206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85" y="2526636"/>
            <a:ext cx="10869248" cy="4277331"/>
          </a:xfrm>
        </p:spPr>
        <p:txBody>
          <a:bodyPr>
            <a:normAutofit fontScale="40000" lnSpcReduction="20000"/>
          </a:bodyPr>
          <a:lstStyle/>
          <a:p>
            <a:pPr marL="685800" indent="-6858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4900" dirty="0">
                <a:solidFill>
                  <a:srgbClr val="000000"/>
                </a:solidFill>
                <a:latin typeface="Times New Roman" panose="02020603050405020304" pitchFamily="18" charset="0"/>
              </a:rPr>
              <a:t>Exploratory data analysis is an approach to analyzing data using visual techniques.</a:t>
            </a:r>
          </a:p>
          <a:p>
            <a:pPr marL="685800" indent="-6858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4900" dirty="0">
                <a:solidFill>
                  <a:srgbClr val="000000"/>
                </a:solidFill>
                <a:latin typeface="Times New Roman" panose="02020603050405020304" pitchFamily="18" charset="0"/>
              </a:rPr>
              <a:t>It is used to discover trends, and patterns, or to check assumptions with the help of statistical summaries and graphical representations.</a:t>
            </a:r>
          </a:p>
          <a:p>
            <a:pPr>
              <a:lnSpc>
                <a:spcPct val="160000"/>
              </a:lnSpc>
            </a:pPr>
            <a:r>
              <a:rPr lang="en-US" sz="4900" dirty="0">
                <a:solidFill>
                  <a:srgbClr val="000000"/>
                </a:solidFill>
                <a:latin typeface="Times New Roman" panose="02020603050405020304" pitchFamily="18" charset="0"/>
              </a:rPr>
              <a:t>The importance of EDA is, </a:t>
            </a:r>
          </a:p>
          <a:p>
            <a:pPr marL="685800" lvl="1" indent="-685800">
              <a:lnSpc>
                <a:spcPct val="16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4900" dirty="0">
                <a:solidFill>
                  <a:srgbClr val="000000"/>
                </a:solidFill>
                <a:latin typeface="Times New Roman" panose="02020603050405020304" pitchFamily="18" charset="0"/>
              </a:rPr>
              <a:t>It helps identify errors in data sets.</a:t>
            </a:r>
          </a:p>
          <a:p>
            <a:pPr marL="685800" lvl="1" indent="-685800">
              <a:lnSpc>
                <a:spcPct val="16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4900" dirty="0">
                <a:solidFill>
                  <a:srgbClr val="000000"/>
                </a:solidFill>
                <a:latin typeface="Times New Roman" panose="02020603050405020304" pitchFamily="18" charset="0"/>
              </a:rPr>
              <a:t>It gives a better understanding of the data set. </a:t>
            </a:r>
          </a:p>
          <a:p>
            <a:pPr marL="685800" lvl="1" indent="-685800">
              <a:lnSpc>
                <a:spcPct val="16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4900" dirty="0">
                <a:solidFill>
                  <a:srgbClr val="000000"/>
                </a:solidFill>
                <a:latin typeface="Times New Roman" panose="02020603050405020304" pitchFamily="18" charset="0"/>
              </a:rPr>
              <a:t>It helps detect outliers or anomalous events.</a:t>
            </a:r>
          </a:p>
          <a:p>
            <a:pPr marL="685800" lvl="1" indent="-685800">
              <a:lnSpc>
                <a:spcPct val="16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4900" dirty="0">
                <a:solidFill>
                  <a:srgbClr val="000000"/>
                </a:solidFill>
                <a:latin typeface="Times New Roman" panose="02020603050405020304" pitchFamily="18" charset="0"/>
              </a:rPr>
              <a:t>It helps understand data set variables and the relationship among them.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3790-D736-69C9-C79B-84056C99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 plot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4E4CE-BA88-E636-17DD-FA68A175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We can see that people who haven't graduated are far less likely to have their loans approved.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Chances of loan approval are high in, ale compared to females.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Chances of loan approval are high having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nondependents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16F87-D41F-C1B3-5416-5D26650239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701138"/>
            <a:ext cx="5084763" cy="491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71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ADEB-C3C3-34FE-44FB-CF3FB2A4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Pairplot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F1C1E-E5D8-3CDB-8D7B-A496B7C4D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plot depicts the amount of loan able to get depending on different variables. Here we can see that married, graduated, not self-employed, no dependents, a male who lives in a semi-urban area are able to get high loan amount.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92C905-4C4C-A981-A215-B07024928A7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" r="5324"/>
          <a:stretch>
            <a:fillRect/>
          </a:stretch>
        </p:blipFill>
        <p:spPr bwMode="auto">
          <a:xfrm>
            <a:off x="6270162" y="0"/>
            <a:ext cx="5796148" cy="672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9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D0F1-6C4B-F99B-3B41-546733E6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Heatmap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B1080-F0FA-F913-25E5-293B34361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Heatmap is used to analyze the relationship between different variables.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From the given heatmap, we can see it is a significant correlation between loan status and credit history and loan amount and applicant income.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A3FA38-8640-8D97-608B-692AA7C85A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-89555"/>
            <a:ext cx="5828678" cy="558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77558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LeftStep">
      <a:dk1>
        <a:srgbClr val="000000"/>
      </a:dk1>
      <a:lt1>
        <a:srgbClr val="FFFFFF"/>
      </a:lt1>
      <a:dk2>
        <a:srgbClr val="21373A"/>
      </a:dk2>
      <a:lt2>
        <a:srgbClr val="E8E2E2"/>
      </a:lt2>
      <a:accent1>
        <a:srgbClr val="80A9A7"/>
      </a:accent1>
      <a:accent2>
        <a:srgbClr val="75AB91"/>
      </a:accent2>
      <a:accent3>
        <a:srgbClr val="81AC86"/>
      </a:accent3>
      <a:accent4>
        <a:srgbClr val="86AC76"/>
      </a:accent4>
      <a:accent5>
        <a:srgbClr val="9AA57D"/>
      </a:accent5>
      <a:accent6>
        <a:srgbClr val="A9A274"/>
      </a:accent6>
      <a:hlink>
        <a:srgbClr val="AE696D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776</Words>
  <Application>Microsoft Office PowerPoint</Application>
  <PresentationFormat>Widescreen</PresentationFormat>
  <Paragraphs>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Avenir Next LT Pro</vt:lpstr>
      <vt:lpstr>Bahnschrift</vt:lpstr>
      <vt:lpstr>Calibri</vt:lpstr>
      <vt:lpstr>Times New Roman</vt:lpstr>
      <vt:lpstr>Wingdings</vt:lpstr>
      <vt:lpstr>MatrixVTI</vt:lpstr>
      <vt:lpstr>Home loan approval prediction using machine learning models.</vt:lpstr>
      <vt:lpstr>Introduction</vt:lpstr>
      <vt:lpstr>Table of content </vt:lpstr>
      <vt:lpstr>Understanding and loading the data</vt:lpstr>
      <vt:lpstr>Missing value and outlier treatment </vt:lpstr>
      <vt:lpstr>Exploratory Data Analysis </vt:lpstr>
      <vt:lpstr>Bar plot</vt:lpstr>
      <vt:lpstr>Pairplot</vt:lpstr>
      <vt:lpstr>Heatmap</vt:lpstr>
      <vt:lpstr>Feature Importance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loan approval prediction using machine learning models.</dc:title>
  <dc:creator>khagendra</dc:creator>
  <cp:lastModifiedBy>khagendra</cp:lastModifiedBy>
  <cp:revision>1</cp:revision>
  <dcterms:created xsi:type="dcterms:W3CDTF">2023-03-06T22:51:27Z</dcterms:created>
  <dcterms:modified xsi:type="dcterms:W3CDTF">2023-03-07T12:48:18Z</dcterms:modified>
</cp:coreProperties>
</file>