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318-E143-445C-875A-0C1B91FA06E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BD24-967C-44B9-84FE-7A05C0C77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6" y="522624"/>
            <a:ext cx="9503064" cy="63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5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2022-06-17T03:27:56Z</dcterms:created>
  <dcterms:modified xsi:type="dcterms:W3CDTF">2022-06-17T03:28:20Z</dcterms:modified>
</cp:coreProperties>
</file>