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2" r:id="rId8"/>
    <p:sldId id="267" r:id="rId9"/>
    <p:sldId id="268" r:id="rId10"/>
    <p:sldId id="269" r:id="rId11"/>
    <p:sldId id="270" r:id="rId12"/>
    <p:sldId id="265" r:id="rId13"/>
    <p:sldId id="291" r:id="rId14"/>
    <p:sldId id="266" r:id="rId15"/>
    <p:sldId id="274" r:id="rId16"/>
    <p:sldId id="271" r:id="rId17"/>
    <p:sldId id="275" r:id="rId18"/>
    <p:sldId id="273" r:id="rId19"/>
    <p:sldId id="276" r:id="rId20"/>
    <p:sldId id="277" r:id="rId21"/>
    <p:sldId id="278" r:id="rId22"/>
    <p:sldId id="279" r:id="rId23"/>
    <p:sldId id="280" r:id="rId24"/>
    <p:sldId id="282" r:id="rId25"/>
    <p:sldId id="281" r:id="rId26"/>
    <p:sldId id="284" r:id="rId27"/>
    <p:sldId id="285" r:id="rId28"/>
    <p:sldId id="286" r:id="rId29"/>
    <p:sldId id="287" r:id="rId30"/>
    <p:sldId id="289" r:id="rId31"/>
    <p:sldId id="292" r:id="rId32"/>
    <p:sldId id="293" r:id="rId33"/>
    <p:sldId id="263" r:id="rId34"/>
    <p:sldId id="264" r:id="rId35"/>
    <p:sldId id="29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7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56A666-AC63-4FD3-936F-AD4A7F6EE6AA}"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A954697-DAEF-4860-BB75-B96F91CA6DED}">
      <dgm:prSet/>
      <dgm:spPr/>
      <dgm:t>
        <a:bodyPr/>
        <a:lstStyle/>
        <a:p>
          <a:r>
            <a:rPr lang="vi-VN" b="1"/>
            <a:t>Các vấn đề gốc của trò chơi đều được giải quyết với những ngầm định mà thầy giáo và nhóm đều thống nhất </a:t>
          </a:r>
          <a:endParaRPr lang="en-US" b="1"/>
        </a:p>
      </dgm:t>
    </dgm:pt>
    <dgm:pt modelId="{E7945340-C570-4A24-9398-058002A6C84F}" type="parTrans" cxnId="{A37A9FFB-234C-4D2E-98EE-B2A39171F4A6}">
      <dgm:prSet/>
      <dgm:spPr/>
      <dgm:t>
        <a:bodyPr/>
        <a:lstStyle/>
        <a:p>
          <a:endParaRPr lang="en-US"/>
        </a:p>
      </dgm:t>
    </dgm:pt>
    <dgm:pt modelId="{2304CC2E-5345-4A2B-8686-DEAF106DC365}" type="sibTrans" cxnId="{A37A9FFB-234C-4D2E-98EE-B2A39171F4A6}">
      <dgm:prSet/>
      <dgm:spPr/>
      <dgm:t>
        <a:bodyPr/>
        <a:lstStyle/>
        <a:p>
          <a:endParaRPr lang="en-US"/>
        </a:p>
      </dgm:t>
    </dgm:pt>
    <dgm:pt modelId="{2BAEBEA3-9978-4633-B3DD-272A80324659}">
      <dgm:prSet/>
      <dgm:spPr/>
      <dgm:t>
        <a:bodyPr/>
        <a:lstStyle/>
        <a:p>
          <a:r>
            <a:rPr lang="vi-VN" i="0"/>
            <a:t>Mỗi tàu được đánh số khác nhau, bắt đầu từ 1, không phụ thuộc vào kích thước. VD: Tàu đánh số 3 có thể kích thước 2 ô.</a:t>
          </a:r>
          <a:endParaRPr lang="en-US"/>
        </a:p>
      </dgm:t>
    </dgm:pt>
    <dgm:pt modelId="{4B9CBCC2-D5FD-4DD8-8524-B1440425531B}" type="parTrans" cxnId="{25E3D1E8-1FE2-49AE-B377-AA924E0F2894}">
      <dgm:prSet/>
      <dgm:spPr/>
      <dgm:t>
        <a:bodyPr/>
        <a:lstStyle/>
        <a:p>
          <a:endParaRPr lang="en-US"/>
        </a:p>
      </dgm:t>
    </dgm:pt>
    <dgm:pt modelId="{642FB424-5F56-4EDA-ABEA-6EA7A438763D}" type="sibTrans" cxnId="{25E3D1E8-1FE2-49AE-B377-AA924E0F2894}">
      <dgm:prSet/>
      <dgm:spPr/>
      <dgm:t>
        <a:bodyPr/>
        <a:lstStyle/>
        <a:p>
          <a:endParaRPr lang="en-US"/>
        </a:p>
      </dgm:t>
    </dgm:pt>
    <dgm:pt modelId="{84CFBF77-515B-46EC-8BAC-7F47E9812E9E}">
      <dgm:prSet/>
      <dgm:spPr/>
      <dgm:t>
        <a:bodyPr/>
        <a:lstStyle/>
        <a:p>
          <a:r>
            <a:rPr lang="vi-VN" i="0"/>
            <a:t>Yêu cầu nhập kích thước bản đồ, tạo ra 2 file .txt toàn là nước (vùng biển của người chơi), sau đó người chơi có thể đặt tàu bằng cách chỉnh sửa các file .txt này.</a:t>
          </a:r>
          <a:endParaRPr lang="en-US"/>
        </a:p>
      </dgm:t>
    </dgm:pt>
    <dgm:pt modelId="{33D9588C-E416-4804-A747-8823889FBEE1}" type="parTrans" cxnId="{4867AD10-49DF-496D-AA3E-0E399AE82CCB}">
      <dgm:prSet/>
      <dgm:spPr/>
      <dgm:t>
        <a:bodyPr/>
        <a:lstStyle/>
        <a:p>
          <a:endParaRPr lang="en-US"/>
        </a:p>
      </dgm:t>
    </dgm:pt>
    <dgm:pt modelId="{00D93A88-5688-4E42-995F-81DBF9D98591}" type="sibTrans" cxnId="{4867AD10-49DF-496D-AA3E-0E399AE82CCB}">
      <dgm:prSet/>
      <dgm:spPr/>
      <dgm:t>
        <a:bodyPr/>
        <a:lstStyle/>
        <a:p>
          <a:endParaRPr lang="en-US"/>
        </a:p>
      </dgm:t>
    </dgm:pt>
    <dgm:pt modelId="{94D7BDAA-0DE1-4048-9A99-A45E7059ECB1}">
      <dgm:prSet/>
      <dgm:spPr/>
      <dgm:t>
        <a:bodyPr/>
        <a:lstStyle/>
        <a:p>
          <a:r>
            <a:rPr lang="vi-VN" i="0"/>
            <a:t>Quy định số lượt chơi K = N*N/2, đảm bảo tính hữu hạn, hợp lí, không gây nhàm chán.</a:t>
          </a:r>
          <a:endParaRPr lang="en-US"/>
        </a:p>
      </dgm:t>
    </dgm:pt>
    <dgm:pt modelId="{626248C5-7AAC-44A4-B3A9-34E8394FDB54}" type="parTrans" cxnId="{15660BC1-5EB7-4805-BC66-57166257BC4C}">
      <dgm:prSet/>
      <dgm:spPr/>
      <dgm:t>
        <a:bodyPr/>
        <a:lstStyle/>
        <a:p>
          <a:endParaRPr lang="en-US"/>
        </a:p>
      </dgm:t>
    </dgm:pt>
    <dgm:pt modelId="{72188CFE-D9CF-484E-A0FE-7EF953B3D4E5}" type="sibTrans" cxnId="{15660BC1-5EB7-4805-BC66-57166257BC4C}">
      <dgm:prSet/>
      <dgm:spPr/>
      <dgm:t>
        <a:bodyPr/>
        <a:lstStyle/>
        <a:p>
          <a:endParaRPr lang="en-US"/>
        </a:p>
      </dgm:t>
    </dgm:pt>
    <dgm:pt modelId="{7FD7A387-C36C-43C0-9DB2-95A3ACE8DC81}">
      <dgm:prSet/>
      <dgm:spPr/>
      <dgm:t>
        <a:bodyPr/>
        <a:lstStyle/>
        <a:p>
          <a:r>
            <a:rPr lang="vi-VN" i="0"/>
            <a:t>Đầy đủ các chế độ chơi người với người, người với máy.</a:t>
          </a:r>
          <a:endParaRPr lang="en-US"/>
        </a:p>
      </dgm:t>
    </dgm:pt>
    <dgm:pt modelId="{88B3B0F7-59BB-4135-9C58-5FEAAE2E90A5}" type="parTrans" cxnId="{E1ADAED2-2D70-48FF-AA19-8B322A54B7D5}">
      <dgm:prSet/>
      <dgm:spPr/>
      <dgm:t>
        <a:bodyPr/>
        <a:lstStyle/>
        <a:p>
          <a:endParaRPr lang="en-US"/>
        </a:p>
      </dgm:t>
    </dgm:pt>
    <dgm:pt modelId="{D92FE8CB-657D-4B97-BB95-BC50B140B2B7}" type="sibTrans" cxnId="{E1ADAED2-2D70-48FF-AA19-8B322A54B7D5}">
      <dgm:prSet/>
      <dgm:spPr/>
      <dgm:t>
        <a:bodyPr/>
        <a:lstStyle/>
        <a:p>
          <a:endParaRPr lang="en-US"/>
        </a:p>
      </dgm:t>
    </dgm:pt>
    <dgm:pt modelId="{5B6D11C5-1331-4A84-8620-293558D9E61B}">
      <dgm:prSet/>
      <dgm:spPr/>
      <dgm:t>
        <a:bodyPr/>
        <a:lstStyle/>
        <a:p>
          <a:r>
            <a:rPr lang="vi-VN" b="1"/>
            <a:t>Các yêu cầu nâng cao, mở rộng được tiếp cận</a:t>
          </a:r>
          <a:endParaRPr lang="en-US" b="1"/>
        </a:p>
      </dgm:t>
    </dgm:pt>
    <dgm:pt modelId="{0CA80F23-4626-49AF-A1F0-F75B8202B4C2}" type="parTrans" cxnId="{96A36BC8-2B6B-4503-AA3D-EE131290EF8F}">
      <dgm:prSet/>
      <dgm:spPr/>
      <dgm:t>
        <a:bodyPr/>
        <a:lstStyle/>
        <a:p>
          <a:endParaRPr lang="en-US"/>
        </a:p>
      </dgm:t>
    </dgm:pt>
    <dgm:pt modelId="{D4AE308B-20B3-45C6-A8E3-01DFC25219C4}" type="sibTrans" cxnId="{96A36BC8-2B6B-4503-AA3D-EE131290EF8F}">
      <dgm:prSet/>
      <dgm:spPr/>
      <dgm:t>
        <a:bodyPr/>
        <a:lstStyle/>
        <a:p>
          <a:endParaRPr lang="en-US"/>
        </a:p>
      </dgm:t>
    </dgm:pt>
    <dgm:pt modelId="{35457CF6-39E3-4D1B-B252-5EDDF74799A0}">
      <dgm:prSet/>
      <dgm:spPr/>
      <dgm:t>
        <a:bodyPr/>
        <a:lstStyle/>
        <a:p>
          <a:r>
            <a:rPr lang="vi-VN" i="0"/>
            <a:t>Kích thước bản đồ cho phép tương đối lớn, chưa thể kiểm tra.</a:t>
          </a:r>
          <a:endParaRPr lang="en-US"/>
        </a:p>
      </dgm:t>
    </dgm:pt>
    <dgm:pt modelId="{1E95AE4F-07E7-4186-9C5E-4BD7A58EA017}" type="parTrans" cxnId="{E992BC5A-7EA0-4128-8071-4615A5BC5299}">
      <dgm:prSet/>
      <dgm:spPr/>
      <dgm:t>
        <a:bodyPr/>
        <a:lstStyle/>
        <a:p>
          <a:endParaRPr lang="en-US"/>
        </a:p>
      </dgm:t>
    </dgm:pt>
    <dgm:pt modelId="{91D89FBE-2D1B-4751-BEEC-01330B9E98D5}" type="sibTrans" cxnId="{E992BC5A-7EA0-4128-8071-4615A5BC5299}">
      <dgm:prSet/>
      <dgm:spPr/>
      <dgm:t>
        <a:bodyPr/>
        <a:lstStyle/>
        <a:p>
          <a:endParaRPr lang="en-US"/>
        </a:p>
      </dgm:t>
    </dgm:pt>
    <dgm:pt modelId="{968B98EE-DD5F-4AD2-803B-ACD00C257F68}">
      <dgm:prSet/>
      <dgm:spPr/>
      <dgm:t>
        <a:bodyPr/>
        <a:lstStyle/>
        <a:p>
          <a:r>
            <a:rPr lang="vi-VN" i="0"/>
            <a:t>Kích thước tàu là tùy chọn, do người chơi thỏa thuận, có thể dài hơn 3 ô.</a:t>
          </a:r>
          <a:endParaRPr lang="en-US"/>
        </a:p>
      </dgm:t>
    </dgm:pt>
    <dgm:pt modelId="{0205FE00-67A0-4F26-803B-907D01A23E15}" type="parTrans" cxnId="{EFD20C7B-9C48-4F3F-B211-A604320D71CE}">
      <dgm:prSet/>
      <dgm:spPr/>
      <dgm:t>
        <a:bodyPr/>
        <a:lstStyle/>
        <a:p>
          <a:endParaRPr lang="en-US"/>
        </a:p>
      </dgm:t>
    </dgm:pt>
    <dgm:pt modelId="{0E780564-B870-41B5-A8B4-BAADD75075D8}" type="sibTrans" cxnId="{EFD20C7B-9C48-4F3F-B211-A604320D71CE}">
      <dgm:prSet/>
      <dgm:spPr/>
      <dgm:t>
        <a:bodyPr/>
        <a:lstStyle/>
        <a:p>
          <a:endParaRPr lang="en-US"/>
        </a:p>
      </dgm:t>
    </dgm:pt>
    <dgm:pt modelId="{D1C4A80C-FE15-4740-A8CA-534098D21AAE}">
      <dgm:prSet/>
      <dgm:spPr/>
      <dgm:t>
        <a:bodyPr/>
        <a:lstStyle/>
        <a:p>
          <a:r>
            <a:rPr lang="vi-VN" i="0"/>
            <a:t>Số loại tàu là tùy chọn, do người chơi thỏa thuận.</a:t>
          </a:r>
          <a:endParaRPr lang="en-US"/>
        </a:p>
      </dgm:t>
    </dgm:pt>
    <dgm:pt modelId="{63B3D9D7-8089-478D-940C-1C7EA156421A}" type="parTrans" cxnId="{49264B26-DE30-47B9-9213-AAEC39511077}">
      <dgm:prSet/>
      <dgm:spPr/>
      <dgm:t>
        <a:bodyPr/>
        <a:lstStyle/>
        <a:p>
          <a:endParaRPr lang="en-US"/>
        </a:p>
      </dgm:t>
    </dgm:pt>
    <dgm:pt modelId="{AA149AD2-980F-4E42-B4B4-2BE94D88619F}" type="sibTrans" cxnId="{49264B26-DE30-47B9-9213-AAEC39511077}">
      <dgm:prSet/>
      <dgm:spPr/>
      <dgm:t>
        <a:bodyPr/>
        <a:lstStyle/>
        <a:p>
          <a:endParaRPr lang="en-US"/>
        </a:p>
      </dgm:t>
    </dgm:pt>
    <dgm:pt modelId="{4575A6A3-49AE-4131-969F-52FCC9E89438}">
      <dgm:prSet/>
      <dgm:spPr/>
      <dgm:t>
        <a:bodyPr/>
        <a:lstStyle/>
        <a:p>
          <a:r>
            <a:rPr lang="vi-VN" i="0"/>
            <a:t>Số điểm đem lại bằng kích thước tàu bị bắn chìm trong lượt.</a:t>
          </a:r>
          <a:endParaRPr lang="en-US"/>
        </a:p>
      </dgm:t>
    </dgm:pt>
    <dgm:pt modelId="{ECA03F28-36D8-4773-B332-25BFD48DDB68}" type="parTrans" cxnId="{F88B396B-295F-41BC-AFD2-2245FFFA1E9F}">
      <dgm:prSet/>
      <dgm:spPr/>
      <dgm:t>
        <a:bodyPr/>
        <a:lstStyle/>
        <a:p>
          <a:endParaRPr lang="en-US"/>
        </a:p>
      </dgm:t>
    </dgm:pt>
    <dgm:pt modelId="{E28FA65E-860A-48D1-A0C1-09ACEDEA4ADE}" type="sibTrans" cxnId="{F88B396B-295F-41BC-AFD2-2245FFFA1E9F}">
      <dgm:prSet/>
      <dgm:spPr/>
      <dgm:t>
        <a:bodyPr/>
        <a:lstStyle/>
        <a:p>
          <a:endParaRPr lang="en-US"/>
        </a:p>
      </dgm:t>
    </dgm:pt>
    <dgm:pt modelId="{F6348C8B-B4D7-4B24-ADA6-4DA5B7B9C40F}">
      <dgm:prSet/>
      <dgm:spPr/>
      <dgm:t>
        <a:bodyPr/>
        <a:lstStyle/>
        <a:p>
          <a:r>
            <a:rPr lang="vi-VN" i="0"/>
            <a:t>Tăng tính sinh động của trò chơi bằng việc thêm màu sắc và âm thanh.</a:t>
          </a:r>
          <a:endParaRPr lang="en-US"/>
        </a:p>
      </dgm:t>
    </dgm:pt>
    <dgm:pt modelId="{4B96018F-BEF4-42CD-ADE8-DB40B8E9A65C}" type="parTrans" cxnId="{E4C5041D-D967-4F18-8B84-7A71BEF4B385}">
      <dgm:prSet/>
      <dgm:spPr/>
      <dgm:t>
        <a:bodyPr/>
        <a:lstStyle/>
        <a:p>
          <a:endParaRPr lang="en-US"/>
        </a:p>
      </dgm:t>
    </dgm:pt>
    <dgm:pt modelId="{69354923-0558-40F3-9C70-526032BCB2DF}" type="sibTrans" cxnId="{E4C5041D-D967-4F18-8B84-7A71BEF4B385}">
      <dgm:prSet/>
      <dgm:spPr/>
      <dgm:t>
        <a:bodyPr/>
        <a:lstStyle/>
        <a:p>
          <a:endParaRPr lang="en-US"/>
        </a:p>
      </dgm:t>
    </dgm:pt>
    <dgm:pt modelId="{2691E20E-48BC-4403-878F-343043A9D6FF}">
      <dgm:prSet/>
      <dgm:spPr/>
      <dgm:t>
        <a:bodyPr/>
        <a:lstStyle/>
        <a:p>
          <a:r>
            <a:rPr lang="vi-VN" i="0"/>
            <a:t>Phát triển chế độ online hai người chơi trên cùng một mạng.</a:t>
          </a:r>
          <a:endParaRPr lang="en-US"/>
        </a:p>
      </dgm:t>
    </dgm:pt>
    <dgm:pt modelId="{44D8BDAA-75CE-4C8E-9970-8CCCC8D7E69F}" type="parTrans" cxnId="{9C31F161-9D62-4306-A18C-989EF52D15A7}">
      <dgm:prSet/>
      <dgm:spPr/>
      <dgm:t>
        <a:bodyPr/>
        <a:lstStyle/>
        <a:p>
          <a:endParaRPr lang="en-US"/>
        </a:p>
      </dgm:t>
    </dgm:pt>
    <dgm:pt modelId="{2EEAF784-41B5-40D0-95F2-C64FE35345E4}" type="sibTrans" cxnId="{9C31F161-9D62-4306-A18C-989EF52D15A7}">
      <dgm:prSet/>
      <dgm:spPr/>
      <dgm:t>
        <a:bodyPr/>
        <a:lstStyle/>
        <a:p>
          <a:endParaRPr lang="en-US"/>
        </a:p>
      </dgm:t>
    </dgm:pt>
    <dgm:pt modelId="{EE5C99DD-4A58-4040-88F5-F525B7C49F0B}" type="pres">
      <dgm:prSet presAssocID="{4D56A666-AC63-4FD3-936F-AD4A7F6EE6AA}" presName="Name0" presStyleCnt="0">
        <dgm:presLayoutVars>
          <dgm:dir/>
          <dgm:animLvl val="lvl"/>
          <dgm:resizeHandles val="exact"/>
        </dgm:presLayoutVars>
      </dgm:prSet>
      <dgm:spPr/>
    </dgm:pt>
    <dgm:pt modelId="{2A709E57-D790-42F9-ACC3-5A86371CD4CA}" type="pres">
      <dgm:prSet presAssocID="{0A954697-DAEF-4860-BB75-B96F91CA6DED}" presName="composite" presStyleCnt="0"/>
      <dgm:spPr/>
    </dgm:pt>
    <dgm:pt modelId="{C0E26753-8966-4A39-B1C6-DD6E67C302EF}" type="pres">
      <dgm:prSet presAssocID="{0A954697-DAEF-4860-BB75-B96F91CA6DED}" presName="parTx" presStyleLbl="alignNode1" presStyleIdx="0" presStyleCnt="2" custScaleY="166794">
        <dgm:presLayoutVars>
          <dgm:chMax val="0"/>
          <dgm:chPref val="0"/>
          <dgm:bulletEnabled val="1"/>
        </dgm:presLayoutVars>
      </dgm:prSet>
      <dgm:spPr/>
    </dgm:pt>
    <dgm:pt modelId="{323B7C0C-1D8C-4E0C-8280-9C3355C6A5D6}" type="pres">
      <dgm:prSet presAssocID="{0A954697-DAEF-4860-BB75-B96F91CA6DED}" presName="desTx" presStyleLbl="alignAccFollowNode1" presStyleIdx="0" presStyleCnt="2">
        <dgm:presLayoutVars>
          <dgm:bulletEnabled val="1"/>
        </dgm:presLayoutVars>
      </dgm:prSet>
      <dgm:spPr/>
    </dgm:pt>
    <dgm:pt modelId="{17F28479-2A46-450A-9286-6EACF2029250}" type="pres">
      <dgm:prSet presAssocID="{2304CC2E-5345-4A2B-8686-DEAF106DC365}" presName="space" presStyleCnt="0"/>
      <dgm:spPr/>
    </dgm:pt>
    <dgm:pt modelId="{D439AD85-AB61-44A8-A281-490C2EC4FE91}" type="pres">
      <dgm:prSet presAssocID="{5B6D11C5-1331-4A84-8620-293558D9E61B}" presName="composite" presStyleCnt="0"/>
      <dgm:spPr/>
    </dgm:pt>
    <dgm:pt modelId="{AF1836E7-6E66-41AD-9F3F-EDF66676FEA3}" type="pres">
      <dgm:prSet presAssocID="{5B6D11C5-1331-4A84-8620-293558D9E61B}" presName="parTx" presStyleLbl="alignNode1" presStyleIdx="1" presStyleCnt="2" custScaleY="168146">
        <dgm:presLayoutVars>
          <dgm:chMax val="0"/>
          <dgm:chPref val="0"/>
          <dgm:bulletEnabled val="1"/>
        </dgm:presLayoutVars>
      </dgm:prSet>
      <dgm:spPr/>
    </dgm:pt>
    <dgm:pt modelId="{839906C7-5689-4DF7-BC12-F24B5F774A21}" type="pres">
      <dgm:prSet presAssocID="{5B6D11C5-1331-4A84-8620-293558D9E61B}" presName="desTx" presStyleLbl="alignAccFollowNode1" presStyleIdx="1" presStyleCnt="2">
        <dgm:presLayoutVars>
          <dgm:bulletEnabled val="1"/>
        </dgm:presLayoutVars>
      </dgm:prSet>
      <dgm:spPr/>
    </dgm:pt>
  </dgm:ptLst>
  <dgm:cxnLst>
    <dgm:cxn modelId="{4867AD10-49DF-496D-AA3E-0E399AE82CCB}" srcId="{0A954697-DAEF-4860-BB75-B96F91CA6DED}" destId="{84CFBF77-515B-46EC-8BAC-7F47E9812E9E}" srcOrd="1" destOrd="0" parTransId="{33D9588C-E416-4804-A747-8823889FBEE1}" sibTransId="{00D93A88-5688-4E42-995F-81DBF9D98591}"/>
    <dgm:cxn modelId="{BB9BBE1B-C3B7-4658-AC4A-4B8F5468B8DA}" type="presOf" srcId="{84CFBF77-515B-46EC-8BAC-7F47E9812E9E}" destId="{323B7C0C-1D8C-4E0C-8280-9C3355C6A5D6}" srcOrd="0" destOrd="1" presId="urn:microsoft.com/office/officeart/2005/8/layout/hList1"/>
    <dgm:cxn modelId="{E4C5041D-D967-4F18-8B84-7A71BEF4B385}" srcId="{5B6D11C5-1331-4A84-8620-293558D9E61B}" destId="{F6348C8B-B4D7-4B24-ADA6-4DA5B7B9C40F}" srcOrd="4" destOrd="0" parTransId="{4B96018F-BEF4-42CD-ADE8-DB40B8E9A65C}" sibTransId="{69354923-0558-40F3-9C70-526032BCB2DF}"/>
    <dgm:cxn modelId="{49264B26-DE30-47B9-9213-AAEC39511077}" srcId="{5B6D11C5-1331-4A84-8620-293558D9E61B}" destId="{D1C4A80C-FE15-4740-A8CA-534098D21AAE}" srcOrd="2" destOrd="0" parTransId="{63B3D9D7-8089-478D-940C-1C7EA156421A}" sibTransId="{AA149AD2-980F-4E42-B4B4-2BE94D88619F}"/>
    <dgm:cxn modelId="{5672C326-2E6D-4C35-B5D5-C5EE3840ABEB}" type="presOf" srcId="{968B98EE-DD5F-4AD2-803B-ACD00C257F68}" destId="{839906C7-5689-4DF7-BC12-F24B5F774A21}" srcOrd="0" destOrd="1" presId="urn:microsoft.com/office/officeart/2005/8/layout/hList1"/>
    <dgm:cxn modelId="{B67F5839-AE36-400F-B4C6-7498B31E02E4}" type="presOf" srcId="{35457CF6-39E3-4D1B-B252-5EDDF74799A0}" destId="{839906C7-5689-4DF7-BC12-F24B5F774A21}" srcOrd="0" destOrd="0" presId="urn:microsoft.com/office/officeart/2005/8/layout/hList1"/>
    <dgm:cxn modelId="{1F5E765F-1C0A-4F6C-A674-5174DD7970D7}" type="presOf" srcId="{4575A6A3-49AE-4131-969F-52FCC9E89438}" destId="{839906C7-5689-4DF7-BC12-F24B5F774A21}" srcOrd="0" destOrd="3" presId="urn:microsoft.com/office/officeart/2005/8/layout/hList1"/>
    <dgm:cxn modelId="{9C31F161-9D62-4306-A18C-989EF52D15A7}" srcId="{5B6D11C5-1331-4A84-8620-293558D9E61B}" destId="{2691E20E-48BC-4403-878F-343043A9D6FF}" srcOrd="5" destOrd="0" parTransId="{44D8BDAA-75CE-4C8E-9970-8CCCC8D7E69F}" sibTransId="{2EEAF784-41B5-40D0-95F2-C64FE35345E4}"/>
    <dgm:cxn modelId="{F88B396B-295F-41BC-AFD2-2245FFFA1E9F}" srcId="{5B6D11C5-1331-4A84-8620-293558D9E61B}" destId="{4575A6A3-49AE-4131-969F-52FCC9E89438}" srcOrd="3" destOrd="0" parTransId="{ECA03F28-36D8-4773-B332-25BFD48DDB68}" sibTransId="{E28FA65E-860A-48D1-A0C1-09ACEDEA4ADE}"/>
    <dgm:cxn modelId="{F459514B-A966-45EE-AC16-F5C7C586AFA8}" type="presOf" srcId="{F6348C8B-B4D7-4B24-ADA6-4DA5B7B9C40F}" destId="{839906C7-5689-4DF7-BC12-F24B5F774A21}" srcOrd="0" destOrd="4" presId="urn:microsoft.com/office/officeart/2005/8/layout/hList1"/>
    <dgm:cxn modelId="{E992BC5A-7EA0-4128-8071-4615A5BC5299}" srcId="{5B6D11C5-1331-4A84-8620-293558D9E61B}" destId="{35457CF6-39E3-4D1B-B252-5EDDF74799A0}" srcOrd="0" destOrd="0" parTransId="{1E95AE4F-07E7-4186-9C5E-4BD7A58EA017}" sibTransId="{91D89FBE-2D1B-4751-BEEC-01330B9E98D5}"/>
    <dgm:cxn modelId="{EFD20C7B-9C48-4F3F-B211-A604320D71CE}" srcId="{5B6D11C5-1331-4A84-8620-293558D9E61B}" destId="{968B98EE-DD5F-4AD2-803B-ACD00C257F68}" srcOrd="1" destOrd="0" parTransId="{0205FE00-67A0-4F26-803B-907D01A23E15}" sibTransId="{0E780564-B870-41B5-A8B4-BAADD75075D8}"/>
    <dgm:cxn modelId="{8FEBB680-0EF3-4519-99AA-71F16CD2F8ED}" type="presOf" srcId="{5B6D11C5-1331-4A84-8620-293558D9E61B}" destId="{AF1836E7-6E66-41AD-9F3F-EDF66676FEA3}" srcOrd="0" destOrd="0" presId="urn:microsoft.com/office/officeart/2005/8/layout/hList1"/>
    <dgm:cxn modelId="{3414FF86-6C01-4368-95F6-B66C870AAAFE}" type="presOf" srcId="{D1C4A80C-FE15-4740-A8CA-534098D21AAE}" destId="{839906C7-5689-4DF7-BC12-F24B5F774A21}" srcOrd="0" destOrd="2" presId="urn:microsoft.com/office/officeart/2005/8/layout/hList1"/>
    <dgm:cxn modelId="{15660BC1-5EB7-4805-BC66-57166257BC4C}" srcId="{0A954697-DAEF-4860-BB75-B96F91CA6DED}" destId="{94D7BDAA-0DE1-4048-9A99-A45E7059ECB1}" srcOrd="2" destOrd="0" parTransId="{626248C5-7AAC-44A4-B3A9-34E8394FDB54}" sibTransId="{72188CFE-D9CF-484E-A0FE-7EF953B3D4E5}"/>
    <dgm:cxn modelId="{40ED42C3-D77B-4516-954A-06993FC40DC5}" type="presOf" srcId="{2691E20E-48BC-4403-878F-343043A9D6FF}" destId="{839906C7-5689-4DF7-BC12-F24B5F774A21}" srcOrd="0" destOrd="5" presId="urn:microsoft.com/office/officeart/2005/8/layout/hList1"/>
    <dgm:cxn modelId="{011A24C6-20EE-403A-9F46-56EEF337D5EC}" type="presOf" srcId="{0A954697-DAEF-4860-BB75-B96F91CA6DED}" destId="{C0E26753-8966-4A39-B1C6-DD6E67C302EF}" srcOrd="0" destOrd="0" presId="urn:microsoft.com/office/officeart/2005/8/layout/hList1"/>
    <dgm:cxn modelId="{96A36BC8-2B6B-4503-AA3D-EE131290EF8F}" srcId="{4D56A666-AC63-4FD3-936F-AD4A7F6EE6AA}" destId="{5B6D11C5-1331-4A84-8620-293558D9E61B}" srcOrd="1" destOrd="0" parTransId="{0CA80F23-4626-49AF-A1F0-F75B8202B4C2}" sibTransId="{D4AE308B-20B3-45C6-A8E3-01DFC25219C4}"/>
    <dgm:cxn modelId="{FACDC5C8-C02C-46F0-B796-3CD48BFCEF54}" type="presOf" srcId="{2BAEBEA3-9978-4633-B3DD-272A80324659}" destId="{323B7C0C-1D8C-4E0C-8280-9C3355C6A5D6}" srcOrd="0" destOrd="0" presId="urn:microsoft.com/office/officeart/2005/8/layout/hList1"/>
    <dgm:cxn modelId="{5A3B60D2-B4D2-41B9-97FF-137365BC6CCE}" type="presOf" srcId="{94D7BDAA-0DE1-4048-9A99-A45E7059ECB1}" destId="{323B7C0C-1D8C-4E0C-8280-9C3355C6A5D6}" srcOrd="0" destOrd="2" presId="urn:microsoft.com/office/officeart/2005/8/layout/hList1"/>
    <dgm:cxn modelId="{E1ADAED2-2D70-48FF-AA19-8B322A54B7D5}" srcId="{0A954697-DAEF-4860-BB75-B96F91CA6DED}" destId="{7FD7A387-C36C-43C0-9DB2-95A3ACE8DC81}" srcOrd="3" destOrd="0" parTransId="{88B3B0F7-59BB-4135-9C58-5FEAAE2E90A5}" sibTransId="{D92FE8CB-657D-4B97-BB95-BC50B140B2B7}"/>
    <dgm:cxn modelId="{DF64FFD6-7B19-4ABA-A887-6B3270FA769C}" type="presOf" srcId="{4D56A666-AC63-4FD3-936F-AD4A7F6EE6AA}" destId="{EE5C99DD-4A58-4040-88F5-F525B7C49F0B}" srcOrd="0" destOrd="0" presId="urn:microsoft.com/office/officeart/2005/8/layout/hList1"/>
    <dgm:cxn modelId="{25E3D1E8-1FE2-49AE-B377-AA924E0F2894}" srcId="{0A954697-DAEF-4860-BB75-B96F91CA6DED}" destId="{2BAEBEA3-9978-4633-B3DD-272A80324659}" srcOrd="0" destOrd="0" parTransId="{4B9CBCC2-D5FD-4DD8-8524-B1440425531B}" sibTransId="{642FB424-5F56-4EDA-ABEA-6EA7A438763D}"/>
    <dgm:cxn modelId="{F1EFF0EA-80EC-4986-8F37-46341C7B73CB}" type="presOf" srcId="{7FD7A387-C36C-43C0-9DB2-95A3ACE8DC81}" destId="{323B7C0C-1D8C-4E0C-8280-9C3355C6A5D6}" srcOrd="0" destOrd="3" presId="urn:microsoft.com/office/officeart/2005/8/layout/hList1"/>
    <dgm:cxn modelId="{A37A9FFB-234C-4D2E-98EE-B2A39171F4A6}" srcId="{4D56A666-AC63-4FD3-936F-AD4A7F6EE6AA}" destId="{0A954697-DAEF-4860-BB75-B96F91CA6DED}" srcOrd="0" destOrd="0" parTransId="{E7945340-C570-4A24-9398-058002A6C84F}" sibTransId="{2304CC2E-5345-4A2B-8686-DEAF106DC365}"/>
    <dgm:cxn modelId="{1139AA54-8CB1-4855-8EB5-220EF3EE5FE7}" type="presParOf" srcId="{EE5C99DD-4A58-4040-88F5-F525B7C49F0B}" destId="{2A709E57-D790-42F9-ACC3-5A86371CD4CA}" srcOrd="0" destOrd="0" presId="urn:microsoft.com/office/officeart/2005/8/layout/hList1"/>
    <dgm:cxn modelId="{2B99B6B4-215C-4AAE-BE1D-8308C01588FB}" type="presParOf" srcId="{2A709E57-D790-42F9-ACC3-5A86371CD4CA}" destId="{C0E26753-8966-4A39-B1C6-DD6E67C302EF}" srcOrd="0" destOrd="0" presId="urn:microsoft.com/office/officeart/2005/8/layout/hList1"/>
    <dgm:cxn modelId="{070062F9-88E4-478D-A63F-CF8677CFFA9B}" type="presParOf" srcId="{2A709E57-D790-42F9-ACC3-5A86371CD4CA}" destId="{323B7C0C-1D8C-4E0C-8280-9C3355C6A5D6}" srcOrd="1" destOrd="0" presId="urn:microsoft.com/office/officeart/2005/8/layout/hList1"/>
    <dgm:cxn modelId="{2FBBA640-44EA-42C0-84BE-6E2F6FC25D4B}" type="presParOf" srcId="{EE5C99DD-4A58-4040-88F5-F525B7C49F0B}" destId="{17F28479-2A46-450A-9286-6EACF2029250}" srcOrd="1" destOrd="0" presId="urn:microsoft.com/office/officeart/2005/8/layout/hList1"/>
    <dgm:cxn modelId="{6D22752C-2944-49E7-9746-8EC4DB5D4496}" type="presParOf" srcId="{EE5C99DD-4A58-4040-88F5-F525B7C49F0B}" destId="{D439AD85-AB61-44A8-A281-490C2EC4FE91}" srcOrd="2" destOrd="0" presId="urn:microsoft.com/office/officeart/2005/8/layout/hList1"/>
    <dgm:cxn modelId="{258790F6-9A2A-409E-8437-CAA4B9068128}" type="presParOf" srcId="{D439AD85-AB61-44A8-A281-490C2EC4FE91}" destId="{AF1836E7-6E66-41AD-9F3F-EDF66676FEA3}" srcOrd="0" destOrd="0" presId="urn:microsoft.com/office/officeart/2005/8/layout/hList1"/>
    <dgm:cxn modelId="{741EECBA-A4A8-4FA2-8515-4C5771BE76B7}" type="presParOf" srcId="{D439AD85-AB61-44A8-A281-490C2EC4FE91}" destId="{839906C7-5689-4DF7-BC12-F24B5F774A2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3E2C43-9FB4-4DF4-A8B5-8EAC0AC0976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150752A-A627-4B4D-9743-1814DA21DB61}">
      <dgm:prSet custT="1"/>
      <dgm:spPr/>
      <dgm:t>
        <a:bodyPr/>
        <a:lstStyle/>
        <a:p>
          <a:r>
            <a:rPr lang="vi-VN" sz="3700" baseline="0"/>
            <a:t>TEAM 1: </a:t>
          </a:r>
          <a:br>
            <a:rPr lang="vi-VN" sz="3700" baseline="0"/>
          </a:br>
          <a:r>
            <a:rPr lang="vi-VN" sz="3700" baseline="0"/>
            <a:t>- Nguyễn Trọng Khánh </a:t>
          </a:r>
          <a:br>
            <a:rPr lang="vi-VN" sz="3700" baseline="0"/>
          </a:br>
          <a:r>
            <a:rPr lang="vi-VN" sz="3700" baseline="0"/>
            <a:t>- Bùi Huy Đức</a:t>
          </a:r>
          <a:endParaRPr lang="en-US" sz="3700"/>
        </a:p>
      </dgm:t>
    </dgm:pt>
    <dgm:pt modelId="{3B26A12F-700F-4D6C-9240-E1C74DB995EC}" type="parTrans" cxnId="{21180818-7671-4DF8-AD30-EFD69534D55E}">
      <dgm:prSet/>
      <dgm:spPr/>
      <dgm:t>
        <a:bodyPr/>
        <a:lstStyle/>
        <a:p>
          <a:endParaRPr lang="en-US" sz="3700"/>
        </a:p>
      </dgm:t>
    </dgm:pt>
    <dgm:pt modelId="{FDE5114A-D07A-490E-A218-9B2E7524F3EB}" type="sibTrans" cxnId="{21180818-7671-4DF8-AD30-EFD69534D55E}">
      <dgm:prSet/>
      <dgm:spPr/>
      <dgm:t>
        <a:bodyPr/>
        <a:lstStyle/>
        <a:p>
          <a:endParaRPr lang="en-US" sz="3700"/>
        </a:p>
      </dgm:t>
    </dgm:pt>
    <dgm:pt modelId="{8F2A198A-CA8F-4787-B474-C4D1767358E0}">
      <dgm:prSet custT="1"/>
      <dgm:spPr/>
      <dgm:t>
        <a:bodyPr/>
        <a:lstStyle/>
        <a:p>
          <a:r>
            <a:rPr lang="vi-VN" sz="3700" baseline="0"/>
            <a:t>TEAM 2: </a:t>
          </a:r>
          <a:br>
            <a:rPr lang="vi-VN" sz="3700" baseline="0"/>
          </a:br>
          <a:r>
            <a:rPr lang="vi-VN" sz="3700" baseline="0"/>
            <a:t>- Nguyễn Xuân Khải </a:t>
          </a:r>
          <a:br>
            <a:rPr lang="vi-VN" sz="3700" baseline="0"/>
          </a:br>
          <a:r>
            <a:rPr lang="vi-VN" sz="3700" baseline="0"/>
            <a:t>- Lương Minh Kiên</a:t>
          </a:r>
          <a:endParaRPr lang="en-US" sz="3700"/>
        </a:p>
      </dgm:t>
    </dgm:pt>
    <dgm:pt modelId="{BE2C5CEC-BD37-41E1-B6B7-825F34C6CD69}" type="parTrans" cxnId="{F2EB0294-C51A-4DD2-B08D-0BCDFBD8D6F0}">
      <dgm:prSet/>
      <dgm:spPr/>
      <dgm:t>
        <a:bodyPr/>
        <a:lstStyle/>
        <a:p>
          <a:endParaRPr lang="en-US" sz="3700"/>
        </a:p>
      </dgm:t>
    </dgm:pt>
    <dgm:pt modelId="{70913CB2-B8E5-4234-9986-942ED54AA72B}" type="sibTrans" cxnId="{F2EB0294-C51A-4DD2-B08D-0BCDFBD8D6F0}">
      <dgm:prSet/>
      <dgm:spPr/>
      <dgm:t>
        <a:bodyPr/>
        <a:lstStyle/>
        <a:p>
          <a:endParaRPr lang="en-US" sz="3700"/>
        </a:p>
      </dgm:t>
    </dgm:pt>
    <dgm:pt modelId="{BABCC9B1-EA77-4321-9A78-32D7518CD256}">
      <dgm:prSet custT="1"/>
      <dgm:spPr/>
      <dgm:t>
        <a:bodyPr/>
        <a:lstStyle/>
        <a:p>
          <a:r>
            <a:rPr lang="vi-VN" sz="3700" baseline="0"/>
            <a:t>TEAM 3: </a:t>
          </a:r>
          <a:br>
            <a:rPr lang="vi-VN" sz="3700" baseline="0"/>
          </a:br>
          <a:r>
            <a:rPr lang="vi-VN" sz="3700" baseline="0"/>
            <a:t>- Lê Công Nhật Anh </a:t>
          </a:r>
          <a:br>
            <a:rPr lang="vi-VN" sz="3700" baseline="0"/>
          </a:br>
          <a:r>
            <a:rPr lang="vi-VN" sz="3700" baseline="0"/>
            <a:t>- Dương Văn Dũng</a:t>
          </a:r>
          <a:endParaRPr lang="en-US" sz="3700"/>
        </a:p>
      </dgm:t>
    </dgm:pt>
    <dgm:pt modelId="{9C61C600-1391-4243-99F1-D82C54BF775F}" type="parTrans" cxnId="{9819D25D-C8EF-4377-99C3-A50AC8E29414}">
      <dgm:prSet/>
      <dgm:spPr/>
      <dgm:t>
        <a:bodyPr/>
        <a:lstStyle/>
        <a:p>
          <a:endParaRPr lang="en-US" sz="3700"/>
        </a:p>
      </dgm:t>
    </dgm:pt>
    <dgm:pt modelId="{39566E78-BEA1-4EAA-B105-472E2827A399}" type="sibTrans" cxnId="{9819D25D-C8EF-4377-99C3-A50AC8E29414}">
      <dgm:prSet/>
      <dgm:spPr/>
      <dgm:t>
        <a:bodyPr/>
        <a:lstStyle/>
        <a:p>
          <a:endParaRPr lang="en-US" sz="3700"/>
        </a:p>
      </dgm:t>
    </dgm:pt>
    <dgm:pt modelId="{652EB963-544A-48E5-AB2C-F71C73DED991}" type="pres">
      <dgm:prSet presAssocID="{6C3E2C43-9FB4-4DF4-A8B5-8EAC0AC0976A}" presName="vert0" presStyleCnt="0">
        <dgm:presLayoutVars>
          <dgm:dir/>
          <dgm:animOne val="branch"/>
          <dgm:animLvl val="lvl"/>
        </dgm:presLayoutVars>
      </dgm:prSet>
      <dgm:spPr/>
    </dgm:pt>
    <dgm:pt modelId="{74767120-23A0-4621-9875-7F3217EC1972}" type="pres">
      <dgm:prSet presAssocID="{A150752A-A627-4B4D-9743-1814DA21DB61}" presName="thickLine" presStyleLbl="alignNode1" presStyleIdx="0" presStyleCnt="3"/>
      <dgm:spPr/>
    </dgm:pt>
    <dgm:pt modelId="{B56A2EF1-E9E6-402F-B88B-8A5C7ACC3493}" type="pres">
      <dgm:prSet presAssocID="{A150752A-A627-4B4D-9743-1814DA21DB61}" presName="horz1" presStyleCnt="0"/>
      <dgm:spPr/>
    </dgm:pt>
    <dgm:pt modelId="{D67E0DC5-6DF3-4289-A48F-76B632ADE1FF}" type="pres">
      <dgm:prSet presAssocID="{A150752A-A627-4B4D-9743-1814DA21DB61}" presName="tx1" presStyleLbl="revTx" presStyleIdx="0" presStyleCnt="3"/>
      <dgm:spPr/>
    </dgm:pt>
    <dgm:pt modelId="{9FE1C1E2-F8C7-4E0D-AD14-0AD48CCC1BBB}" type="pres">
      <dgm:prSet presAssocID="{A150752A-A627-4B4D-9743-1814DA21DB61}" presName="vert1" presStyleCnt="0"/>
      <dgm:spPr/>
    </dgm:pt>
    <dgm:pt modelId="{A82CFF1E-4852-471D-B86C-135D0825940A}" type="pres">
      <dgm:prSet presAssocID="{8F2A198A-CA8F-4787-B474-C4D1767358E0}" presName="thickLine" presStyleLbl="alignNode1" presStyleIdx="1" presStyleCnt="3"/>
      <dgm:spPr/>
    </dgm:pt>
    <dgm:pt modelId="{F4BD8141-8FA3-4279-8B77-2F47CF88BB1F}" type="pres">
      <dgm:prSet presAssocID="{8F2A198A-CA8F-4787-B474-C4D1767358E0}" presName="horz1" presStyleCnt="0"/>
      <dgm:spPr/>
    </dgm:pt>
    <dgm:pt modelId="{4382C0CB-26ED-4B8F-9598-19CD530435F6}" type="pres">
      <dgm:prSet presAssocID="{8F2A198A-CA8F-4787-B474-C4D1767358E0}" presName="tx1" presStyleLbl="revTx" presStyleIdx="1" presStyleCnt="3"/>
      <dgm:spPr/>
    </dgm:pt>
    <dgm:pt modelId="{CC3609B3-B90E-4889-8062-8AB7FD927F81}" type="pres">
      <dgm:prSet presAssocID="{8F2A198A-CA8F-4787-B474-C4D1767358E0}" presName="vert1" presStyleCnt="0"/>
      <dgm:spPr/>
    </dgm:pt>
    <dgm:pt modelId="{AA6D1FC7-FB0A-4584-8425-315DD783A13D}" type="pres">
      <dgm:prSet presAssocID="{BABCC9B1-EA77-4321-9A78-32D7518CD256}" presName="thickLine" presStyleLbl="alignNode1" presStyleIdx="2" presStyleCnt="3"/>
      <dgm:spPr/>
    </dgm:pt>
    <dgm:pt modelId="{69B29244-D92C-4DDE-BAFA-96CB578FD7E8}" type="pres">
      <dgm:prSet presAssocID="{BABCC9B1-EA77-4321-9A78-32D7518CD256}" presName="horz1" presStyleCnt="0"/>
      <dgm:spPr/>
    </dgm:pt>
    <dgm:pt modelId="{1AE8E73E-8CB6-4B15-B68F-3BA78678F7DB}" type="pres">
      <dgm:prSet presAssocID="{BABCC9B1-EA77-4321-9A78-32D7518CD256}" presName="tx1" presStyleLbl="revTx" presStyleIdx="2" presStyleCnt="3"/>
      <dgm:spPr/>
    </dgm:pt>
    <dgm:pt modelId="{4874A28F-CC5A-4CC1-9F27-27718598E99E}" type="pres">
      <dgm:prSet presAssocID="{BABCC9B1-EA77-4321-9A78-32D7518CD256}" presName="vert1" presStyleCnt="0"/>
      <dgm:spPr/>
    </dgm:pt>
  </dgm:ptLst>
  <dgm:cxnLst>
    <dgm:cxn modelId="{F57E7D05-6EAE-456E-8699-468875AF4E59}" type="presOf" srcId="{A150752A-A627-4B4D-9743-1814DA21DB61}" destId="{D67E0DC5-6DF3-4289-A48F-76B632ADE1FF}" srcOrd="0" destOrd="0" presId="urn:microsoft.com/office/officeart/2008/layout/LinedList"/>
    <dgm:cxn modelId="{21180818-7671-4DF8-AD30-EFD69534D55E}" srcId="{6C3E2C43-9FB4-4DF4-A8B5-8EAC0AC0976A}" destId="{A150752A-A627-4B4D-9743-1814DA21DB61}" srcOrd="0" destOrd="0" parTransId="{3B26A12F-700F-4D6C-9240-E1C74DB995EC}" sibTransId="{FDE5114A-D07A-490E-A218-9B2E7524F3EB}"/>
    <dgm:cxn modelId="{22BD6428-48DB-401E-A0E9-F4B71D26AC71}" type="presOf" srcId="{6C3E2C43-9FB4-4DF4-A8B5-8EAC0AC0976A}" destId="{652EB963-544A-48E5-AB2C-F71C73DED991}" srcOrd="0" destOrd="0" presId="urn:microsoft.com/office/officeart/2008/layout/LinedList"/>
    <dgm:cxn modelId="{9819D25D-C8EF-4377-99C3-A50AC8E29414}" srcId="{6C3E2C43-9FB4-4DF4-A8B5-8EAC0AC0976A}" destId="{BABCC9B1-EA77-4321-9A78-32D7518CD256}" srcOrd="2" destOrd="0" parTransId="{9C61C600-1391-4243-99F1-D82C54BF775F}" sibTransId="{39566E78-BEA1-4EAA-B105-472E2827A399}"/>
    <dgm:cxn modelId="{D6718646-EEAD-48A3-9240-CD1541BF88A6}" type="presOf" srcId="{BABCC9B1-EA77-4321-9A78-32D7518CD256}" destId="{1AE8E73E-8CB6-4B15-B68F-3BA78678F7DB}" srcOrd="0" destOrd="0" presId="urn:microsoft.com/office/officeart/2008/layout/LinedList"/>
    <dgm:cxn modelId="{D0BDE384-F360-4A5C-8D41-295BEB6F2995}" type="presOf" srcId="{8F2A198A-CA8F-4787-B474-C4D1767358E0}" destId="{4382C0CB-26ED-4B8F-9598-19CD530435F6}" srcOrd="0" destOrd="0" presId="urn:microsoft.com/office/officeart/2008/layout/LinedList"/>
    <dgm:cxn modelId="{F2EB0294-C51A-4DD2-B08D-0BCDFBD8D6F0}" srcId="{6C3E2C43-9FB4-4DF4-A8B5-8EAC0AC0976A}" destId="{8F2A198A-CA8F-4787-B474-C4D1767358E0}" srcOrd="1" destOrd="0" parTransId="{BE2C5CEC-BD37-41E1-B6B7-825F34C6CD69}" sibTransId="{70913CB2-B8E5-4234-9986-942ED54AA72B}"/>
    <dgm:cxn modelId="{FD57EC2D-022A-4B83-9A2D-F645AB1E86F9}" type="presParOf" srcId="{652EB963-544A-48E5-AB2C-F71C73DED991}" destId="{74767120-23A0-4621-9875-7F3217EC1972}" srcOrd="0" destOrd="0" presId="urn:microsoft.com/office/officeart/2008/layout/LinedList"/>
    <dgm:cxn modelId="{EBB81D1F-6AC8-4483-B365-6049A527F7C0}" type="presParOf" srcId="{652EB963-544A-48E5-AB2C-F71C73DED991}" destId="{B56A2EF1-E9E6-402F-B88B-8A5C7ACC3493}" srcOrd="1" destOrd="0" presId="urn:microsoft.com/office/officeart/2008/layout/LinedList"/>
    <dgm:cxn modelId="{22789AE5-051A-4010-AE84-CCDB5BD53AD7}" type="presParOf" srcId="{B56A2EF1-E9E6-402F-B88B-8A5C7ACC3493}" destId="{D67E0DC5-6DF3-4289-A48F-76B632ADE1FF}" srcOrd="0" destOrd="0" presId="urn:microsoft.com/office/officeart/2008/layout/LinedList"/>
    <dgm:cxn modelId="{5A37C086-5E21-4E1A-97F8-36A02D903402}" type="presParOf" srcId="{B56A2EF1-E9E6-402F-B88B-8A5C7ACC3493}" destId="{9FE1C1E2-F8C7-4E0D-AD14-0AD48CCC1BBB}" srcOrd="1" destOrd="0" presId="urn:microsoft.com/office/officeart/2008/layout/LinedList"/>
    <dgm:cxn modelId="{9A82D8F8-124D-47DE-808C-887F2C61479F}" type="presParOf" srcId="{652EB963-544A-48E5-AB2C-F71C73DED991}" destId="{A82CFF1E-4852-471D-B86C-135D0825940A}" srcOrd="2" destOrd="0" presId="urn:microsoft.com/office/officeart/2008/layout/LinedList"/>
    <dgm:cxn modelId="{7AABC26D-46EE-44AE-9341-8448D6A3B703}" type="presParOf" srcId="{652EB963-544A-48E5-AB2C-F71C73DED991}" destId="{F4BD8141-8FA3-4279-8B77-2F47CF88BB1F}" srcOrd="3" destOrd="0" presId="urn:microsoft.com/office/officeart/2008/layout/LinedList"/>
    <dgm:cxn modelId="{E1B4EF7B-E7C7-48C7-8EB6-0E979F204654}" type="presParOf" srcId="{F4BD8141-8FA3-4279-8B77-2F47CF88BB1F}" destId="{4382C0CB-26ED-4B8F-9598-19CD530435F6}" srcOrd="0" destOrd="0" presId="urn:microsoft.com/office/officeart/2008/layout/LinedList"/>
    <dgm:cxn modelId="{6539EE24-EF04-4C6B-BD85-C7520D4B1A68}" type="presParOf" srcId="{F4BD8141-8FA3-4279-8B77-2F47CF88BB1F}" destId="{CC3609B3-B90E-4889-8062-8AB7FD927F81}" srcOrd="1" destOrd="0" presId="urn:microsoft.com/office/officeart/2008/layout/LinedList"/>
    <dgm:cxn modelId="{95C51947-E2A7-4F1A-9698-96EA4585BD2B}" type="presParOf" srcId="{652EB963-544A-48E5-AB2C-F71C73DED991}" destId="{AA6D1FC7-FB0A-4584-8425-315DD783A13D}" srcOrd="4" destOrd="0" presId="urn:microsoft.com/office/officeart/2008/layout/LinedList"/>
    <dgm:cxn modelId="{2319E064-033C-4EBF-A345-2CCF3B04B39B}" type="presParOf" srcId="{652EB963-544A-48E5-AB2C-F71C73DED991}" destId="{69B29244-D92C-4DDE-BAFA-96CB578FD7E8}" srcOrd="5" destOrd="0" presId="urn:microsoft.com/office/officeart/2008/layout/LinedList"/>
    <dgm:cxn modelId="{065DA22D-5CF2-47EA-945E-73ABE0262AF9}" type="presParOf" srcId="{69B29244-D92C-4DDE-BAFA-96CB578FD7E8}" destId="{1AE8E73E-8CB6-4B15-B68F-3BA78678F7DB}" srcOrd="0" destOrd="0" presId="urn:microsoft.com/office/officeart/2008/layout/LinedList"/>
    <dgm:cxn modelId="{CF0E5E28-6F38-4530-9577-0FD65B18DC53}" type="presParOf" srcId="{69B29244-D92C-4DDE-BAFA-96CB578FD7E8}" destId="{4874A28F-CC5A-4CC1-9F27-27718598E99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26753-8966-4A39-B1C6-DD6E67C302EF}">
      <dsp:nvSpPr>
        <dsp:cNvPr id="0" name=""/>
        <dsp:cNvSpPr/>
      </dsp:nvSpPr>
      <dsp:spPr>
        <a:xfrm>
          <a:off x="46" y="156396"/>
          <a:ext cx="4486498" cy="1288733"/>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vi-VN" sz="1500" b="1" kern="1200"/>
            <a:t>Các vấn đề gốc của trò chơi đều được giải quyết với những ngầm định mà thầy giáo và nhóm đều thống nhất </a:t>
          </a:r>
          <a:endParaRPr lang="en-US" sz="1500" b="1" kern="1200"/>
        </a:p>
      </dsp:txBody>
      <dsp:txXfrm>
        <a:off x="46" y="156396"/>
        <a:ext cx="4486498" cy="1288733"/>
      </dsp:txXfrm>
    </dsp:sp>
    <dsp:sp modelId="{323B7C0C-1D8C-4E0C-8280-9C3355C6A5D6}">
      <dsp:nvSpPr>
        <dsp:cNvPr id="0" name=""/>
        <dsp:cNvSpPr/>
      </dsp:nvSpPr>
      <dsp:spPr>
        <a:xfrm>
          <a:off x="46" y="1187087"/>
          <a:ext cx="4486498" cy="2675088"/>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vi-VN" sz="1500" i="0" kern="1200"/>
            <a:t>Mỗi tàu được đánh số khác nhau, bắt đầu từ 1, không phụ thuộc vào kích thước. VD: Tàu đánh số 3 có thể kích thước 2 ô.</a:t>
          </a:r>
          <a:endParaRPr lang="en-US" sz="1500" kern="1200"/>
        </a:p>
        <a:p>
          <a:pPr marL="114300" lvl="1" indent="-114300" algn="l" defTabSz="666750">
            <a:lnSpc>
              <a:spcPct val="90000"/>
            </a:lnSpc>
            <a:spcBef>
              <a:spcPct val="0"/>
            </a:spcBef>
            <a:spcAft>
              <a:spcPct val="15000"/>
            </a:spcAft>
            <a:buChar char="•"/>
          </a:pPr>
          <a:r>
            <a:rPr lang="vi-VN" sz="1500" i="0" kern="1200"/>
            <a:t>Yêu cầu nhập kích thước bản đồ, tạo ra 2 file .txt toàn là nước (vùng biển của người chơi), sau đó người chơi có thể đặt tàu bằng cách chỉnh sửa các file .txt này.</a:t>
          </a:r>
          <a:endParaRPr lang="en-US" sz="1500" kern="1200"/>
        </a:p>
        <a:p>
          <a:pPr marL="114300" lvl="1" indent="-114300" algn="l" defTabSz="666750">
            <a:lnSpc>
              <a:spcPct val="90000"/>
            </a:lnSpc>
            <a:spcBef>
              <a:spcPct val="0"/>
            </a:spcBef>
            <a:spcAft>
              <a:spcPct val="15000"/>
            </a:spcAft>
            <a:buChar char="•"/>
          </a:pPr>
          <a:r>
            <a:rPr lang="vi-VN" sz="1500" i="0" kern="1200"/>
            <a:t>Quy định số lượt chơi K = N*N/2, đảm bảo tính hữu hạn, hợp lí, không gây nhàm chán.</a:t>
          </a:r>
          <a:endParaRPr lang="en-US" sz="1500" kern="1200"/>
        </a:p>
        <a:p>
          <a:pPr marL="114300" lvl="1" indent="-114300" algn="l" defTabSz="666750">
            <a:lnSpc>
              <a:spcPct val="90000"/>
            </a:lnSpc>
            <a:spcBef>
              <a:spcPct val="0"/>
            </a:spcBef>
            <a:spcAft>
              <a:spcPct val="15000"/>
            </a:spcAft>
            <a:buChar char="•"/>
          </a:pPr>
          <a:r>
            <a:rPr lang="vi-VN" sz="1500" i="0" kern="1200"/>
            <a:t>Đầy đủ các chế độ chơi người với người, người với máy.</a:t>
          </a:r>
          <a:endParaRPr lang="en-US" sz="1500" kern="1200"/>
        </a:p>
      </dsp:txBody>
      <dsp:txXfrm>
        <a:off x="46" y="1187087"/>
        <a:ext cx="4486498" cy="2675088"/>
      </dsp:txXfrm>
    </dsp:sp>
    <dsp:sp modelId="{AF1836E7-6E66-41AD-9F3F-EDF66676FEA3}">
      <dsp:nvSpPr>
        <dsp:cNvPr id="0" name=""/>
        <dsp:cNvSpPr/>
      </dsp:nvSpPr>
      <dsp:spPr>
        <a:xfrm>
          <a:off x="5114654" y="153784"/>
          <a:ext cx="4486498" cy="1299179"/>
        </a:xfrm>
        <a:prstGeom prst="rect">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vi-VN" sz="1500" b="1" kern="1200"/>
            <a:t>Các yêu cầu nâng cao, mở rộng được tiếp cận</a:t>
          </a:r>
          <a:endParaRPr lang="en-US" sz="1500" b="1" kern="1200"/>
        </a:p>
      </dsp:txBody>
      <dsp:txXfrm>
        <a:off x="5114654" y="153784"/>
        <a:ext cx="4486498" cy="1299179"/>
      </dsp:txXfrm>
    </dsp:sp>
    <dsp:sp modelId="{839906C7-5689-4DF7-BC12-F24B5F774A21}">
      <dsp:nvSpPr>
        <dsp:cNvPr id="0" name=""/>
        <dsp:cNvSpPr/>
      </dsp:nvSpPr>
      <dsp:spPr>
        <a:xfrm>
          <a:off x="5114654" y="1189699"/>
          <a:ext cx="4486498" cy="2675088"/>
        </a:xfrm>
        <a:prstGeom prst="rect">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vi-VN" sz="1500" i="0" kern="1200"/>
            <a:t>Kích thước bản đồ cho phép tương đối lớn, chưa thể kiểm tra.</a:t>
          </a:r>
          <a:endParaRPr lang="en-US" sz="1500" kern="1200"/>
        </a:p>
        <a:p>
          <a:pPr marL="114300" lvl="1" indent="-114300" algn="l" defTabSz="666750">
            <a:lnSpc>
              <a:spcPct val="90000"/>
            </a:lnSpc>
            <a:spcBef>
              <a:spcPct val="0"/>
            </a:spcBef>
            <a:spcAft>
              <a:spcPct val="15000"/>
            </a:spcAft>
            <a:buChar char="•"/>
          </a:pPr>
          <a:r>
            <a:rPr lang="vi-VN" sz="1500" i="0" kern="1200"/>
            <a:t>Kích thước tàu là tùy chọn, do người chơi thỏa thuận, có thể dài hơn 3 ô.</a:t>
          </a:r>
          <a:endParaRPr lang="en-US" sz="1500" kern="1200"/>
        </a:p>
        <a:p>
          <a:pPr marL="114300" lvl="1" indent="-114300" algn="l" defTabSz="666750">
            <a:lnSpc>
              <a:spcPct val="90000"/>
            </a:lnSpc>
            <a:spcBef>
              <a:spcPct val="0"/>
            </a:spcBef>
            <a:spcAft>
              <a:spcPct val="15000"/>
            </a:spcAft>
            <a:buChar char="•"/>
          </a:pPr>
          <a:r>
            <a:rPr lang="vi-VN" sz="1500" i="0" kern="1200"/>
            <a:t>Số loại tàu là tùy chọn, do người chơi thỏa thuận.</a:t>
          </a:r>
          <a:endParaRPr lang="en-US" sz="1500" kern="1200"/>
        </a:p>
        <a:p>
          <a:pPr marL="114300" lvl="1" indent="-114300" algn="l" defTabSz="666750">
            <a:lnSpc>
              <a:spcPct val="90000"/>
            </a:lnSpc>
            <a:spcBef>
              <a:spcPct val="0"/>
            </a:spcBef>
            <a:spcAft>
              <a:spcPct val="15000"/>
            </a:spcAft>
            <a:buChar char="•"/>
          </a:pPr>
          <a:r>
            <a:rPr lang="vi-VN" sz="1500" i="0" kern="1200"/>
            <a:t>Số điểm đem lại bằng kích thước tàu bị bắn chìm trong lượt.</a:t>
          </a:r>
          <a:endParaRPr lang="en-US" sz="1500" kern="1200"/>
        </a:p>
        <a:p>
          <a:pPr marL="114300" lvl="1" indent="-114300" algn="l" defTabSz="666750">
            <a:lnSpc>
              <a:spcPct val="90000"/>
            </a:lnSpc>
            <a:spcBef>
              <a:spcPct val="0"/>
            </a:spcBef>
            <a:spcAft>
              <a:spcPct val="15000"/>
            </a:spcAft>
            <a:buChar char="•"/>
          </a:pPr>
          <a:r>
            <a:rPr lang="vi-VN" sz="1500" i="0" kern="1200"/>
            <a:t>Tăng tính sinh động của trò chơi bằng việc thêm màu sắc và âm thanh.</a:t>
          </a:r>
          <a:endParaRPr lang="en-US" sz="1500" kern="1200"/>
        </a:p>
        <a:p>
          <a:pPr marL="114300" lvl="1" indent="-114300" algn="l" defTabSz="666750">
            <a:lnSpc>
              <a:spcPct val="90000"/>
            </a:lnSpc>
            <a:spcBef>
              <a:spcPct val="0"/>
            </a:spcBef>
            <a:spcAft>
              <a:spcPct val="15000"/>
            </a:spcAft>
            <a:buChar char="•"/>
          </a:pPr>
          <a:r>
            <a:rPr lang="vi-VN" sz="1500" i="0" kern="1200"/>
            <a:t>Phát triển chế độ online hai người chơi trên cùng một mạng.</a:t>
          </a:r>
          <a:endParaRPr lang="en-US" sz="1500" kern="1200"/>
        </a:p>
      </dsp:txBody>
      <dsp:txXfrm>
        <a:off x="5114654" y="1189699"/>
        <a:ext cx="4486498" cy="2675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7120-23A0-4621-9875-7F3217EC1972}">
      <dsp:nvSpPr>
        <dsp:cNvPr id="0" name=""/>
        <dsp:cNvSpPr/>
      </dsp:nvSpPr>
      <dsp:spPr>
        <a:xfrm>
          <a:off x="0" y="2723"/>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7E0DC5-6DF3-4289-A48F-76B632ADE1FF}">
      <dsp:nvSpPr>
        <dsp:cNvPr id="0" name=""/>
        <dsp:cNvSpPr/>
      </dsp:nvSpPr>
      <dsp:spPr>
        <a:xfrm>
          <a:off x="0" y="2723"/>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vi-VN" sz="3700" kern="1200" baseline="0"/>
            <a:t>TEAM 1: </a:t>
          </a:r>
          <a:br>
            <a:rPr lang="vi-VN" sz="3700" kern="1200" baseline="0"/>
          </a:br>
          <a:r>
            <a:rPr lang="vi-VN" sz="3700" kern="1200" baseline="0"/>
            <a:t>- Nguyễn Trọng Khánh </a:t>
          </a:r>
          <a:br>
            <a:rPr lang="vi-VN" sz="3700" kern="1200" baseline="0"/>
          </a:br>
          <a:r>
            <a:rPr lang="vi-VN" sz="3700" kern="1200" baseline="0"/>
            <a:t>- Bùi Huy Đức</a:t>
          </a:r>
          <a:endParaRPr lang="en-US" sz="3700" kern="1200"/>
        </a:p>
      </dsp:txBody>
      <dsp:txXfrm>
        <a:off x="0" y="2723"/>
        <a:ext cx="6506304" cy="1857464"/>
      </dsp:txXfrm>
    </dsp:sp>
    <dsp:sp modelId="{A82CFF1E-4852-471D-B86C-135D0825940A}">
      <dsp:nvSpPr>
        <dsp:cNvPr id="0" name=""/>
        <dsp:cNvSpPr/>
      </dsp:nvSpPr>
      <dsp:spPr>
        <a:xfrm>
          <a:off x="0" y="1860187"/>
          <a:ext cx="6506304" cy="0"/>
        </a:xfrm>
        <a:prstGeom prst="line">
          <a:avLst/>
        </a:prstGeom>
        <a:solidFill>
          <a:schemeClr val="accent2">
            <a:hueOff val="-82827"/>
            <a:satOff val="-27168"/>
            <a:lumOff val="-9901"/>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2C0CB-26ED-4B8F-9598-19CD530435F6}">
      <dsp:nvSpPr>
        <dsp:cNvPr id="0" name=""/>
        <dsp:cNvSpPr/>
      </dsp:nvSpPr>
      <dsp:spPr>
        <a:xfrm>
          <a:off x="0" y="1860187"/>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vi-VN" sz="3700" kern="1200" baseline="0"/>
            <a:t>TEAM 2: </a:t>
          </a:r>
          <a:br>
            <a:rPr lang="vi-VN" sz="3700" kern="1200" baseline="0"/>
          </a:br>
          <a:r>
            <a:rPr lang="vi-VN" sz="3700" kern="1200" baseline="0"/>
            <a:t>- Nguyễn Xuân Khải </a:t>
          </a:r>
          <a:br>
            <a:rPr lang="vi-VN" sz="3700" kern="1200" baseline="0"/>
          </a:br>
          <a:r>
            <a:rPr lang="vi-VN" sz="3700" kern="1200" baseline="0"/>
            <a:t>- Lương Minh Kiên</a:t>
          </a:r>
          <a:endParaRPr lang="en-US" sz="3700" kern="1200"/>
        </a:p>
      </dsp:txBody>
      <dsp:txXfrm>
        <a:off x="0" y="1860187"/>
        <a:ext cx="6506304" cy="1857464"/>
      </dsp:txXfrm>
    </dsp:sp>
    <dsp:sp modelId="{AA6D1FC7-FB0A-4584-8425-315DD783A13D}">
      <dsp:nvSpPr>
        <dsp:cNvPr id="0" name=""/>
        <dsp:cNvSpPr/>
      </dsp:nvSpPr>
      <dsp:spPr>
        <a:xfrm>
          <a:off x="0" y="3717652"/>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8E73E-8CB6-4B15-B68F-3BA78678F7DB}">
      <dsp:nvSpPr>
        <dsp:cNvPr id="0" name=""/>
        <dsp:cNvSpPr/>
      </dsp:nvSpPr>
      <dsp:spPr>
        <a:xfrm>
          <a:off x="0" y="3717652"/>
          <a:ext cx="6506304" cy="1857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vi-VN" sz="3700" kern="1200" baseline="0"/>
            <a:t>TEAM 3: </a:t>
          </a:r>
          <a:br>
            <a:rPr lang="vi-VN" sz="3700" kern="1200" baseline="0"/>
          </a:br>
          <a:r>
            <a:rPr lang="vi-VN" sz="3700" kern="1200" baseline="0"/>
            <a:t>- Lê Công Nhật Anh </a:t>
          </a:r>
          <a:br>
            <a:rPr lang="vi-VN" sz="3700" kern="1200" baseline="0"/>
          </a:br>
          <a:r>
            <a:rPr lang="vi-VN" sz="3700" kern="1200" baseline="0"/>
            <a:t>- Dương Văn Dũng</a:t>
          </a:r>
          <a:endParaRPr lang="en-US" sz="3700" kern="1200"/>
        </a:p>
      </dsp:txBody>
      <dsp:txXfrm>
        <a:off x="0" y="3717652"/>
        <a:ext cx="6506304" cy="185746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287B15-6664-4C2C-8F76-7BC439B0EE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742BA8-04F3-4860-8CCF-B619187435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DCDED4-39B4-4DCF-B6ED-31E7B829B745}" type="datetimeFigureOut">
              <a:rPr lang="en-US" smtClean="0"/>
              <a:t>06-Dec-19</a:t>
            </a:fld>
            <a:endParaRPr lang="en-US"/>
          </a:p>
        </p:txBody>
      </p:sp>
      <p:sp>
        <p:nvSpPr>
          <p:cNvPr id="4" name="Footer Placeholder 3">
            <a:extLst>
              <a:ext uri="{FF2B5EF4-FFF2-40B4-BE49-F238E27FC236}">
                <a16:creationId xmlns:a16="http://schemas.microsoft.com/office/drawing/2014/main" id="{102D40C2-A389-46CF-9215-8F79104AC1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AA8D980-ACFD-4A90-847F-16521FB48F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DF1E77-5F5C-4744-A077-CEA25F97159A}" type="slidenum">
              <a:rPr lang="en-US" smtClean="0"/>
              <a:t>‹#›</a:t>
            </a:fld>
            <a:endParaRPr lang="en-US"/>
          </a:p>
        </p:txBody>
      </p:sp>
    </p:spTree>
    <p:extLst>
      <p:ext uri="{BB962C8B-B14F-4D97-AF65-F5344CB8AC3E}">
        <p14:creationId xmlns:p14="http://schemas.microsoft.com/office/powerpoint/2010/main" val="16755852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A53D1-BF3F-431C-BD93-27B1C4CCBCC0}" type="datetimeFigureOut">
              <a:rPr lang="en-US" smtClean="0"/>
              <a:t>06-Dec-19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9818A-139F-4969-8C9F-3BA007310F6A}" type="slidenum">
              <a:rPr lang="en-US" smtClean="0"/>
              <a:t>‹#›</a:t>
            </a:fld>
            <a:endParaRPr lang="en-US"/>
          </a:p>
        </p:txBody>
      </p:sp>
    </p:spTree>
    <p:extLst>
      <p:ext uri="{BB962C8B-B14F-4D97-AF65-F5344CB8AC3E}">
        <p14:creationId xmlns:p14="http://schemas.microsoft.com/office/powerpoint/2010/main" val="25928589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5E4FC3E-4453-4A1B-85C4-932603341E0A}" type="datetime1">
              <a:rPr lang="en-US" smtClean="0"/>
              <a:t>06-Dec-19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6DB18-5118-4F54-B963-AC6883923C26}" type="datetime1">
              <a:rPr lang="en-US" smtClean="0"/>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20624-9DA4-4C0D-A450-513A29E2CA26}" type="datetime1">
              <a:rPr lang="en-US" smtClean="0"/>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D6201-D558-4FB4-86E2-375F3C22DEA8}" type="datetime1">
              <a:rPr lang="en-US" smtClean="0"/>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08F191D-BA57-46ED-9509-4E8A99B875DC}" type="datetime1">
              <a:rPr lang="en-US" smtClean="0"/>
              <a:t>06-Dec-19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6CF392-DF15-472A-A1AD-22FB513894BB}" type="datetime1">
              <a:rPr lang="en-US" smtClean="0"/>
              <a:t>06-Dec-19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7B7CA-5964-4055-A072-F66C14F9A650}" type="datetime1">
              <a:rPr lang="en-US" smtClean="0"/>
              <a:t>06-Dec-19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88AE8-DEB5-4C64-9138-A5A7812D5049}" type="datetime1">
              <a:rPr lang="en-US" smtClean="0"/>
              <a:t>06-Dec-19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6FD3D-DFC2-4A72-A853-3A3DEC7042D4}" type="datetime1">
              <a:rPr lang="en-US" smtClean="0"/>
              <a:t>06-Dec-19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7B0E5CD-579C-4052-A760-8C9DAE631A91}" type="datetime1">
              <a:rPr lang="en-US" smtClean="0"/>
              <a:t>06-Dec-19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D26D64C-404B-463D-8FE7-214F06810FB0}" type="datetime1">
              <a:rPr lang="en-US" smtClean="0"/>
              <a:t>06-Dec-19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9610A27-D62F-45A0-B540-3188F6868E75}" type="datetime1">
              <a:rPr lang="en-US" smtClean="0"/>
              <a:t>06-Dec-19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svg"/><Relationship Id="rId7" Type="http://schemas.openxmlformats.org/officeDocument/2006/relationships/diagramColors" Target="../diagrams/colors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sv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D398-FE2D-4D25-959C-DE0832AB60FE}"/>
              </a:ext>
            </a:extLst>
          </p:cNvPr>
          <p:cNvSpPr>
            <a:spLocks noGrp="1"/>
          </p:cNvSpPr>
          <p:nvPr>
            <p:ph type="ctrTitle"/>
          </p:nvPr>
        </p:nvSpPr>
        <p:spPr/>
        <p:txBody>
          <a:bodyPr/>
          <a:lstStyle/>
          <a:p>
            <a:r>
              <a:rPr lang="vi-VN"/>
              <a:t>BÁO CÁO ĐỒ ÁN KĨ THUẬT LẬP TRÌNH</a:t>
            </a:r>
            <a:endParaRPr lang="en-US"/>
          </a:p>
        </p:txBody>
      </p:sp>
      <p:sp>
        <p:nvSpPr>
          <p:cNvPr id="3" name="Subtitle 2">
            <a:extLst>
              <a:ext uri="{FF2B5EF4-FFF2-40B4-BE49-F238E27FC236}">
                <a16:creationId xmlns:a16="http://schemas.microsoft.com/office/drawing/2014/main" id="{B6B996F2-86C8-4094-B517-2DA1FF567170}"/>
              </a:ext>
            </a:extLst>
          </p:cNvPr>
          <p:cNvSpPr>
            <a:spLocks noGrp="1"/>
          </p:cNvSpPr>
          <p:nvPr>
            <p:ph type="subTitle" idx="1"/>
          </p:nvPr>
        </p:nvSpPr>
        <p:spPr/>
        <p:txBody>
          <a:bodyPr/>
          <a:lstStyle/>
          <a:p>
            <a:r>
              <a:rPr lang="vi-VN"/>
              <a:t>Giảng viên: TS Nguyễn Việt Tùng</a:t>
            </a:r>
            <a:br>
              <a:rPr lang="vi-VN"/>
            </a:br>
            <a:r>
              <a:rPr lang="vi-VN"/>
              <a:t>Lớp: CTTN – Điều Khiển Tự Động - K62</a:t>
            </a:r>
            <a:endParaRPr lang="en-US"/>
          </a:p>
        </p:txBody>
      </p:sp>
    </p:spTree>
    <p:extLst>
      <p:ext uri="{BB962C8B-B14F-4D97-AF65-F5344CB8AC3E}">
        <p14:creationId xmlns:p14="http://schemas.microsoft.com/office/powerpoint/2010/main" val="599977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860667" y="685800"/>
            <a:ext cx="3656419" cy="1485900"/>
          </a:xfrm>
        </p:spPr>
        <p:txBody>
          <a:bodyPr vert="horz" lIns="91440" tIns="45720" rIns="91440" bIns="45720" rtlCol="0">
            <a:normAutofit/>
          </a:bodyPr>
          <a:lstStyle/>
          <a:p>
            <a:r>
              <a:rPr lang="en-US" sz="3700" cap="all"/>
              <a:t>THIẾT KẾ CHƯƠNG TRÌNH</a:t>
            </a:r>
          </a:p>
        </p:txBody>
      </p:sp>
      <p:sp>
        <p:nvSpPr>
          <p:cNvPr id="80" name="Rectangle 7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BD081D02-0675-412F-B897-77125B75D8E6}"/>
              </a:ext>
            </a:extLst>
          </p:cNvPr>
          <p:cNvPicPr>
            <a:picLocks noChangeAspect="1"/>
          </p:cNvPicPr>
          <p:nvPr/>
        </p:nvPicPr>
        <p:blipFill rotWithShape="1">
          <a:blip r:embed="rId2"/>
          <a:srcRect r="20679"/>
          <a:stretch/>
        </p:blipFill>
        <p:spPr>
          <a:xfrm>
            <a:off x="706695" y="216587"/>
            <a:ext cx="7153972" cy="6439106"/>
          </a:xfrm>
          <a:prstGeom prst="rect">
            <a:avLst/>
          </a:prstGeom>
        </p:spPr>
      </p:pic>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860667" y="2286000"/>
            <a:ext cx="3656419" cy="3581400"/>
          </a:xfrm>
        </p:spPr>
        <p:txBody>
          <a:bodyPr vert="horz" lIns="91440" tIns="45720" rIns="91440" bIns="45720" rtlCol="0">
            <a:normAutofit/>
          </a:bodyPr>
          <a:lstStyle/>
          <a:p>
            <a:pPr marL="0" indent="0">
              <a:spcBef>
                <a:spcPts val="0"/>
              </a:spcBef>
              <a:spcAft>
                <a:spcPts val="600"/>
              </a:spcAft>
              <a:buNone/>
            </a:pPr>
            <a:r>
              <a:rPr lang="vi-VN"/>
              <a:t>Các kiểu tự định nghĩa, các biến tổng quát</a:t>
            </a:r>
            <a:endParaRPr lang="en-US"/>
          </a:p>
        </p:txBody>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defTabSz="914400">
              <a:spcAft>
                <a:spcPts val="600"/>
              </a:spcAft>
            </a:pPr>
            <a:fld id="{69E57DC2-970A-4B3E-BB1C-7A09969E49DF}" type="slidenum">
              <a:rPr lang="en-US" smtClean="0"/>
              <a:pPr defTabSz="914400">
                <a:spcAft>
                  <a:spcPts val="600"/>
                </a:spcAft>
              </a:pPr>
              <a:t>10</a:t>
            </a:fld>
            <a:endParaRPr lang="en-US"/>
          </a:p>
        </p:txBody>
      </p:sp>
    </p:spTree>
    <p:extLst>
      <p:ext uri="{BB962C8B-B14F-4D97-AF65-F5344CB8AC3E}">
        <p14:creationId xmlns:p14="http://schemas.microsoft.com/office/powerpoint/2010/main" val="343854349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86124-E8AF-4802-99CF-ADA48DFE8E85}"/>
              </a:ext>
            </a:extLst>
          </p:cNvPr>
          <p:cNvSpPr>
            <a:spLocks noGrp="1"/>
          </p:cNvSpPr>
          <p:nvPr>
            <p:ph type="title"/>
          </p:nvPr>
        </p:nvSpPr>
        <p:spPr>
          <a:xfrm>
            <a:off x="640080" y="639704"/>
            <a:ext cx="3299579" cy="5577840"/>
          </a:xfrm>
        </p:spPr>
        <p:txBody>
          <a:bodyPr anchor="ctr">
            <a:normAutofit/>
          </a:bodyPr>
          <a:lstStyle/>
          <a:p>
            <a:pPr algn="ctr"/>
            <a:r>
              <a:rPr lang="vi-VN"/>
              <a:t>THIẾT KẾ CÁC HÀM</a:t>
            </a:r>
            <a:endParaRPr lang="en-US"/>
          </a:p>
        </p:txBody>
      </p:sp>
      <p:sp>
        <p:nvSpPr>
          <p:cNvPr id="4" name="Slide Number Placeholder 3">
            <a:extLst>
              <a:ext uri="{FF2B5EF4-FFF2-40B4-BE49-F238E27FC236}">
                <a16:creationId xmlns:a16="http://schemas.microsoft.com/office/drawing/2014/main" id="{1D52BA9E-6288-4618-B929-6427AC625AD2}"/>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smtClean="0"/>
              <a:pPr>
                <a:spcAft>
                  <a:spcPts val="600"/>
                </a:spcAft>
              </a:pPr>
              <a:t>11</a:t>
            </a:fld>
            <a:endParaRPr lang="en-US"/>
          </a:p>
        </p:txBody>
      </p:sp>
      <p:pic>
        <p:nvPicPr>
          <p:cNvPr id="6" name="Graphic 5" descr="Head with gears">
            <a:extLst>
              <a:ext uri="{FF2B5EF4-FFF2-40B4-BE49-F238E27FC236}">
                <a16:creationId xmlns:a16="http://schemas.microsoft.com/office/drawing/2014/main" id="{52AB62D8-029C-4053-B534-4DCB916460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80" y="182504"/>
            <a:ext cx="914400" cy="914400"/>
          </a:xfrm>
          <a:prstGeom prst="rect">
            <a:avLst/>
          </a:prstGeom>
        </p:spPr>
      </p:pic>
      <p:graphicFrame>
        <p:nvGraphicFramePr>
          <p:cNvPr id="8" name="Content Placeholder 2">
            <a:extLst>
              <a:ext uri="{FF2B5EF4-FFF2-40B4-BE49-F238E27FC236}">
                <a16:creationId xmlns:a16="http://schemas.microsoft.com/office/drawing/2014/main" id="{0B92C7BD-E36E-4D46-BC3D-C30CBAE372A6}"/>
              </a:ext>
            </a:extLst>
          </p:cNvPr>
          <p:cNvGraphicFramePr>
            <a:graphicFrameLocks noGrp="1"/>
          </p:cNvGraphicFramePr>
          <p:nvPr>
            <p:ph idx="1"/>
            <p:extLst>
              <p:ext uri="{D42A27DB-BD31-4B8C-83A1-F6EECF244321}">
                <p14:modId xmlns:p14="http://schemas.microsoft.com/office/powerpoint/2010/main" val="3900318957"/>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4904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57"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58"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60" name="Rectangle 59">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52857" y="5673730"/>
            <a:ext cx="10731565" cy="509351"/>
          </a:xfrm>
        </p:spPr>
        <p:txBody>
          <a:bodyPr vert="horz" lIns="91440" tIns="45720" rIns="91440" bIns="45720" rtlCol="0">
            <a:normAutofit/>
          </a:bodyPr>
          <a:lstStyle/>
          <a:p>
            <a:pPr marL="0" indent="0" algn="ctr">
              <a:lnSpc>
                <a:spcPct val="112000"/>
              </a:lnSpc>
              <a:spcBef>
                <a:spcPts val="0"/>
              </a:spcBef>
              <a:spcAft>
                <a:spcPts val="600"/>
              </a:spcAft>
              <a:buNone/>
            </a:pPr>
            <a:r>
              <a:rPr lang="en-US"/>
              <a:t>Nguyễn Trọng Khánh – Bùi Huy Đức</a:t>
            </a:r>
          </a:p>
        </p:txBody>
      </p:sp>
      <p:pic>
        <p:nvPicPr>
          <p:cNvPr id="51" name="Graphic 50">
            <a:extLst>
              <a:ext uri="{FF2B5EF4-FFF2-40B4-BE49-F238E27FC236}">
                <a16:creationId xmlns:a16="http://schemas.microsoft.com/office/drawing/2014/main" id="{F1C0CBE3-4426-4575-A8BF-BDCB158FD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7181"/>
          <a:stretch/>
        </p:blipFill>
        <p:spPr>
          <a:xfrm>
            <a:off x="20" y="10"/>
            <a:ext cx="12191980" cy="4187119"/>
          </a:xfrm>
          <a:prstGeom prst="rect">
            <a:avLst/>
          </a:prstGeom>
        </p:spPr>
      </p:pic>
      <p:sp>
        <p:nvSpPr>
          <p:cNvPr id="62" name="Freeform: Shape 61">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64" name="Freeform: Shape 63">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smtClean="0"/>
              <a:pPr>
                <a:spcAft>
                  <a:spcPts val="600"/>
                </a:spcAft>
              </a:pPr>
              <a:t>12</a:t>
            </a:fld>
            <a:endParaRPr lang="en-US"/>
          </a:p>
        </p:txBody>
      </p:sp>
    </p:spTree>
    <p:extLst>
      <p:ext uri="{BB962C8B-B14F-4D97-AF65-F5344CB8AC3E}">
        <p14:creationId xmlns:p14="http://schemas.microsoft.com/office/powerpoint/2010/main" val="107276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3" name="Rectangle 3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52857" y="5673730"/>
            <a:ext cx="10731565" cy="509351"/>
          </a:xfrm>
        </p:spPr>
        <p:txBody>
          <a:bodyPr vert="horz" lIns="91440" tIns="45720" rIns="91440" bIns="45720" rtlCol="0">
            <a:normAutofit/>
          </a:bodyPr>
          <a:lstStyle/>
          <a:p>
            <a:pPr marL="0" indent="0" algn="ctr">
              <a:lnSpc>
                <a:spcPct val="112000"/>
              </a:lnSpc>
              <a:spcBef>
                <a:spcPts val="0"/>
              </a:spcBef>
              <a:spcAft>
                <a:spcPts val="600"/>
              </a:spcAft>
              <a:buNone/>
            </a:pPr>
            <a:r>
              <a:rPr lang="en-US"/>
              <a:t>Nguyễn Trọng Khánh – Bùi Huy Đức</a:t>
            </a:r>
          </a:p>
        </p:txBody>
      </p:sp>
      <p:pic>
        <p:nvPicPr>
          <p:cNvPr id="24" name="Picture 23">
            <a:extLst>
              <a:ext uri="{FF2B5EF4-FFF2-40B4-BE49-F238E27FC236}">
                <a16:creationId xmlns:a16="http://schemas.microsoft.com/office/drawing/2014/main" id="{4EB6F8B5-4F04-418E-9163-196FC58681B6}"/>
              </a:ext>
            </a:extLst>
          </p:cNvPr>
          <p:cNvPicPr>
            <a:picLocks noChangeAspect="1"/>
          </p:cNvPicPr>
          <p:nvPr/>
        </p:nvPicPr>
        <p:blipFill rotWithShape="1">
          <a:blip r:embed="rId2"/>
          <a:srcRect r="2455" b="-1"/>
          <a:stretch/>
        </p:blipFill>
        <p:spPr>
          <a:xfrm>
            <a:off x="20" y="10"/>
            <a:ext cx="12191980" cy="4339670"/>
          </a:xfrm>
          <a:prstGeom prst="rect">
            <a:avLst/>
          </a:prstGeom>
        </p:spPr>
      </p:pic>
      <p:sp>
        <p:nvSpPr>
          <p:cNvPr id="35" name="Freeform: Shape 3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37" name="Freeform: Shape 3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smtClean="0"/>
              <a:pPr>
                <a:spcAft>
                  <a:spcPts val="600"/>
                </a:spcAft>
              </a:pPr>
              <a:t>13</a:t>
            </a:fld>
            <a:endParaRPr lang="en-US"/>
          </a:p>
        </p:txBody>
      </p:sp>
    </p:spTree>
    <p:extLst>
      <p:ext uri="{BB962C8B-B14F-4D97-AF65-F5344CB8AC3E}">
        <p14:creationId xmlns:p14="http://schemas.microsoft.com/office/powerpoint/2010/main" val="93380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3"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4"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6" name="Rectangle 45">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52857" y="5673730"/>
            <a:ext cx="10731565" cy="509351"/>
          </a:xfrm>
        </p:spPr>
        <p:txBody>
          <a:bodyPr vert="horz" lIns="91440" tIns="45720" rIns="91440" bIns="45720" rtlCol="0">
            <a:normAutofit/>
          </a:bodyPr>
          <a:lstStyle/>
          <a:p>
            <a:pPr marL="0" indent="0" algn="ctr">
              <a:lnSpc>
                <a:spcPct val="112000"/>
              </a:lnSpc>
              <a:spcBef>
                <a:spcPts val="0"/>
              </a:spcBef>
              <a:spcAft>
                <a:spcPts val="600"/>
              </a:spcAft>
              <a:buNone/>
            </a:pPr>
            <a:r>
              <a:rPr lang="en-US"/>
              <a:t>Nguyễn Trọng Khánh – Bùi Huy Đức</a:t>
            </a:r>
          </a:p>
        </p:txBody>
      </p:sp>
      <p:pic>
        <p:nvPicPr>
          <p:cNvPr id="5" name="Picture 4" descr="A picture containing drawing&#10;&#10;Description automatically generated">
            <a:extLst>
              <a:ext uri="{FF2B5EF4-FFF2-40B4-BE49-F238E27FC236}">
                <a16:creationId xmlns:a16="http://schemas.microsoft.com/office/drawing/2014/main" id="{EC6B18BF-0793-494E-9F7B-B54621AD7D21}"/>
              </a:ext>
            </a:extLst>
          </p:cNvPr>
          <p:cNvPicPr>
            <a:picLocks noChangeAspect="1"/>
          </p:cNvPicPr>
          <p:nvPr/>
        </p:nvPicPr>
        <p:blipFill rotWithShape="1">
          <a:blip r:embed="rId2"/>
          <a:srcRect r="38853" b="1"/>
          <a:stretch/>
        </p:blipFill>
        <p:spPr>
          <a:xfrm>
            <a:off x="20" y="10"/>
            <a:ext cx="12191980" cy="4187119"/>
          </a:xfrm>
          <a:prstGeom prst="rect">
            <a:avLst/>
          </a:prstGeom>
        </p:spPr>
      </p:pic>
      <p:sp>
        <p:nvSpPr>
          <p:cNvPr id="48" name="Freeform: Shape 47">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50" name="Freeform: Shape 49">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smtClean="0"/>
              <a:pPr>
                <a:spcAft>
                  <a:spcPts val="600"/>
                </a:spcAft>
              </a:pPr>
              <a:t>14</a:t>
            </a:fld>
            <a:endParaRPr lang="en-US"/>
          </a:p>
        </p:txBody>
      </p:sp>
    </p:spTree>
    <p:extLst>
      <p:ext uri="{BB962C8B-B14F-4D97-AF65-F5344CB8AC3E}">
        <p14:creationId xmlns:p14="http://schemas.microsoft.com/office/powerpoint/2010/main" val="4141578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D5FEBA0-080D-4137-84FA-9452466EB00A}"/>
              </a:ext>
            </a:extLst>
          </p:cNvPr>
          <p:cNvPicPr>
            <a:picLocks noGrp="1" noChangeAspect="1"/>
          </p:cNvPicPr>
          <p:nvPr>
            <p:ph idx="1"/>
          </p:nvPr>
        </p:nvPicPr>
        <p:blipFill>
          <a:blip r:embed="rId2"/>
          <a:stretch>
            <a:fillRect/>
          </a:stretch>
        </p:blipFill>
        <p:spPr>
          <a:xfrm>
            <a:off x="393138" y="316305"/>
            <a:ext cx="11405723" cy="6216120"/>
          </a:xfrm>
          <a:prstGeom prst="rect">
            <a:avLst/>
          </a:prstGeom>
        </p:spPr>
      </p:pic>
      <p:sp>
        <p:nvSpPr>
          <p:cNvPr id="4" name="Slide Number Placeholder 3">
            <a:extLst>
              <a:ext uri="{FF2B5EF4-FFF2-40B4-BE49-F238E27FC236}">
                <a16:creationId xmlns:a16="http://schemas.microsoft.com/office/drawing/2014/main" id="{D1839723-19B4-43C0-99B5-246D0A82DF4F}"/>
              </a:ext>
            </a:extLst>
          </p:cNvPr>
          <p:cNvSpPr>
            <a:spLocks noGrp="1"/>
          </p:cNvSpPr>
          <p:nvPr>
            <p:ph type="sldNum" sz="quarter" idx="12"/>
          </p:nvPr>
        </p:nvSpPr>
        <p:spPr>
          <a:xfrm>
            <a:off x="9472736" y="6330118"/>
            <a:ext cx="1596292" cy="404614"/>
          </a:xfrm>
        </p:spPr>
        <p:txBody>
          <a:bodyPr vert="horz" lIns="91440" tIns="45720" rIns="91440" bIns="45720" rtlCol="0" anchor="ctr">
            <a:normAutofit/>
          </a:bodyPr>
          <a:lstStyle/>
          <a:p>
            <a:pPr>
              <a:spcAft>
                <a:spcPts val="600"/>
              </a:spcAft>
            </a:pPr>
            <a:fld id="{69E57DC2-970A-4B3E-BB1C-7A09969E49DF}" type="slidenum">
              <a:rPr lang="en-US">
                <a:solidFill>
                  <a:srgbClr val="000000"/>
                </a:solidFill>
              </a:rPr>
              <a:pPr>
                <a:spcAft>
                  <a:spcPts val="600"/>
                </a:spcAft>
              </a:pPr>
              <a:t>15</a:t>
            </a:fld>
            <a:endParaRPr lang="en-US">
              <a:solidFill>
                <a:srgbClr val="000000"/>
              </a:solidFill>
            </a:endParaRPr>
          </a:p>
        </p:txBody>
      </p:sp>
    </p:spTree>
    <p:extLst>
      <p:ext uri="{BB962C8B-B14F-4D97-AF65-F5344CB8AC3E}">
        <p14:creationId xmlns:p14="http://schemas.microsoft.com/office/powerpoint/2010/main" val="187817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2800" cap="all"/>
              <a:t>THIẾT KẾ CHƯƠNG TRÌNH</a:t>
            </a:r>
          </a:p>
        </p:txBody>
      </p:sp>
      <p:pic>
        <p:nvPicPr>
          <p:cNvPr id="7" name="Picture 6">
            <a:extLst>
              <a:ext uri="{FF2B5EF4-FFF2-40B4-BE49-F238E27FC236}">
                <a16:creationId xmlns:a16="http://schemas.microsoft.com/office/drawing/2014/main" id="{EEBE37FF-97D8-4350-98E6-17757A4AF3B1}"/>
              </a:ext>
            </a:extLst>
          </p:cNvPr>
          <p:cNvPicPr>
            <a:picLocks noChangeAspect="1"/>
          </p:cNvPicPr>
          <p:nvPr/>
        </p:nvPicPr>
        <p:blipFill>
          <a:blip r:embed="rId2"/>
          <a:stretch>
            <a:fillRect/>
          </a:stretch>
        </p:blipFill>
        <p:spPr>
          <a:xfrm>
            <a:off x="965200" y="-14560"/>
            <a:ext cx="5589269" cy="6857999"/>
          </a:xfrm>
          <a:prstGeom prst="rect">
            <a:avLst/>
          </a:prstGeom>
        </p:spPr>
      </p:pic>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8471423" y="2286000"/>
            <a:ext cx="3053039" cy="3931920"/>
          </a:xfrm>
        </p:spPr>
        <p:txBody>
          <a:bodyPr vert="horz" lIns="91440" tIns="45720" rIns="91440" bIns="45720" rtlCol="0">
            <a:normAutofit/>
          </a:bodyPr>
          <a:lstStyle/>
          <a:p>
            <a:pPr marL="0" indent="0">
              <a:spcBef>
                <a:spcPts val="0"/>
              </a:spcBef>
              <a:spcAft>
                <a:spcPts val="600"/>
              </a:spcAft>
              <a:buNone/>
            </a:pPr>
            <a:r>
              <a:rPr lang="en-US" sz="1600"/>
              <a:t>Nguyễn Trọng Khánh – Bùi Huy Đức</a:t>
            </a:r>
          </a:p>
        </p:txBody>
      </p:sp>
      <p:sp>
        <p:nvSpPr>
          <p:cNvPr id="5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16</a:t>
            </a:fld>
            <a:endParaRPr lang="en-US"/>
          </a:p>
        </p:txBody>
      </p:sp>
    </p:spTree>
    <p:extLst>
      <p:ext uri="{BB962C8B-B14F-4D97-AF65-F5344CB8AC3E}">
        <p14:creationId xmlns:p14="http://schemas.microsoft.com/office/powerpoint/2010/main" val="119604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5054DDC-3A3B-499E-BF48-EAB233086295}"/>
              </a:ext>
            </a:extLst>
          </p:cNvPr>
          <p:cNvPicPr>
            <a:picLocks noGrp="1" noChangeAspect="1"/>
          </p:cNvPicPr>
          <p:nvPr>
            <p:ph idx="1"/>
          </p:nvPr>
        </p:nvPicPr>
        <p:blipFill>
          <a:blip r:embed="rId2"/>
          <a:stretch>
            <a:fillRect/>
          </a:stretch>
        </p:blipFill>
        <p:spPr>
          <a:xfrm>
            <a:off x="-14181" y="0"/>
            <a:ext cx="12292086" cy="6857624"/>
          </a:xfrm>
          <a:prstGeom prst="rect">
            <a:avLst/>
          </a:prstGeom>
        </p:spPr>
      </p:pic>
      <p:sp>
        <p:nvSpPr>
          <p:cNvPr id="4" name="Slide Number Placeholder 3">
            <a:extLst>
              <a:ext uri="{FF2B5EF4-FFF2-40B4-BE49-F238E27FC236}">
                <a16:creationId xmlns:a16="http://schemas.microsoft.com/office/drawing/2014/main" id="{DB5AE221-8F1E-42B9-A658-BFC963162DE8}"/>
              </a:ext>
            </a:extLst>
          </p:cNvPr>
          <p:cNvSpPr>
            <a:spLocks noGrp="1"/>
          </p:cNvSpPr>
          <p:nvPr>
            <p:ph type="sldNum" sz="quarter" idx="12"/>
          </p:nvPr>
        </p:nvSpPr>
        <p:spPr>
          <a:xfrm>
            <a:off x="9472736" y="6330118"/>
            <a:ext cx="1596292" cy="404614"/>
          </a:xfrm>
        </p:spPr>
        <p:txBody>
          <a:bodyPr vert="horz" lIns="91440" tIns="45720" rIns="91440" bIns="45720" rtlCol="0" anchor="ctr">
            <a:normAutofit/>
          </a:bodyPr>
          <a:lstStyle/>
          <a:p>
            <a:pPr>
              <a:spcAft>
                <a:spcPts val="600"/>
              </a:spcAft>
            </a:pPr>
            <a:fld id="{69E57DC2-970A-4B3E-BB1C-7A09969E49DF}" type="slidenum">
              <a:rPr lang="en-US">
                <a:solidFill>
                  <a:srgbClr val="000000"/>
                </a:solidFill>
              </a:rPr>
              <a:pPr>
                <a:spcAft>
                  <a:spcPts val="600"/>
                </a:spcAft>
              </a:pPr>
              <a:t>17</a:t>
            </a:fld>
            <a:endParaRPr lang="en-US">
              <a:solidFill>
                <a:srgbClr val="000000"/>
              </a:solidFill>
            </a:endParaRPr>
          </a:p>
        </p:txBody>
      </p:sp>
    </p:spTree>
    <p:extLst>
      <p:ext uri="{BB962C8B-B14F-4D97-AF65-F5344CB8AC3E}">
        <p14:creationId xmlns:p14="http://schemas.microsoft.com/office/powerpoint/2010/main" val="105203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860667" y="685800"/>
            <a:ext cx="3656419" cy="1485900"/>
          </a:xfrm>
        </p:spPr>
        <p:txBody>
          <a:bodyPr vert="horz" lIns="91440" tIns="45720" rIns="91440" bIns="45720" rtlCol="0">
            <a:normAutofit/>
          </a:bodyPr>
          <a:lstStyle/>
          <a:p>
            <a:r>
              <a:rPr lang="en-US" sz="3700" cap="all"/>
              <a:t>THIẾT KẾ CHƯƠNG TRÌNH</a:t>
            </a:r>
          </a:p>
        </p:txBody>
      </p:sp>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logo&#10;&#10;Description automatically generated">
            <a:extLst>
              <a:ext uri="{FF2B5EF4-FFF2-40B4-BE49-F238E27FC236}">
                <a16:creationId xmlns:a16="http://schemas.microsoft.com/office/drawing/2014/main" id="{BD3B5A46-C94D-426C-8CE6-90711857F248}"/>
              </a:ext>
            </a:extLst>
          </p:cNvPr>
          <p:cNvPicPr>
            <a:picLocks noChangeAspect="1"/>
          </p:cNvPicPr>
          <p:nvPr/>
        </p:nvPicPr>
        <p:blipFill>
          <a:blip r:embed="rId2"/>
          <a:stretch>
            <a:fillRect/>
          </a:stretch>
        </p:blipFill>
        <p:spPr>
          <a:xfrm>
            <a:off x="1023561" y="1134641"/>
            <a:ext cx="6517065" cy="4268677"/>
          </a:xfrm>
          <a:prstGeom prst="rect">
            <a:avLst/>
          </a:prstGeom>
        </p:spPr>
      </p:pic>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860667" y="2286000"/>
            <a:ext cx="3656419" cy="3581400"/>
          </a:xfrm>
        </p:spPr>
        <p:txBody>
          <a:bodyPr vert="horz" lIns="91440" tIns="45720" rIns="91440" bIns="45720" rtlCol="0">
            <a:normAutofit/>
          </a:bodyPr>
          <a:lstStyle/>
          <a:p>
            <a:pPr marL="0" indent="0">
              <a:spcBef>
                <a:spcPts val="0"/>
              </a:spcBef>
              <a:spcAft>
                <a:spcPts val="600"/>
              </a:spcAft>
              <a:buNone/>
            </a:pPr>
            <a:r>
              <a:rPr lang="en-US"/>
              <a:t>Nguyễn </a:t>
            </a:r>
            <a:r>
              <a:rPr lang="vi-VN"/>
              <a:t>Xuân Khải – Lương Minh Kiên</a:t>
            </a:r>
            <a:endParaRPr lang="en-US"/>
          </a:p>
        </p:txBody>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18</a:t>
            </a:fld>
            <a:endParaRPr lang="en-US"/>
          </a:p>
        </p:txBody>
      </p:sp>
    </p:spTree>
    <p:extLst>
      <p:ext uri="{BB962C8B-B14F-4D97-AF65-F5344CB8AC3E}">
        <p14:creationId xmlns:p14="http://schemas.microsoft.com/office/powerpoint/2010/main" val="4901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19</a:t>
            </a:fld>
            <a:endParaRPr lang="en-US"/>
          </a:p>
        </p:txBody>
      </p:sp>
      <p:pic>
        <p:nvPicPr>
          <p:cNvPr id="8" name="Picture 7">
            <a:extLst>
              <a:ext uri="{FF2B5EF4-FFF2-40B4-BE49-F238E27FC236}">
                <a16:creationId xmlns:a16="http://schemas.microsoft.com/office/drawing/2014/main" id="{19EF7106-E35D-4B8C-B76D-EF8A380DDCBE}"/>
              </a:ext>
            </a:extLst>
          </p:cNvPr>
          <p:cNvPicPr>
            <a:picLocks noChangeAspect="1"/>
          </p:cNvPicPr>
          <p:nvPr/>
        </p:nvPicPr>
        <p:blipFill>
          <a:blip r:embed="rId2"/>
          <a:stretch>
            <a:fillRect/>
          </a:stretch>
        </p:blipFill>
        <p:spPr>
          <a:xfrm>
            <a:off x="2045611" y="4034688"/>
            <a:ext cx="8817104" cy="1775614"/>
          </a:xfrm>
          <a:prstGeom prst="rect">
            <a:avLst/>
          </a:prstGeom>
        </p:spPr>
      </p:pic>
      <p:pic>
        <p:nvPicPr>
          <p:cNvPr id="9" name="Picture 8">
            <a:extLst>
              <a:ext uri="{FF2B5EF4-FFF2-40B4-BE49-F238E27FC236}">
                <a16:creationId xmlns:a16="http://schemas.microsoft.com/office/drawing/2014/main" id="{209F62AA-6BA3-48DC-8E9A-BB0C721EB9A5}"/>
              </a:ext>
            </a:extLst>
          </p:cNvPr>
          <p:cNvPicPr>
            <a:picLocks noChangeAspect="1"/>
          </p:cNvPicPr>
          <p:nvPr/>
        </p:nvPicPr>
        <p:blipFill>
          <a:blip r:embed="rId3"/>
          <a:stretch>
            <a:fillRect/>
          </a:stretch>
        </p:blipFill>
        <p:spPr>
          <a:xfrm>
            <a:off x="1778888" y="742873"/>
            <a:ext cx="9350550" cy="2080440"/>
          </a:xfrm>
          <a:prstGeom prst="rect">
            <a:avLst/>
          </a:prstGeom>
        </p:spPr>
      </p:pic>
    </p:spTree>
    <p:extLst>
      <p:ext uri="{BB962C8B-B14F-4D97-AF65-F5344CB8AC3E}">
        <p14:creationId xmlns:p14="http://schemas.microsoft.com/office/powerpoint/2010/main" val="226910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A79C-356F-4785-AA07-A4934027E6A2}"/>
              </a:ext>
            </a:extLst>
          </p:cNvPr>
          <p:cNvSpPr>
            <a:spLocks noGrp="1"/>
          </p:cNvSpPr>
          <p:nvPr>
            <p:ph type="title"/>
          </p:nvPr>
        </p:nvSpPr>
        <p:spPr>
          <a:xfrm>
            <a:off x="1371600" y="685800"/>
            <a:ext cx="3282695" cy="1485900"/>
          </a:xfrm>
        </p:spPr>
        <p:txBody>
          <a:bodyPr>
            <a:normAutofit/>
          </a:bodyPr>
          <a:lstStyle/>
          <a:p>
            <a:r>
              <a:rPr lang="vi-VN"/>
              <a:t>Lời mở đầu</a:t>
            </a:r>
            <a:endParaRPr lang="en-US"/>
          </a:p>
        </p:txBody>
      </p:sp>
      <p:sp>
        <p:nvSpPr>
          <p:cNvPr id="3" name="Content Placeholder 2">
            <a:extLst>
              <a:ext uri="{FF2B5EF4-FFF2-40B4-BE49-F238E27FC236}">
                <a16:creationId xmlns:a16="http://schemas.microsoft.com/office/drawing/2014/main" id="{508283A3-F7E6-46F5-914E-3BEB15F5AA23}"/>
              </a:ext>
            </a:extLst>
          </p:cNvPr>
          <p:cNvSpPr>
            <a:spLocks noGrp="1"/>
          </p:cNvSpPr>
          <p:nvPr>
            <p:ph idx="1"/>
          </p:nvPr>
        </p:nvSpPr>
        <p:spPr>
          <a:xfrm>
            <a:off x="1371600" y="2286000"/>
            <a:ext cx="3282694" cy="3581400"/>
          </a:xfrm>
        </p:spPr>
        <p:txBody>
          <a:bodyPr>
            <a:normAutofit/>
          </a:bodyPr>
          <a:lstStyle/>
          <a:p>
            <a:r>
              <a:rPr lang="vi-VN"/>
              <a:t>Ngôn ngữ C++</a:t>
            </a:r>
          </a:p>
          <a:p>
            <a:r>
              <a:rPr lang="vi-VN"/>
              <a:t>Lập trình game</a:t>
            </a:r>
            <a:endParaRPr lang="en-US"/>
          </a:p>
        </p:txBody>
      </p:sp>
      <p:pic>
        <p:nvPicPr>
          <p:cNvPr id="1032" name="Picture 8" descr="Kết quả hình ảnh cho c++ png">
            <a:extLst>
              <a:ext uri="{FF2B5EF4-FFF2-40B4-BE49-F238E27FC236}">
                <a16:creationId xmlns:a16="http://schemas.microsoft.com/office/drawing/2014/main" id="{F565BFDB-8EB5-48F3-A627-A7636D59CBDE}"/>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5031467" y="1020592"/>
            <a:ext cx="6517065" cy="44967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2F49155-7DB2-4944-A223-D3606A69CA49}"/>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813212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860667" y="685800"/>
            <a:ext cx="3656419" cy="1485900"/>
          </a:xfrm>
        </p:spPr>
        <p:txBody>
          <a:bodyPr vert="horz" lIns="91440" tIns="45720" rIns="91440" bIns="45720" rtlCol="0">
            <a:normAutofit/>
          </a:bodyPr>
          <a:lstStyle/>
          <a:p>
            <a:r>
              <a:rPr lang="en-US" sz="37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860667" y="2286000"/>
            <a:ext cx="3656419" cy="3581400"/>
          </a:xfrm>
        </p:spPr>
        <p:txBody>
          <a:bodyPr vert="horz" lIns="91440" tIns="45720" rIns="91440" bIns="45720" rtlCol="0">
            <a:normAutofit/>
          </a:bodyPr>
          <a:lstStyle/>
          <a:p>
            <a:pPr marL="0" indent="0">
              <a:spcBef>
                <a:spcPts val="0"/>
              </a:spcBef>
              <a:spcAft>
                <a:spcPts val="600"/>
              </a:spcAft>
              <a:buNone/>
            </a:pPr>
            <a:r>
              <a:rPr lang="en-US"/>
              <a:t>Nguyễn </a:t>
            </a:r>
            <a:r>
              <a:rPr lang="vi-VN"/>
              <a:t>Xuân Khải – Lương Minh Kiên</a:t>
            </a:r>
            <a:endParaRPr lang="en-US"/>
          </a:p>
        </p:txBody>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20</a:t>
            </a:fld>
            <a:endParaRPr lang="en-US"/>
          </a:p>
        </p:txBody>
      </p:sp>
      <p:pic>
        <p:nvPicPr>
          <p:cNvPr id="6" name="Picture 5">
            <a:extLst>
              <a:ext uri="{FF2B5EF4-FFF2-40B4-BE49-F238E27FC236}">
                <a16:creationId xmlns:a16="http://schemas.microsoft.com/office/drawing/2014/main" id="{7B5E6730-F221-46E2-9A8C-9A3ACEC470EF}"/>
              </a:ext>
            </a:extLst>
          </p:cNvPr>
          <p:cNvPicPr>
            <a:picLocks noChangeAspect="1"/>
          </p:cNvPicPr>
          <p:nvPr/>
        </p:nvPicPr>
        <p:blipFill>
          <a:blip r:embed="rId2"/>
          <a:stretch>
            <a:fillRect/>
          </a:stretch>
        </p:blipFill>
        <p:spPr>
          <a:xfrm>
            <a:off x="2478548" y="0"/>
            <a:ext cx="3861292" cy="6858000"/>
          </a:xfrm>
          <a:prstGeom prst="rect">
            <a:avLst/>
          </a:prstGeom>
        </p:spPr>
      </p:pic>
    </p:spTree>
    <p:extLst>
      <p:ext uri="{BB962C8B-B14F-4D97-AF65-F5344CB8AC3E}">
        <p14:creationId xmlns:p14="http://schemas.microsoft.com/office/powerpoint/2010/main" val="1270796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860667" y="685800"/>
            <a:ext cx="3656419" cy="1485900"/>
          </a:xfrm>
        </p:spPr>
        <p:txBody>
          <a:bodyPr vert="horz" lIns="91440" tIns="45720" rIns="91440" bIns="45720" rtlCol="0">
            <a:normAutofit/>
          </a:bodyPr>
          <a:lstStyle/>
          <a:p>
            <a:r>
              <a:rPr lang="en-US" sz="37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860667" y="2286000"/>
            <a:ext cx="3656419" cy="3581400"/>
          </a:xfrm>
        </p:spPr>
        <p:txBody>
          <a:bodyPr vert="horz" lIns="91440" tIns="45720" rIns="91440" bIns="45720" rtlCol="0">
            <a:normAutofit/>
          </a:bodyPr>
          <a:lstStyle/>
          <a:p>
            <a:pPr marL="0" indent="0">
              <a:spcBef>
                <a:spcPts val="0"/>
              </a:spcBef>
              <a:spcAft>
                <a:spcPts val="600"/>
              </a:spcAft>
              <a:buNone/>
            </a:pPr>
            <a:r>
              <a:rPr lang="en-US"/>
              <a:t>Nguyễn </a:t>
            </a:r>
            <a:r>
              <a:rPr lang="vi-VN"/>
              <a:t>Xuân Khải – Lương Minh Kiên</a:t>
            </a:r>
            <a:endParaRPr lang="en-US"/>
          </a:p>
        </p:txBody>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21</a:t>
            </a:fld>
            <a:endParaRPr lang="en-US"/>
          </a:p>
        </p:txBody>
      </p:sp>
      <p:pic>
        <p:nvPicPr>
          <p:cNvPr id="5" name="Picture 4">
            <a:extLst>
              <a:ext uri="{FF2B5EF4-FFF2-40B4-BE49-F238E27FC236}">
                <a16:creationId xmlns:a16="http://schemas.microsoft.com/office/drawing/2014/main" id="{40EC4773-6CF6-47BF-8F61-A2284665B5ED}"/>
              </a:ext>
            </a:extLst>
          </p:cNvPr>
          <p:cNvPicPr>
            <a:picLocks noChangeAspect="1"/>
          </p:cNvPicPr>
          <p:nvPr/>
        </p:nvPicPr>
        <p:blipFill>
          <a:blip r:embed="rId2"/>
          <a:stretch>
            <a:fillRect/>
          </a:stretch>
        </p:blipFill>
        <p:spPr>
          <a:xfrm>
            <a:off x="1417904" y="0"/>
            <a:ext cx="5567976" cy="6858000"/>
          </a:xfrm>
          <a:prstGeom prst="rect">
            <a:avLst/>
          </a:prstGeom>
        </p:spPr>
      </p:pic>
    </p:spTree>
    <p:extLst>
      <p:ext uri="{BB962C8B-B14F-4D97-AF65-F5344CB8AC3E}">
        <p14:creationId xmlns:p14="http://schemas.microsoft.com/office/powerpoint/2010/main" val="3420228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860667" y="685800"/>
            <a:ext cx="3656419" cy="1485900"/>
          </a:xfrm>
        </p:spPr>
        <p:txBody>
          <a:bodyPr vert="horz" lIns="91440" tIns="45720" rIns="91440" bIns="45720" rtlCol="0">
            <a:normAutofit/>
          </a:bodyPr>
          <a:lstStyle/>
          <a:p>
            <a:r>
              <a:rPr lang="en-US" sz="37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860667" y="2286000"/>
            <a:ext cx="3656419" cy="3581400"/>
          </a:xfrm>
        </p:spPr>
        <p:txBody>
          <a:bodyPr vert="horz" lIns="91440" tIns="45720" rIns="91440" bIns="45720" rtlCol="0">
            <a:normAutofit/>
          </a:bodyPr>
          <a:lstStyle/>
          <a:p>
            <a:pPr marL="0" indent="0">
              <a:spcBef>
                <a:spcPts val="0"/>
              </a:spcBef>
              <a:spcAft>
                <a:spcPts val="600"/>
              </a:spcAft>
              <a:buNone/>
            </a:pPr>
            <a:r>
              <a:rPr lang="en-US"/>
              <a:t>Nguyễn </a:t>
            </a:r>
            <a:r>
              <a:rPr lang="vi-VN"/>
              <a:t>Xuân Khải – Lương Minh Kiên</a:t>
            </a:r>
            <a:endParaRPr lang="en-US"/>
          </a:p>
        </p:txBody>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22</a:t>
            </a:fld>
            <a:endParaRPr lang="en-US"/>
          </a:p>
        </p:txBody>
      </p:sp>
      <p:pic>
        <p:nvPicPr>
          <p:cNvPr id="6" name="Picture 5">
            <a:extLst>
              <a:ext uri="{FF2B5EF4-FFF2-40B4-BE49-F238E27FC236}">
                <a16:creationId xmlns:a16="http://schemas.microsoft.com/office/drawing/2014/main" id="{50F11CE7-F4AD-413F-AA31-FBE932773B87}"/>
              </a:ext>
            </a:extLst>
          </p:cNvPr>
          <p:cNvPicPr>
            <a:picLocks noChangeAspect="1"/>
          </p:cNvPicPr>
          <p:nvPr/>
        </p:nvPicPr>
        <p:blipFill>
          <a:blip r:embed="rId2"/>
          <a:stretch>
            <a:fillRect/>
          </a:stretch>
        </p:blipFill>
        <p:spPr>
          <a:xfrm>
            <a:off x="2015321" y="0"/>
            <a:ext cx="4883319" cy="6842642"/>
          </a:xfrm>
          <a:prstGeom prst="rect">
            <a:avLst/>
          </a:prstGeom>
        </p:spPr>
      </p:pic>
    </p:spTree>
    <p:extLst>
      <p:ext uri="{BB962C8B-B14F-4D97-AF65-F5344CB8AC3E}">
        <p14:creationId xmlns:p14="http://schemas.microsoft.com/office/powerpoint/2010/main" val="3365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860667" y="685800"/>
            <a:ext cx="3656419" cy="1485900"/>
          </a:xfrm>
        </p:spPr>
        <p:txBody>
          <a:bodyPr vert="horz" lIns="91440" tIns="45720" rIns="91440" bIns="45720" rtlCol="0">
            <a:normAutofit/>
          </a:bodyPr>
          <a:lstStyle/>
          <a:p>
            <a:r>
              <a:rPr lang="en-US" sz="37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860667" y="2286000"/>
            <a:ext cx="3656419" cy="3581400"/>
          </a:xfrm>
        </p:spPr>
        <p:txBody>
          <a:bodyPr vert="horz" lIns="91440" tIns="45720" rIns="91440" bIns="45720" rtlCol="0">
            <a:normAutofit/>
          </a:bodyPr>
          <a:lstStyle/>
          <a:p>
            <a:pPr marL="0" indent="0">
              <a:spcBef>
                <a:spcPts val="0"/>
              </a:spcBef>
              <a:spcAft>
                <a:spcPts val="600"/>
              </a:spcAft>
              <a:buNone/>
            </a:pPr>
            <a:r>
              <a:rPr lang="en-US"/>
              <a:t>Nguyễn </a:t>
            </a:r>
            <a:r>
              <a:rPr lang="vi-VN"/>
              <a:t>Xuân Khải – Lương Minh Kiên</a:t>
            </a:r>
            <a:endParaRPr lang="en-US"/>
          </a:p>
        </p:txBody>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23</a:t>
            </a:fld>
            <a:endParaRPr lang="en-US"/>
          </a:p>
        </p:txBody>
      </p:sp>
      <p:pic>
        <p:nvPicPr>
          <p:cNvPr id="5" name="Picture 4">
            <a:extLst>
              <a:ext uri="{FF2B5EF4-FFF2-40B4-BE49-F238E27FC236}">
                <a16:creationId xmlns:a16="http://schemas.microsoft.com/office/drawing/2014/main" id="{646178EC-DBE1-41A4-94F5-345F6A1692E9}"/>
              </a:ext>
            </a:extLst>
          </p:cNvPr>
          <p:cNvPicPr>
            <a:picLocks noChangeAspect="1"/>
          </p:cNvPicPr>
          <p:nvPr/>
        </p:nvPicPr>
        <p:blipFill>
          <a:blip r:embed="rId2"/>
          <a:stretch>
            <a:fillRect/>
          </a:stretch>
        </p:blipFill>
        <p:spPr>
          <a:xfrm>
            <a:off x="1510051" y="0"/>
            <a:ext cx="5642565" cy="6858000"/>
          </a:xfrm>
          <a:prstGeom prst="rect">
            <a:avLst/>
          </a:prstGeom>
        </p:spPr>
      </p:pic>
    </p:spTree>
    <p:extLst>
      <p:ext uri="{BB962C8B-B14F-4D97-AF65-F5344CB8AC3E}">
        <p14:creationId xmlns:p14="http://schemas.microsoft.com/office/powerpoint/2010/main" val="3803184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2800" cap="all"/>
              <a:t>THIẾT KẾ CHƯƠNG TRÌNH</a:t>
            </a:r>
          </a:p>
        </p:txBody>
      </p:sp>
      <p:pic>
        <p:nvPicPr>
          <p:cNvPr id="7" name="Picture 6" descr="A screenshot of a cell phone&#10;&#10;Description automatically generated">
            <a:extLst>
              <a:ext uri="{FF2B5EF4-FFF2-40B4-BE49-F238E27FC236}">
                <a16:creationId xmlns:a16="http://schemas.microsoft.com/office/drawing/2014/main" id="{44B7FBE9-4027-440D-9961-0DF8A3FD8A5C}"/>
              </a:ext>
            </a:extLst>
          </p:cNvPr>
          <p:cNvPicPr>
            <a:picLocks noChangeAspect="1"/>
          </p:cNvPicPr>
          <p:nvPr/>
        </p:nvPicPr>
        <p:blipFill>
          <a:blip r:embed="rId2"/>
          <a:stretch>
            <a:fillRect/>
          </a:stretch>
        </p:blipFill>
        <p:spPr>
          <a:xfrm>
            <a:off x="1156465" y="640080"/>
            <a:ext cx="5855999" cy="5577840"/>
          </a:xfrm>
          <a:prstGeom prst="rect">
            <a:avLst/>
          </a:prstGeom>
        </p:spPr>
      </p:pic>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8471423" y="2286000"/>
            <a:ext cx="3053039" cy="3931920"/>
          </a:xfrm>
        </p:spPr>
        <p:txBody>
          <a:bodyPr vert="horz" lIns="91440" tIns="45720" rIns="91440" bIns="45720" rtlCol="0">
            <a:normAutofit/>
          </a:bodyPr>
          <a:lstStyle/>
          <a:p>
            <a:pPr marL="0" indent="0">
              <a:spcBef>
                <a:spcPts val="0"/>
              </a:spcBef>
              <a:spcAft>
                <a:spcPts val="600"/>
              </a:spcAft>
              <a:buNone/>
            </a:pPr>
            <a:r>
              <a:rPr lang="en-US" sz="1600"/>
              <a:t>Lê Công Nhật Anh – Dương Văn Dũng</a:t>
            </a:r>
          </a:p>
        </p:txBody>
      </p:sp>
      <p:sp>
        <p:nvSpPr>
          <p:cNvPr id="3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defTabSz="914400">
              <a:spcAft>
                <a:spcPts val="600"/>
              </a:spcAft>
            </a:pPr>
            <a:fld id="{69E57DC2-970A-4B3E-BB1C-7A09969E49DF}" type="slidenum">
              <a:rPr lang="en-US" smtClean="0"/>
              <a:pPr defTabSz="914400">
                <a:spcAft>
                  <a:spcPts val="600"/>
                </a:spcAft>
              </a:pPr>
              <a:t>24</a:t>
            </a:fld>
            <a:endParaRPr lang="en-US"/>
          </a:p>
        </p:txBody>
      </p:sp>
    </p:spTree>
    <p:extLst>
      <p:ext uri="{BB962C8B-B14F-4D97-AF65-F5344CB8AC3E}">
        <p14:creationId xmlns:p14="http://schemas.microsoft.com/office/powerpoint/2010/main" val="2823053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8154186" y="4436462"/>
            <a:ext cx="3355942" cy="1794656"/>
          </a:xfrm>
        </p:spPr>
        <p:txBody>
          <a:bodyPr vert="horz" lIns="91440" tIns="45720" rIns="91440" bIns="45720" rtlCol="0">
            <a:normAutofit/>
          </a:bodyPr>
          <a:lstStyle/>
          <a:p>
            <a:pPr marL="0" indent="0" algn="ctr">
              <a:lnSpc>
                <a:spcPct val="112000"/>
              </a:lnSpc>
              <a:spcBef>
                <a:spcPts val="0"/>
              </a:spcBef>
              <a:spcAft>
                <a:spcPts val="600"/>
              </a:spcAft>
              <a:buNone/>
            </a:pPr>
            <a:r>
              <a:rPr lang="en-US" sz="2300"/>
              <a:t>Lê Công Nhật Anh – Dương Văn Dũng</a:t>
            </a:r>
          </a:p>
        </p:txBody>
      </p:sp>
      <p:sp>
        <p:nvSpPr>
          <p:cNvPr id="17"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6" name="Picture 5">
            <a:extLst>
              <a:ext uri="{FF2B5EF4-FFF2-40B4-BE49-F238E27FC236}">
                <a16:creationId xmlns:a16="http://schemas.microsoft.com/office/drawing/2014/main" id="{6F47F928-9E9B-4B18-9607-972CFD038327}"/>
              </a:ext>
            </a:extLst>
          </p:cNvPr>
          <p:cNvPicPr>
            <a:picLocks noChangeAspect="1"/>
          </p:cNvPicPr>
          <p:nvPr/>
        </p:nvPicPr>
        <p:blipFill>
          <a:blip r:embed="rId2"/>
          <a:stretch>
            <a:fillRect/>
          </a:stretch>
        </p:blipFill>
        <p:spPr>
          <a:xfrm>
            <a:off x="1379023" y="2016617"/>
            <a:ext cx="5659222" cy="3025899"/>
          </a:xfrm>
          <a:prstGeom prst="rect">
            <a:avLst/>
          </a:prstGeom>
        </p:spPr>
      </p:pic>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defTabSz="914400">
              <a:spcAft>
                <a:spcPts val="600"/>
              </a:spcAft>
            </a:pPr>
            <a:fld id="{69E57DC2-970A-4B3E-BB1C-7A09969E49DF}" type="slidenum">
              <a:rPr lang="en-US" smtClean="0"/>
              <a:pPr defTabSz="914400">
                <a:spcAft>
                  <a:spcPts val="600"/>
                </a:spcAft>
              </a:pPr>
              <a:t>25</a:t>
            </a:fld>
            <a:endParaRPr lang="en-US"/>
          </a:p>
        </p:txBody>
      </p:sp>
    </p:spTree>
    <p:extLst>
      <p:ext uri="{BB962C8B-B14F-4D97-AF65-F5344CB8AC3E}">
        <p14:creationId xmlns:p14="http://schemas.microsoft.com/office/powerpoint/2010/main" val="3103238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829BB11-40D2-4E84-9F3C-78226C2127B1}"/>
              </a:ext>
            </a:extLst>
          </p:cNvPr>
          <p:cNvPicPr>
            <a:picLocks noGrp="1" noChangeAspect="1"/>
          </p:cNvPicPr>
          <p:nvPr>
            <p:ph idx="1"/>
          </p:nvPr>
        </p:nvPicPr>
        <p:blipFill>
          <a:blip r:embed="rId2"/>
          <a:stretch>
            <a:fillRect/>
          </a:stretch>
        </p:blipFill>
        <p:spPr>
          <a:xfrm>
            <a:off x="1122972" y="-6753"/>
            <a:ext cx="10095222" cy="6864753"/>
          </a:xfrm>
          <a:prstGeom prst="rect">
            <a:avLst/>
          </a:prstGeom>
        </p:spPr>
      </p:pic>
      <p:sp>
        <p:nvSpPr>
          <p:cNvPr id="4" name="Slide Number Placeholder 3">
            <a:extLst>
              <a:ext uri="{FF2B5EF4-FFF2-40B4-BE49-F238E27FC236}">
                <a16:creationId xmlns:a16="http://schemas.microsoft.com/office/drawing/2014/main" id="{44922883-9728-4EDA-9347-7CC262477EA1}"/>
              </a:ext>
            </a:extLst>
          </p:cNvPr>
          <p:cNvSpPr>
            <a:spLocks noGrp="1"/>
          </p:cNvSpPr>
          <p:nvPr>
            <p:ph type="sldNum" sz="quarter" idx="12"/>
          </p:nvPr>
        </p:nvSpPr>
        <p:spPr>
          <a:xfrm>
            <a:off x="9472736" y="6330118"/>
            <a:ext cx="1596292" cy="404614"/>
          </a:xfrm>
        </p:spPr>
        <p:txBody>
          <a:bodyPr vert="horz" lIns="91440" tIns="45720" rIns="91440" bIns="45720" rtlCol="0" anchor="ctr">
            <a:normAutofit/>
          </a:bodyPr>
          <a:lstStyle/>
          <a:p>
            <a:pPr>
              <a:spcAft>
                <a:spcPts val="600"/>
              </a:spcAft>
            </a:pPr>
            <a:fld id="{69E57DC2-970A-4B3E-BB1C-7A09969E49DF}" type="slidenum">
              <a:rPr lang="en-US">
                <a:solidFill>
                  <a:srgbClr val="000000"/>
                </a:solidFill>
              </a:rPr>
              <a:pPr>
                <a:spcAft>
                  <a:spcPts val="600"/>
                </a:spcAft>
              </a:pPr>
              <a:t>26</a:t>
            </a:fld>
            <a:endParaRPr lang="en-US">
              <a:solidFill>
                <a:srgbClr val="000000"/>
              </a:solidFill>
            </a:endParaRPr>
          </a:p>
        </p:txBody>
      </p:sp>
    </p:spTree>
    <p:extLst>
      <p:ext uri="{BB962C8B-B14F-4D97-AF65-F5344CB8AC3E}">
        <p14:creationId xmlns:p14="http://schemas.microsoft.com/office/powerpoint/2010/main" val="410661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9D729D1E-1A82-4ACB-97B5-93BDEAA27094}"/>
              </a:ext>
            </a:extLst>
          </p:cNvPr>
          <p:cNvPicPr>
            <a:picLocks noGrp="1" noChangeAspect="1"/>
          </p:cNvPicPr>
          <p:nvPr>
            <p:ph idx="1"/>
          </p:nvPr>
        </p:nvPicPr>
        <p:blipFill>
          <a:blip r:embed="rId2"/>
          <a:stretch>
            <a:fillRect/>
          </a:stretch>
        </p:blipFill>
        <p:spPr>
          <a:xfrm>
            <a:off x="713514" y="-4668"/>
            <a:ext cx="10764970" cy="6862668"/>
          </a:xfrm>
          <a:prstGeom prst="rect">
            <a:avLst/>
          </a:prstGeom>
        </p:spPr>
      </p:pic>
      <p:sp>
        <p:nvSpPr>
          <p:cNvPr id="4" name="Slide Number Placeholder 3">
            <a:extLst>
              <a:ext uri="{FF2B5EF4-FFF2-40B4-BE49-F238E27FC236}">
                <a16:creationId xmlns:a16="http://schemas.microsoft.com/office/drawing/2014/main" id="{44922883-9728-4EDA-9347-7CC262477EA1}"/>
              </a:ext>
            </a:extLst>
          </p:cNvPr>
          <p:cNvSpPr>
            <a:spLocks noGrp="1"/>
          </p:cNvSpPr>
          <p:nvPr>
            <p:ph type="sldNum" sz="quarter" idx="12"/>
          </p:nvPr>
        </p:nvSpPr>
        <p:spPr>
          <a:xfrm>
            <a:off x="9472736" y="6330118"/>
            <a:ext cx="1596292" cy="404614"/>
          </a:xfrm>
        </p:spPr>
        <p:txBody>
          <a:bodyPr vert="horz" lIns="91440" tIns="45720" rIns="91440" bIns="45720" rtlCol="0" anchor="ctr">
            <a:normAutofit/>
          </a:bodyPr>
          <a:lstStyle/>
          <a:p>
            <a:pPr>
              <a:spcAft>
                <a:spcPts val="600"/>
              </a:spcAft>
            </a:pPr>
            <a:fld id="{69E57DC2-970A-4B3E-BB1C-7A09969E49DF}" type="slidenum">
              <a:rPr lang="en-US">
                <a:solidFill>
                  <a:srgbClr val="000000"/>
                </a:solidFill>
              </a:rPr>
              <a:pPr>
                <a:spcAft>
                  <a:spcPts val="600"/>
                </a:spcAft>
              </a:pPr>
              <a:t>27</a:t>
            </a:fld>
            <a:endParaRPr lang="en-US">
              <a:solidFill>
                <a:srgbClr val="000000"/>
              </a:solidFill>
            </a:endParaRPr>
          </a:p>
        </p:txBody>
      </p:sp>
    </p:spTree>
    <p:extLst>
      <p:ext uri="{BB962C8B-B14F-4D97-AF65-F5344CB8AC3E}">
        <p14:creationId xmlns:p14="http://schemas.microsoft.com/office/powerpoint/2010/main" val="3962260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6"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7"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9" name="Rectangle 28">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72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659230" y="5722070"/>
            <a:ext cx="10869750" cy="509048"/>
          </a:xfrm>
        </p:spPr>
        <p:txBody>
          <a:bodyPr vert="horz" lIns="91440" tIns="45720" rIns="91440" bIns="45720" rtlCol="0">
            <a:normAutofit/>
          </a:bodyPr>
          <a:lstStyle/>
          <a:p>
            <a:pPr marL="0" indent="0" algn="ctr">
              <a:lnSpc>
                <a:spcPct val="112000"/>
              </a:lnSpc>
              <a:spcBef>
                <a:spcPts val="0"/>
              </a:spcBef>
              <a:spcAft>
                <a:spcPts val="600"/>
              </a:spcAft>
              <a:buNone/>
            </a:pPr>
            <a:r>
              <a:rPr lang="en-US" sz="2300"/>
              <a:t>Lê Công Nhật Anh – Dương Văn Dũng</a:t>
            </a:r>
          </a:p>
        </p:txBody>
      </p:sp>
      <p:sp>
        <p:nvSpPr>
          <p:cNvPr id="31"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3"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Picture 4">
            <a:extLst>
              <a:ext uri="{FF2B5EF4-FFF2-40B4-BE49-F238E27FC236}">
                <a16:creationId xmlns:a16="http://schemas.microsoft.com/office/drawing/2014/main" id="{974DA2CD-07A4-4467-9698-155BB8DB9FA0}"/>
              </a:ext>
            </a:extLst>
          </p:cNvPr>
          <p:cNvPicPr>
            <a:picLocks noChangeAspect="1"/>
          </p:cNvPicPr>
          <p:nvPr/>
        </p:nvPicPr>
        <p:blipFill>
          <a:blip r:embed="rId2"/>
          <a:stretch>
            <a:fillRect/>
          </a:stretch>
        </p:blipFill>
        <p:spPr>
          <a:xfrm>
            <a:off x="2390692" y="1060147"/>
            <a:ext cx="7415818" cy="2777102"/>
          </a:xfrm>
          <a:prstGeom prst="rect">
            <a:avLst/>
          </a:prstGeom>
        </p:spPr>
      </p:pic>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defTabSz="914400">
              <a:spcAft>
                <a:spcPts val="600"/>
              </a:spcAft>
            </a:pPr>
            <a:fld id="{69E57DC2-970A-4B3E-BB1C-7A09969E49DF}" type="slidenum">
              <a:rPr lang="en-US" smtClean="0"/>
              <a:pPr defTabSz="914400">
                <a:spcAft>
                  <a:spcPts val="600"/>
                </a:spcAft>
              </a:pPr>
              <a:t>28</a:t>
            </a:fld>
            <a:endParaRPr lang="en-US"/>
          </a:p>
        </p:txBody>
      </p:sp>
    </p:spTree>
    <p:extLst>
      <p:ext uri="{BB962C8B-B14F-4D97-AF65-F5344CB8AC3E}">
        <p14:creationId xmlns:p14="http://schemas.microsoft.com/office/powerpoint/2010/main" val="261113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9"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0"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2" name="Rectangle 41">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752857" y="5673730"/>
            <a:ext cx="10731565" cy="509351"/>
          </a:xfrm>
        </p:spPr>
        <p:txBody>
          <a:bodyPr vert="horz" lIns="91440" tIns="45720" rIns="91440" bIns="45720" rtlCol="0">
            <a:normAutofit/>
          </a:bodyPr>
          <a:lstStyle/>
          <a:p>
            <a:pPr marL="0" indent="0" algn="ctr">
              <a:lnSpc>
                <a:spcPct val="112000"/>
              </a:lnSpc>
              <a:spcBef>
                <a:spcPts val="0"/>
              </a:spcBef>
              <a:spcAft>
                <a:spcPts val="600"/>
              </a:spcAft>
              <a:buNone/>
            </a:pPr>
            <a:r>
              <a:rPr lang="en-US"/>
              <a:t>Lê Công Nhật Anh – Dương Văn Dũng</a:t>
            </a:r>
          </a:p>
        </p:txBody>
      </p:sp>
      <p:pic>
        <p:nvPicPr>
          <p:cNvPr id="6" name="Picture 5">
            <a:extLst>
              <a:ext uri="{FF2B5EF4-FFF2-40B4-BE49-F238E27FC236}">
                <a16:creationId xmlns:a16="http://schemas.microsoft.com/office/drawing/2014/main" id="{AF0AC728-92B9-41AD-80A6-CD1F38B2182D}"/>
              </a:ext>
            </a:extLst>
          </p:cNvPr>
          <p:cNvPicPr>
            <a:picLocks noChangeAspect="1"/>
          </p:cNvPicPr>
          <p:nvPr/>
        </p:nvPicPr>
        <p:blipFill rotWithShape="1">
          <a:blip r:embed="rId2"/>
          <a:srcRect b="455"/>
          <a:stretch/>
        </p:blipFill>
        <p:spPr>
          <a:xfrm>
            <a:off x="0" y="-20387"/>
            <a:ext cx="12191980" cy="2804368"/>
          </a:xfrm>
          <a:prstGeom prst="rect">
            <a:avLst/>
          </a:prstGeom>
        </p:spPr>
      </p:pic>
      <p:sp>
        <p:nvSpPr>
          <p:cNvPr id="44" name="Freeform: Shape 43">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46" name="Freeform: Shape 45">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smtClean="0"/>
              <a:pPr>
                <a:spcAft>
                  <a:spcPts val="600"/>
                </a:spcAft>
              </a:pPr>
              <a:t>29</a:t>
            </a:fld>
            <a:endParaRPr lang="en-US"/>
          </a:p>
        </p:txBody>
      </p:sp>
      <p:pic>
        <p:nvPicPr>
          <p:cNvPr id="8" name="Picture 7">
            <a:extLst>
              <a:ext uri="{FF2B5EF4-FFF2-40B4-BE49-F238E27FC236}">
                <a16:creationId xmlns:a16="http://schemas.microsoft.com/office/drawing/2014/main" id="{FBE11A62-187D-404F-874E-96E1E2A3CE03}"/>
              </a:ext>
            </a:extLst>
          </p:cNvPr>
          <p:cNvPicPr>
            <a:picLocks noChangeAspect="1"/>
          </p:cNvPicPr>
          <p:nvPr/>
        </p:nvPicPr>
        <p:blipFill>
          <a:blip r:embed="rId3"/>
          <a:stretch>
            <a:fillRect/>
          </a:stretch>
        </p:blipFill>
        <p:spPr>
          <a:xfrm>
            <a:off x="-20" y="3146481"/>
            <a:ext cx="12192000" cy="888345"/>
          </a:xfrm>
          <a:prstGeom prst="rect">
            <a:avLst/>
          </a:prstGeom>
        </p:spPr>
      </p:pic>
    </p:spTree>
    <p:extLst>
      <p:ext uri="{BB962C8B-B14F-4D97-AF65-F5344CB8AC3E}">
        <p14:creationId xmlns:p14="http://schemas.microsoft.com/office/powerpoint/2010/main" val="364174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FDBE9-ECFB-4519-9F34-11715F104BFC}"/>
              </a:ext>
            </a:extLst>
          </p:cNvPr>
          <p:cNvSpPr>
            <a:spLocks noGrp="1"/>
          </p:cNvSpPr>
          <p:nvPr>
            <p:ph type="title"/>
          </p:nvPr>
        </p:nvSpPr>
        <p:spPr>
          <a:xfrm>
            <a:off x="784743" y="685800"/>
            <a:ext cx="5793475" cy="1485900"/>
          </a:xfrm>
        </p:spPr>
        <p:txBody>
          <a:bodyPr>
            <a:normAutofit/>
          </a:bodyPr>
          <a:lstStyle/>
          <a:p>
            <a:r>
              <a:rPr lang="vi-VN"/>
              <a:t>TRÒ CHƠI BATTLESHIP</a:t>
            </a:r>
            <a:endParaRPr lang="en-US"/>
          </a:p>
        </p:txBody>
      </p:sp>
      <p:sp>
        <p:nvSpPr>
          <p:cNvPr id="3" name="Content Placeholder 2">
            <a:extLst>
              <a:ext uri="{FF2B5EF4-FFF2-40B4-BE49-F238E27FC236}">
                <a16:creationId xmlns:a16="http://schemas.microsoft.com/office/drawing/2014/main" id="{D044D0F2-F608-4541-A1D2-A02D8ADD9BCF}"/>
              </a:ext>
            </a:extLst>
          </p:cNvPr>
          <p:cNvSpPr>
            <a:spLocks noGrp="1"/>
          </p:cNvSpPr>
          <p:nvPr>
            <p:ph idx="1"/>
          </p:nvPr>
        </p:nvSpPr>
        <p:spPr>
          <a:xfrm>
            <a:off x="784743" y="2286000"/>
            <a:ext cx="5793475" cy="3581400"/>
          </a:xfrm>
        </p:spPr>
        <p:txBody>
          <a:bodyPr>
            <a:normAutofit/>
          </a:bodyPr>
          <a:lstStyle/>
          <a:p>
            <a:r>
              <a:rPr lang="vi-VN"/>
              <a:t>Battleship là một game chiến thuật có thể được chơi bởi 2 người chơi. </a:t>
            </a:r>
          </a:p>
          <a:p>
            <a:pPr marL="0" indent="0">
              <a:buNone/>
            </a:pPr>
            <a:endParaRPr lang="en-US"/>
          </a:p>
        </p:txBody>
      </p:sp>
      <p:sp>
        <p:nvSpPr>
          <p:cNvPr id="73" name="Rectangle 72">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Kết quả hình ảnh cho battleship">
            <a:extLst>
              <a:ext uri="{FF2B5EF4-FFF2-40B4-BE49-F238E27FC236}">
                <a16:creationId xmlns:a16="http://schemas.microsoft.com/office/drawing/2014/main" id="{99A45306-C989-48AD-A6B5-FB0E031BB0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931"/>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7D961A0-6C48-4AC6-B395-1B9073D479B6}"/>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62370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1371600" y="685800"/>
            <a:ext cx="3282695" cy="1485900"/>
          </a:xfrm>
        </p:spPr>
        <p:txBody>
          <a:bodyPr vert="horz" lIns="91440" tIns="45720" rIns="91440" bIns="45720" rtlCol="0">
            <a:normAutofit/>
          </a:bodyPr>
          <a:lstStyle/>
          <a:p>
            <a:r>
              <a:rPr lang="en-US" sz="34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1371598" y="1638300"/>
            <a:ext cx="6410961" cy="3581400"/>
          </a:xfrm>
        </p:spPr>
        <p:txBody>
          <a:bodyPr vert="horz" lIns="91440" tIns="45720" rIns="91440" bIns="45720" rtlCol="0">
            <a:normAutofit/>
          </a:bodyPr>
          <a:lstStyle/>
          <a:p>
            <a:pPr marL="0" indent="0">
              <a:spcBef>
                <a:spcPts val="0"/>
              </a:spcBef>
              <a:spcAft>
                <a:spcPts val="600"/>
              </a:spcAft>
              <a:buNone/>
            </a:pPr>
            <a:r>
              <a:rPr lang="en-US"/>
              <a:t>Lê Công Nhật Anh – Dương Văn Dũng</a:t>
            </a:r>
            <a:endParaRPr lang="vi-VN"/>
          </a:p>
          <a:p>
            <a:pPr marL="0" indent="0">
              <a:spcBef>
                <a:spcPts val="0"/>
              </a:spcBef>
              <a:spcAft>
                <a:spcPts val="600"/>
              </a:spcAft>
              <a:buNone/>
            </a:pPr>
            <a:endParaRPr lang="vi-VN"/>
          </a:p>
          <a:p>
            <a:pPr marL="0" indent="0">
              <a:spcBef>
                <a:spcPts val="0"/>
              </a:spcBef>
              <a:spcAft>
                <a:spcPts val="600"/>
              </a:spcAft>
              <a:buNone/>
            </a:pPr>
            <a:r>
              <a:rPr lang="fr-FR" b="1"/>
              <a:t>#pragma comment(lib, "winmm.lib")</a:t>
            </a:r>
            <a:endParaRPr lang="en-US" b="1"/>
          </a:p>
        </p:txBody>
      </p:sp>
      <p:pic>
        <p:nvPicPr>
          <p:cNvPr id="5" name="Picture 4">
            <a:extLst>
              <a:ext uri="{FF2B5EF4-FFF2-40B4-BE49-F238E27FC236}">
                <a16:creationId xmlns:a16="http://schemas.microsoft.com/office/drawing/2014/main" id="{5334C99E-A473-419C-918E-957FF919CDC9}"/>
              </a:ext>
            </a:extLst>
          </p:cNvPr>
          <p:cNvPicPr>
            <a:picLocks noChangeAspect="1"/>
          </p:cNvPicPr>
          <p:nvPr/>
        </p:nvPicPr>
        <p:blipFill>
          <a:blip r:embed="rId2"/>
          <a:stretch>
            <a:fillRect/>
          </a:stretch>
        </p:blipFill>
        <p:spPr>
          <a:xfrm>
            <a:off x="1371599" y="3099758"/>
            <a:ext cx="10406185" cy="3189282"/>
          </a:xfrm>
          <a:prstGeom prst="rect">
            <a:avLst/>
          </a:prstGeom>
        </p:spPr>
      </p:pic>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30</a:t>
            </a:fld>
            <a:endParaRPr lang="en-US"/>
          </a:p>
        </p:txBody>
      </p:sp>
    </p:spTree>
    <p:extLst>
      <p:ext uri="{BB962C8B-B14F-4D97-AF65-F5344CB8AC3E}">
        <p14:creationId xmlns:p14="http://schemas.microsoft.com/office/powerpoint/2010/main" val="4105400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1371600" y="685800"/>
            <a:ext cx="3282695" cy="1485900"/>
          </a:xfrm>
        </p:spPr>
        <p:txBody>
          <a:bodyPr vert="horz" lIns="91440" tIns="45720" rIns="91440" bIns="45720" rtlCol="0">
            <a:normAutofit/>
          </a:bodyPr>
          <a:lstStyle/>
          <a:p>
            <a:r>
              <a:rPr lang="en-US" sz="34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1371600" y="2306320"/>
            <a:ext cx="3282694" cy="3581400"/>
          </a:xfrm>
        </p:spPr>
        <p:txBody>
          <a:bodyPr vert="horz" lIns="91440" tIns="45720" rIns="91440" bIns="45720" rtlCol="0">
            <a:normAutofit/>
          </a:bodyPr>
          <a:lstStyle/>
          <a:p>
            <a:pPr marL="0" indent="0">
              <a:spcBef>
                <a:spcPts val="0"/>
              </a:spcBef>
              <a:spcAft>
                <a:spcPts val="600"/>
              </a:spcAft>
              <a:buNone/>
            </a:pPr>
            <a:r>
              <a:rPr lang="en-US"/>
              <a:t>Nguyễn </a:t>
            </a:r>
            <a:r>
              <a:rPr lang="vi-VN"/>
              <a:t>Xuân Khải – Lương Minh Kiên</a:t>
            </a:r>
            <a:endParaRPr lang="en-US"/>
          </a:p>
        </p:txBody>
      </p:sp>
      <p:pic>
        <p:nvPicPr>
          <p:cNvPr id="6" name="Picture 5">
            <a:extLst>
              <a:ext uri="{FF2B5EF4-FFF2-40B4-BE49-F238E27FC236}">
                <a16:creationId xmlns:a16="http://schemas.microsoft.com/office/drawing/2014/main" id="{F71A929B-878C-4839-BE48-E751FD236376}"/>
              </a:ext>
            </a:extLst>
          </p:cNvPr>
          <p:cNvPicPr>
            <a:picLocks noChangeAspect="1"/>
          </p:cNvPicPr>
          <p:nvPr/>
        </p:nvPicPr>
        <p:blipFill>
          <a:blip r:embed="rId2"/>
          <a:stretch>
            <a:fillRect/>
          </a:stretch>
        </p:blipFill>
        <p:spPr>
          <a:xfrm>
            <a:off x="6424967" y="296756"/>
            <a:ext cx="4644061" cy="5992337"/>
          </a:xfrm>
          <a:prstGeom prst="rect">
            <a:avLst/>
          </a:prstGeom>
        </p:spPr>
      </p:pic>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31</a:t>
            </a:fld>
            <a:endParaRPr lang="en-US"/>
          </a:p>
        </p:txBody>
      </p:sp>
    </p:spTree>
    <p:extLst>
      <p:ext uri="{BB962C8B-B14F-4D97-AF65-F5344CB8AC3E}">
        <p14:creationId xmlns:p14="http://schemas.microsoft.com/office/powerpoint/2010/main" val="3067840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1371600" y="685800"/>
            <a:ext cx="3282695" cy="1485900"/>
          </a:xfrm>
        </p:spPr>
        <p:txBody>
          <a:bodyPr vert="horz" lIns="91440" tIns="45720" rIns="91440" bIns="45720" rtlCol="0">
            <a:normAutofit/>
          </a:bodyPr>
          <a:lstStyle/>
          <a:p>
            <a:r>
              <a:rPr lang="en-US" sz="34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1371600" y="2286000"/>
            <a:ext cx="3282694" cy="3581400"/>
          </a:xfrm>
        </p:spPr>
        <p:txBody>
          <a:bodyPr vert="horz" lIns="91440" tIns="45720" rIns="91440" bIns="45720" rtlCol="0">
            <a:normAutofit/>
          </a:bodyPr>
          <a:lstStyle/>
          <a:p>
            <a:pPr marL="0" indent="0">
              <a:spcBef>
                <a:spcPts val="0"/>
              </a:spcBef>
              <a:spcAft>
                <a:spcPts val="600"/>
              </a:spcAft>
              <a:buNone/>
            </a:pPr>
            <a:r>
              <a:rPr lang="en-US"/>
              <a:t>Nguyễn </a:t>
            </a:r>
            <a:r>
              <a:rPr lang="vi-VN"/>
              <a:t>Xuân Khải – Lương Minh Kiên</a:t>
            </a:r>
            <a:endParaRPr lang="en-US"/>
          </a:p>
        </p:txBody>
      </p:sp>
      <p:pic>
        <p:nvPicPr>
          <p:cNvPr id="5" name="Picture 4">
            <a:extLst>
              <a:ext uri="{FF2B5EF4-FFF2-40B4-BE49-F238E27FC236}">
                <a16:creationId xmlns:a16="http://schemas.microsoft.com/office/drawing/2014/main" id="{516BB067-8FB6-43E4-AF22-D28E9B0A73BE}"/>
              </a:ext>
            </a:extLst>
          </p:cNvPr>
          <p:cNvPicPr>
            <a:picLocks noChangeAspect="1"/>
          </p:cNvPicPr>
          <p:nvPr/>
        </p:nvPicPr>
        <p:blipFill>
          <a:blip r:embed="rId2"/>
          <a:stretch>
            <a:fillRect/>
          </a:stretch>
        </p:blipFill>
        <p:spPr>
          <a:xfrm>
            <a:off x="6096000" y="502866"/>
            <a:ext cx="4953872" cy="5613454"/>
          </a:xfrm>
          <a:prstGeom prst="rect">
            <a:avLst/>
          </a:prstGeom>
        </p:spPr>
      </p:pic>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a:spcAft>
                <a:spcPts val="600"/>
              </a:spcAft>
            </a:pPr>
            <a:fld id="{69E57DC2-970A-4B3E-BB1C-7A09969E49DF}" type="slidenum">
              <a:rPr lang="en-US" smtClean="0"/>
              <a:pPr>
                <a:spcAft>
                  <a:spcPts val="600"/>
                </a:spcAft>
              </a:pPr>
              <a:t>32</a:t>
            </a:fld>
            <a:endParaRPr lang="en-US"/>
          </a:p>
        </p:txBody>
      </p:sp>
    </p:spTree>
    <p:extLst>
      <p:ext uri="{BB962C8B-B14F-4D97-AF65-F5344CB8AC3E}">
        <p14:creationId xmlns:p14="http://schemas.microsoft.com/office/powerpoint/2010/main" val="4156341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7322-BA01-4544-A7B1-6FC868342366}"/>
              </a:ext>
            </a:extLst>
          </p:cNvPr>
          <p:cNvSpPr>
            <a:spLocks noGrp="1"/>
          </p:cNvSpPr>
          <p:nvPr>
            <p:ph type="title"/>
          </p:nvPr>
        </p:nvSpPr>
        <p:spPr/>
        <p:txBody>
          <a:bodyPr/>
          <a:lstStyle/>
          <a:p>
            <a:r>
              <a:rPr lang="vi-VN"/>
              <a:t>CÀI ĐẶT CHƯƠNG TRÌNH</a:t>
            </a:r>
            <a:endParaRPr lang="en-US"/>
          </a:p>
        </p:txBody>
      </p:sp>
      <p:sp>
        <p:nvSpPr>
          <p:cNvPr id="3" name="Content Placeholder 2">
            <a:extLst>
              <a:ext uri="{FF2B5EF4-FFF2-40B4-BE49-F238E27FC236}">
                <a16:creationId xmlns:a16="http://schemas.microsoft.com/office/drawing/2014/main" id="{883C2BC8-9AEE-4619-9ABC-255EF16F2D10}"/>
              </a:ext>
            </a:extLst>
          </p:cNvPr>
          <p:cNvSpPr>
            <a:spLocks noGrp="1"/>
          </p:cNvSpPr>
          <p:nvPr>
            <p:ph idx="1"/>
          </p:nvPr>
        </p:nvSpPr>
        <p:spPr>
          <a:xfrm>
            <a:off x="1371600" y="1848828"/>
            <a:ext cx="9601200" cy="4492978"/>
          </a:xfrm>
        </p:spPr>
        <p:txBody>
          <a:bodyPr>
            <a:normAutofit/>
          </a:bodyPr>
          <a:lstStyle/>
          <a:p>
            <a:r>
              <a:rPr lang="vi-VN" b="1"/>
              <a:t>Ưu điểm</a:t>
            </a:r>
            <a:endParaRPr lang="en-US" b="1"/>
          </a:p>
          <a:p>
            <a:pPr lvl="1"/>
            <a:r>
              <a:rPr lang="vi-VN" i="0"/>
              <a:t>Lập trình đơn giản, dễ nắm bắt cho lập trình viên.</a:t>
            </a:r>
            <a:endParaRPr lang="en-US" i="0"/>
          </a:p>
          <a:p>
            <a:pPr lvl="1"/>
            <a:r>
              <a:rPr lang="vi-VN" i="0"/>
              <a:t>Chỉ sử dụng các thư viện có sẵn, và chỉ thêm một thư viện tự tạo để thuận tiện cho việc lập trình.</a:t>
            </a:r>
            <a:endParaRPr lang="en-US" i="0"/>
          </a:p>
          <a:p>
            <a:pPr lvl="1"/>
            <a:r>
              <a:rPr lang="vi-VN" i="0"/>
              <a:t>Giao diện chương trình đơn giản, dễ sử dụng, dễ thao tác tạo hứng thú cho người sử dụng.</a:t>
            </a:r>
            <a:endParaRPr lang="en-US" i="0"/>
          </a:p>
          <a:p>
            <a:pPr lvl="1"/>
            <a:r>
              <a:rPr lang="vi-VN" i="0"/>
              <a:t>Chương trình sinh động, thích hợp như một game giải trí cũng như cạnh tranh giữa 2 người chơi.</a:t>
            </a:r>
            <a:endParaRPr lang="en-US" i="0"/>
          </a:p>
          <a:p>
            <a:r>
              <a:rPr lang="vi-VN" b="1"/>
              <a:t>Nhược điểm</a:t>
            </a:r>
            <a:endParaRPr lang="en-US" b="1"/>
          </a:p>
          <a:p>
            <a:pPr lvl="1"/>
            <a:r>
              <a:rPr lang="vi-VN" i="0"/>
              <a:t>Chưa phát huy được sức mạnh Hướng Đối Tượng của C++.</a:t>
            </a:r>
            <a:endParaRPr lang="en-US" i="0"/>
          </a:p>
          <a:p>
            <a:pPr lvl="1"/>
            <a:r>
              <a:rPr lang="vi-VN" i="0"/>
              <a:t>Chưa phát triển đồ họa, âm thanh chuyên nghiệp.</a:t>
            </a:r>
            <a:endParaRPr lang="en-US" i="0"/>
          </a:p>
          <a:p>
            <a:pPr lvl="1"/>
            <a:r>
              <a:rPr lang="vi-VN" i="0"/>
              <a:t>Thuật toán của máy chơi chưa tối ưu.</a:t>
            </a:r>
            <a:endParaRPr lang="en-US" i="0"/>
          </a:p>
          <a:p>
            <a:endParaRPr lang="en-US"/>
          </a:p>
        </p:txBody>
      </p:sp>
      <p:sp>
        <p:nvSpPr>
          <p:cNvPr id="4" name="Slide Number Placeholder 3">
            <a:extLst>
              <a:ext uri="{FF2B5EF4-FFF2-40B4-BE49-F238E27FC236}">
                <a16:creationId xmlns:a16="http://schemas.microsoft.com/office/drawing/2014/main" id="{C0628162-56B6-4790-BF42-2F09B08EFE58}"/>
              </a:ext>
            </a:extLst>
          </p:cNvPr>
          <p:cNvSpPr>
            <a:spLocks noGrp="1"/>
          </p:cNvSpPr>
          <p:nvPr>
            <p:ph type="sldNum" sz="quarter" idx="12"/>
          </p:nvPr>
        </p:nvSpPr>
        <p:spPr/>
        <p:txBody>
          <a:bodyPr/>
          <a:lstStyle/>
          <a:p>
            <a:fld id="{69E57DC2-970A-4B3E-BB1C-7A09969E49DF}" type="slidenum">
              <a:rPr lang="en-US" smtClean="0"/>
              <a:t>33</a:t>
            </a:fld>
            <a:endParaRPr lang="en-US" dirty="0"/>
          </a:p>
        </p:txBody>
      </p:sp>
      <p:pic>
        <p:nvPicPr>
          <p:cNvPr id="6" name="Graphic 5" descr="Bar chart">
            <a:extLst>
              <a:ext uri="{FF2B5EF4-FFF2-40B4-BE49-F238E27FC236}">
                <a16:creationId xmlns:a16="http://schemas.microsoft.com/office/drawing/2014/main" id="{88E1690D-0BC4-46FB-BD3B-19CB8B391E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0400" y="228600"/>
            <a:ext cx="1163028" cy="1163028"/>
          </a:xfrm>
          <a:prstGeom prst="rect">
            <a:avLst/>
          </a:prstGeom>
        </p:spPr>
      </p:pic>
    </p:spTree>
    <p:extLst>
      <p:ext uri="{BB962C8B-B14F-4D97-AF65-F5344CB8AC3E}">
        <p14:creationId xmlns:p14="http://schemas.microsoft.com/office/powerpoint/2010/main" val="17853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7322-BA01-4544-A7B1-6FC868342366}"/>
              </a:ext>
            </a:extLst>
          </p:cNvPr>
          <p:cNvSpPr>
            <a:spLocks noGrp="1"/>
          </p:cNvSpPr>
          <p:nvPr>
            <p:ph type="title"/>
          </p:nvPr>
        </p:nvSpPr>
        <p:spPr/>
        <p:txBody>
          <a:bodyPr/>
          <a:lstStyle/>
          <a:p>
            <a:r>
              <a:rPr lang="vi-VN"/>
              <a:t>CÀI ĐẶT CHƯƠNG TRÌNH</a:t>
            </a:r>
            <a:endParaRPr lang="en-US"/>
          </a:p>
        </p:txBody>
      </p:sp>
      <p:sp>
        <p:nvSpPr>
          <p:cNvPr id="3" name="Content Placeholder 2">
            <a:extLst>
              <a:ext uri="{FF2B5EF4-FFF2-40B4-BE49-F238E27FC236}">
                <a16:creationId xmlns:a16="http://schemas.microsoft.com/office/drawing/2014/main" id="{883C2BC8-9AEE-4619-9ABC-255EF16F2D10}"/>
              </a:ext>
            </a:extLst>
          </p:cNvPr>
          <p:cNvSpPr>
            <a:spLocks noGrp="1"/>
          </p:cNvSpPr>
          <p:nvPr>
            <p:ph idx="1"/>
          </p:nvPr>
        </p:nvSpPr>
        <p:spPr>
          <a:xfrm>
            <a:off x="1371600" y="1848828"/>
            <a:ext cx="9601200" cy="4492978"/>
          </a:xfrm>
        </p:spPr>
        <p:txBody>
          <a:bodyPr>
            <a:normAutofit/>
          </a:bodyPr>
          <a:lstStyle/>
          <a:p>
            <a:r>
              <a:rPr lang="vi-VN" b="1"/>
              <a:t>Hướng phát triển của nhóm</a:t>
            </a:r>
            <a:endParaRPr lang="en-US" b="1"/>
          </a:p>
          <a:p>
            <a:pPr lvl="1"/>
            <a:r>
              <a:rPr lang="vi-VN" i="0"/>
              <a:t>Phát triển theo hướng lập trình Hướng Đối Tượng.</a:t>
            </a:r>
            <a:endParaRPr lang="en-US" i="0"/>
          </a:p>
          <a:p>
            <a:pPr lvl="1"/>
            <a:r>
              <a:rPr lang="vi-VN" i="0"/>
              <a:t>Áp dụng trí thông minh nhân tạo cho máy.</a:t>
            </a:r>
            <a:endParaRPr lang="en-US" i="0"/>
          </a:p>
          <a:p>
            <a:pPr lvl="1"/>
            <a:r>
              <a:rPr lang="vi-VN" i="0"/>
              <a:t>Thiết kế đồ họa và âm thanh chuyên nghiệp.</a:t>
            </a:r>
            <a:endParaRPr lang="en-US" i="0"/>
          </a:p>
        </p:txBody>
      </p:sp>
      <p:sp>
        <p:nvSpPr>
          <p:cNvPr id="4" name="Slide Number Placeholder 3">
            <a:extLst>
              <a:ext uri="{FF2B5EF4-FFF2-40B4-BE49-F238E27FC236}">
                <a16:creationId xmlns:a16="http://schemas.microsoft.com/office/drawing/2014/main" id="{C0628162-56B6-4790-BF42-2F09B08EFE58}"/>
              </a:ext>
            </a:extLst>
          </p:cNvPr>
          <p:cNvSpPr>
            <a:spLocks noGrp="1"/>
          </p:cNvSpPr>
          <p:nvPr>
            <p:ph type="sldNum" sz="quarter" idx="12"/>
          </p:nvPr>
        </p:nvSpPr>
        <p:spPr/>
        <p:txBody>
          <a:bodyPr/>
          <a:lstStyle/>
          <a:p>
            <a:fld id="{69E57DC2-970A-4B3E-BB1C-7A09969E49DF}" type="slidenum">
              <a:rPr lang="en-US" smtClean="0"/>
              <a:t>34</a:t>
            </a:fld>
            <a:endParaRPr lang="en-US" dirty="0"/>
          </a:p>
        </p:txBody>
      </p:sp>
      <p:pic>
        <p:nvPicPr>
          <p:cNvPr id="6" name="Graphic 5" descr="Upward trend">
            <a:extLst>
              <a:ext uri="{FF2B5EF4-FFF2-40B4-BE49-F238E27FC236}">
                <a16:creationId xmlns:a16="http://schemas.microsoft.com/office/drawing/2014/main" id="{88E1690D-0BC4-46FB-BD3B-19CB8B391EE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820400" y="228600"/>
            <a:ext cx="1163028" cy="1163028"/>
          </a:xfrm>
          <a:prstGeom prst="rect">
            <a:avLst/>
          </a:prstGeom>
        </p:spPr>
      </p:pic>
    </p:spTree>
    <p:extLst>
      <p:ext uri="{BB962C8B-B14F-4D97-AF65-F5344CB8AC3E}">
        <p14:creationId xmlns:p14="http://schemas.microsoft.com/office/powerpoint/2010/main" val="4064287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4" name="Rectangle 13">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6"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8" name="Rectangle 17">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8B7466F-64F4-4347-A2E9-EEFCFBCA2B83}"/>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a:t>Xin Chân Thành Cảm Ơn!</a:t>
            </a:r>
          </a:p>
        </p:txBody>
      </p:sp>
      <p:sp>
        <p:nvSpPr>
          <p:cNvPr id="4" name="Slide Number Placeholder 3">
            <a:extLst>
              <a:ext uri="{FF2B5EF4-FFF2-40B4-BE49-F238E27FC236}">
                <a16:creationId xmlns:a16="http://schemas.microsoft.com/office/drawing/2014/main" id="{2AE5D65C-3638-4CFF-8686-488BFCFD1B6B}"/>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kern="1200" baseline="0" dirty="0">
                <a:solidFill>
                  <a:schemeClr val="tx2"/>
                </a:solidFill>
                <a:latin typeface="+mn-lt"/>
                <a:ea typeface="+mn-ea"/>
                <a:cs typeface="+mn-cs"/>
              </a:rPr>
              <a:pPr>
                <a:spcAft>
                  <a:spcPts val="600"/>
                </a:spcAft>
              </a:pPr>
              <a:t>35</a:t>
            </a:fld>
            <a:endParaRPr lang="en-US" kern="1200" baseline="0" dirty="0">
              <a:solidFill>
                <a:schemeClr val="tx2"/>
              </a:solidFill>
              <a:latin typeface="+mn-lt"/>
              <a:ea typeface="+mn-ea"/>
              <a:cs typeface="+mn-cs"/>
            </a:endParaRPr>
          </a:p>
        </p:txBody>
      </p:sp>
    </p:spTree>
    <p:extLst>
      <p:ext uri="{BB962C8B-B14F-4D97-AF65-F5344CB8AC3E}">
        <p14:creationId xmlns:p14="http://schemas.microsoft.com/office/powerpoint/2010/main" val="1616252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4"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7" name="Rectangle 26">
            <a:extLst>
              <a:ext uri="{FF2B5EF4-FFF2-40B4-BE49-F238E27FC236}">
                <a16:creationId xmlns:a16="http://schemas.microsoft.com/office/drawing/2014/main" id="{78511CAE-6AAD-4026-90B0-6917258C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0B79246-949C-4B13-B375-166A79484525}"/>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4700" cap="all"/>
              <a:t>TRÒ CHƠI BATTLESHIP</a:t>
            </a:r>
          </a:p>
        </p:txBody>
      </p:sp>
      <p:sp>
        <p:nvSpPr>
          <p:cNvPr id="3" name="Content Placeholder 2">
            <a:extLst>
              <a:ext uri="{FF2B5EF4-FFF2-40B4-BE49-F238E27FC236}">
                <a16:creationId xmlns:a16="http://schemas.microsoft.com/office/drawing/2014/main" id="{D1E7593D-84E6-4FF4-9C39-F827A10C97A9}"/>
              </a:ext>
            </a:extLst>
          </p:cNvPr>
          <p:cNvSpPr>
            <a:spLocks noGrp="1"/>
          </p:cNvSpPr>
          <p:nvPr>
            <p:ph idx="1"/>
          </p:nvPr>
        </p:nvSpPr>
        <p:spPr>
          <a:xfrm>
            <a:off x="8154186" y="4436462"/>
            <a:ext cx="3355942" cy="1794656"/>
          </a:xfrm>
        </p:spPr>
        <p:txBody>
          <a:bodyPr vert="horz" lIns="91440" tIns="45720" rIns="91440" bIns="45720" rtlCol="0">
            <a:normAutofit/>
          </a:bodyPr>
          <a:lstStyle/>
          <a:p>
            <a:pPr marL="0" indent="0" algn="ctr">
              <a:lnSpc>
                <a:spcPct val="112000"/>
              </a:lnSpc>
              <a:spcBef>
                <a:spcPts val="0"/>
              </a:spcBef>
              <a:spcAft>
                <a:spcPts val="600"/>
              </a:spcAft>
              <a:buNone/>
            </a:pPr>
            <a:r>
              <a:rPr lang="en-US" sz="2300"/>
              <a:t>Mỗi người chơi sẽ bắt đầu với 1 bản đồ rỗng hình vuông được chia ô </a:t>
            </a:r>
            <a:br>
              <a:rPr lang="en-US" sz="2300"/>
            </a:br>
            <a:r>
              <a:rPr lang="en-US" sz="2300"/>
              <a:t>N x N (N &gt; 3)</a:t>
            </a:r>
          </a:p>
        </p:txBody>
      </p:sp>
      <p:sp>
        <p:nvSpPr>
          <p:cNvPr id="29" name="Freeform 6">
            <a:extLst>
              <a:ext uri="{FF2B5EF4-FFF2-40B4-BE49-F238E27FC236}">
                <a16:creationId xmlns:a16="http://schemas.microsoft.com/office/drawing/2014/main" id="{7388763A-4025-4433-A72C-457FC376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a:extLst>
              <a:ext uri="{FF2B5EF4-FFF2-40B4-BE49-F238E27FC236}">
                <a16:creationId xmlns:a16="http://schemas.microsoft.com/office/drawing/2014/main" id="{8313F276-36D5-4B40-A6A1-C1AC65F12CE3}"/>
              </a:ext>
            </a:extLst>
          </p:cNvPr>
          <p:cNvPicPr>
            <a:picLocks noChangeAspect="1"/>
          </p:cNvPicPr>
          <p:nvPr/>
        </p:nvPicPr>
        <p:blipFill>
          <a:blip r:embed="rId2"/>
          <a:stretch>
            <a:fillRect/>
          </a:stretch>
        </p:blipFill>
        <p:spPr>
          <a:xfrm>
            <a:off x="4486291" y="2995263"/>
            <a:ext cx="2576608" cy="2743200"/>
          </a:xfrm>
          <a:prstGeom prst="rect">
            <a:avLst/>
          </a:prstGeom>
        </p:spPr>
      </p:pic>
      <p:pic>
        <p:nvPicPr>
          <p:cNvPr id="5" name="Picture 4">
            <a:extLst>
              <a:ext uri="{FF2B5EF4-FFF2-40B4-BE49-F238E27FC236}">
                <a16:creationId xmlns:a16="http://schemas.microsoft.com/office/drawing/2014/main" id="{0470FC5D-6204-443B-8DEB-9FF2E584AA9E}"/>
              </a:ext>
            </a:extLst>
          </p:cNvPr>
          <p:cNvPicPr>
            <a:picLocks noChangeAspect="1"/>
          </p:cNvPicPr>
          <p:nvPr/>
        </p:nvPicPr>
        <p:blipFill>
          <a:blip r:embed="rId3"/>
          <a:stretch>
            <a:fillRect/>
          </a:stretch>
        </p:blipFill>
        <p:spPr>
          <a:xfrm>
            <a:off x="1293020" y="1260176"/>
            <a:ext cx="2749177" cy="2244740"/>
          </a:xfrm>
          <a:prstGeom prst="rect">
            <a:avLst/>
          </a:prstGeom>
        </p:spPr>
      </p:pic>
      <p:sp>
        <p:nvSpPr>
          <p:cNvPr id="31" name="Freeform 6">
            <a:extLst>
              <a:ext uri="{FF2B5EF4-FFF2-40B4-BE49-F238E27FC236}">
                <a16:creationId xmlns:a16="http://schemas.microsoft.com/office/drawing/2014/main" id="{8A2DFE20-1EAE-45A9-AD16-D4DBD0ABB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 name="Slide Number Placeholder 6">
            <a:extLst>
              <a:ext uri="{FF2B5EF4-FFF2-40B4-BE49-F238E27FC236}">
                <a16:creationId xmlns:a16="http://schemas.microsoft.com/office/drawing/2014/main" id="{B4964013-F308-4B9E-8356-C4923D4E1398}"/>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69478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FDBE9-ECFB-4519-9F34-11715F104BFC}"/>
              </a:ext>
            </a:extLst>
          </p:cNvPr>
          <p:cNvSpPr>
            <a:spLocks noGrp="1"/>
          </p:cNvSpPr>
          <p:nvPr>
            <p:ph type="title"/>
          </p:nvPr>
        </p:nvSpPr>
        <p:spPr>
          <a:xfrm>
            <a:off x="784743" y="685800"/>
            <a:ext cx="5793475" cy="1485900"/>
          </a:xfrm>
        </p:spPr>
        <p:txBody>
          <a:bodyPr>
            <a:normAutofit/>
          </a:bodyPr>
          <a:lstStyle/>
          <a:p>
            <a:r>
              <a:rPr lang="vi-VN"/>
              <a:t>TRÒ CHƠI BATTLESHIP</a:t>
            </a:r>
            <a:endParaRPr lang="en-US"/>
          </a:p>
        </p:txBody>
      </p:sp>
      <p:sp>
        <p:nvSpPr>
          <p:cNvPr id="3" name="Content Placeholder 2">
            <a:extLst>
              <a:ext uri="{FF2B5EF4-FFF2-40B4-BE49-F238E27FC236}">
                <a16:creationId xmlns:a16="http://schemas.microsoft.com/office/drawing/2014/main" id="{D044D0F2-F608-4541-A1D2-A02D8ADD9BCF}"/>
              </a:ext>
            </a:extLst>
          </p:cNvPr>
          <p:cNvSpPr>
            <a:spLocks noGrp="1"/>
          </p:cNvSpPr>
          <p:nvPr>
            <p:ph idx="1"/>
          </p:nvPr>
        </p:nvSpPr>
        <p:spPr>
          <a:xfrm>
            <a:off x="784743" y="2286000"/>
            <a:ext cx="5793475" cy="3581400"/>
          </a:xfrm>
        </p:spPr>
        <p:txBody>
          <a:bodyPr>
            <a:normAutofit/>
          </a:bodyPr>
          <a:lstStyle/>
          <a:p>
            <a:r>
              <a:rPr lang="vi-VN"/>
              <a:t>Mỗi người chơi có K (K &lt; N*N) tên lửa. Trong đồ án này, nhóm em đặt K = N*N/2.</a:t>
            </a:r>
          </a:p>
          <a:p>
            <a:pPr algn="just"/>
            <a:r>
              <a:rPr lang="vi-VN"/>
              <a:t>Người chơi lần lượt chơi bằng cách nhập tọa độ ô mong muốn bắn tên lửa đến. </a:t>
            </a:r>
          </a:p>
          <a:p>
            <a:r>
              <a:rPr lang="vi-VN"/>
              <a:t>Sau mỗi lần nhập, chương trình in ra bản đồ của người bị bắn tên lửa đến với kết quả bắn trúng hay trượt từ lượt chơi đầu tiên cho đến hiện tại. </a:t>
            </a:r>
            <a:endParaRPr lang="en-US"/>
          </a:p>
        </p:txBody>
      </p:sp>
      <p:sp>
        <p:nvSpPr>
          <p:cNvPr id="14" name="Rectangle 13">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2" descr="Kết quả hình ảnh cho battleship">
            <a:extLst>
              <a:ext uri="{FF2B5EF4-FFF2-40B4-BE49-F238E27FC236}">
                <a16:creationId xmlns:a16="http://schemas.microsoft.com/office/drawing/2014/main" id="{A12A943F-8FDB-4556-AB2F-14A3285CC4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931"/>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D726F68-7E6C-4528-A120-11FE9E389D1A}"/>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411165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FDBE9-ECFB-4519-9F34-11715F104BFC}"/>
              </a:ext>
            </a:extLst>
          </p:cNvPr>
          <p:cNvSpPr>
            <a:spLocks noGrp="1"/>
          </p:cNvSpPr>
          <p:nvPr>
            <p:ph type="title"/>
          </p:nvPr>
        </p:nvSpPr>
        <p:spPr>
          <a:xfrm>
            <a:off x="784743" y="685800"/>
            <a:ext cx="5793475" cy="1485900"/>
          </a:xfrm>
        </p:spPr>
        <p:txBody>
          <a:bodyPr>
            <a:normAutofit/>
          </a:bodyPr>
          <a:lstStyle/>
          <a:p>
            <a:r>
              <a:rPr lang="vi-VN"/>
              <a:t>TRÒ CHƠI BATTLESHIP</a:t>
            </a:r>
            <a:endParaRPr lang="en-US"/>
          </a:p>
        </p:txBody>
      </p:sp>
      <p:sp>
        <p:nvSpPr>
          <p:cNvPr id="3" name="Content Placeholder 2">
            <a:extLst>
              <a:ext uri="{FF2B5EF4-FFF2-40B4-BE49-F238E27FC236}">
                <a16:creationId xmlns:a16="http://schemas.microsoft.com/office/drawing/2014/main" id="{D044D0F2-F608-4541-A1D2-A02D8ADD9BCF}"/>
              </a:ext>
            </a:extLst>
          </p:cNvPr>
          <p:cNvSpPr>
            <a:spLocks noGrp="1"/>
          </p:cNvSpPr>
          <p:nvPr>
            <p:ph idx="1"/>
          </p:nvPr>
        </p:nvSpPr>
        <p:spPr>
          <a:xfrm>
            <a:off x="784743" y="2286000"/>
            <a:ext cx="5793475" cy="3581400"/>
          </a:xfrm>
        </p:spPr>
        <p:txBody>
          <a:bodyPr>
            <a:normAutofit/>
          </a:bodyPr>
          <a:lstStyle/>
          <a:p>
            <a:r>
              <a:rPr lang="vi-VN"/>
              <a:t>Trò chơi kết thúc khi: 1 trong 2 người chơi bị bắn hết </a:t>
            </a:r>
          </a:p>
          <a:p>
            <a:r>
              <a:rPr lang="vi-VN"/>
              <a:t>Hoặc cả 2 người chơi bắn hết số tên lửa của mình</a:t>
            </a:r>
            <a:endParaRPr lang="en-US"/>
          </a:p>
        </p:txBody>
      </p:sp>
      <p:sp>
        <p:nvSpPr>
          <p:cNvPr id="73" name="Rectangle 72">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descr="Kết quả hình ảnh cho battleship sinks">
            <a:extLst>
              <a:ext uri="{FF2B5EF4-FFF2-40B4-BE49-F238E27FC236}">
                <a16:creationId xmlns:a16="http://schemas.microsoft.com/office/drawing/2014/main" id="{B9357559-693A-4BCD-88FE-4AB65246E1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479" r="40285" b="-1"/>
          <a:stretch/>
        </p:blipFill>
        <p:spPr bwMode="auto">
          <a:xfrm>
            <a:off x="7612260" y="10"/>
            <a:ext cx="457973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D726F68-7E6C-4528-A120-11FE9E389D1A}"/>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63677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DCF7-AED1-4FCF-BEEB-B30AF9E044E7}"/>
              </a:ext>
            </a:extLst>
          </p:cNvPr>
          <p:cNvSpPr>
            <a:spLocks noGrp="1"/>
          </p:cNvSpPr>
          <p:nvPr>
            <p:ph type="title"/>
          </p:nvPr>
        </p:nvSpPr>
        <p:spPr>
          <a:xfrm>
            <a:off x="1371600" y="685800"/>
            <a:ext cx="9601200" cy="1485900"/>
          </a:xfrm>
        </p:spPr>
        <p:txBody>
          <a:bodyPr>
            <a:normAutofit/>
          </a:bodyPr>
          <a:lstStyle/>
          <a:p>
            <a:r>
              <a:rPr lang="en-US"/>
              <a:t>Mức độ đáp ứng yêu cầu:</a:t>
            </a:r>
            <a:br>
              <a:rPr lang="en-US"/>
            </a:br>
            <a:endParaRPr lang="en-US"/>
          </a:p>
        </p:txBody>
      </p:sp>
      <p:sp>
        <p:nvSpPr>
          <p:cNvPr id="4" name="Slide Number Placeholder 3">
            <a:extLst>
              <a:ext uri="{FF2B5EF4-FFF2-40B4-BE49-F238E27FC236}">
                <a16:creationId xmlns:a16="http://schemas.microsoft.com/office/drawing/2014/main" id="{4A097395-9E44-4F4A-A1D4-C708BC93080E}"/>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smtClean="0"/>
              <a:pPr>
                <a:spcAft>
                  <a:spcPts val="600"/>
                </a:spcAft>
              </a:pPr>
              <a:t>7</a:t>
            </a:fld>
            <a:endParaRPr lang="en-US"/>
          </a:p>
        </p:txBody>
      </p:sp>
      <p:pic>
        <p:nvPicPr>
          <p:cNvPr id="6" name="Graphic 5" descr="Bullseye">
            <a:extLst>
              <a:ext uri="{FF2B5EF4-FFF2-40B4-BE49-F238E27FC236}">
                <a16:creationId xmlns:a16="http://schemas.microsoft.com/office/drawing/2014/main" id="{3EED2CA0-580D-40A5-8919-0731680CD1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0400" y="228600"/>
            <a:ext cx="1163028" cy="1163028"/>
          </a:xfrm>
          <a:prstGeom prst="rect">
            <a:avLst/>
          </a:prstGeom>
        </p:spPr>
      </p:pic>
      <p:graphicFrame>
        <p:nvGraphicFramePr>
          <p:cNvPr id="8" name="Content Placeholder 2">
            <a:extLst>
              <a:ext uri="{FF2B5EF4-FFF2-40B4-BE49-F238E27FC236}">
                <a16:creationId xmlns:a16="http://schemas.microsoft.com/office/drawing/2014/main" id="{7D70CF1B-A5E7-4C1E-8B47-A88087441EC3}"/>
              </a:ext>
            </a:extLst>
          </p:cNvPr>
          <p:cNvGraphicFramePr>
            <a:graphicFrameLocks noGrp="1"/>
          </p:cNvGraphicFramePr>
          <p:nvPr>
            <p:ph idx="1"/>
          </p:nvPr>
        </p:nvGraphicFramePr>
        <p:xfrm>
          <a:off x="1371600" y="1848828"/>
          <a:ext cx="9601200" cy="4018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604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56"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57"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59" name="Rectangle 58">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cap="all"/>
              <a:t>THIẾT KẾ CHƯƠNG TRÌNH</a:t>
            </a:r>
          </a:p>
        </p:txBody>
      </p:sp>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8154186" y="4436462"/>
            <a:ext cx="3355942" cy="1794656"/>
          </a:xfrm>
        </p:spPr>
        <p:txBody>
          <a:bodyPr vert="horz" lIns="91440" tIns="45720" rIns="91440" bIns="45720" rtlCol="0">
            <a:normAutofit/>
          </a:bodyPr>
          <a:lstStyle/>
          <a:p>
            <a:pPr marL="0" indent="0" algn="ctr">
              <a:lnSpc>
                <a:spcPct val="112000"/>
              </a:lnSpc>
              <a:spcBef>
                <a:spcPts val="0"/>
              </a:spcBef>
              <a:spcAft>
                <a:spcPts val="600"/>
              </a:spcAft>
              <a:buNone/>
            </a:pPr>
            <a:r>
              <a:rPr lang="en-US" sz="2300"/>
              <a:t>Một số thư viện được sử dụng</a:t>
            </a:r>
          </a:p>
        </p:txBody>
      </p:sp>
      <p:sp>
        <p:nvSpPr>
          <p:cNvPr id="61"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63"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Picture 4">
            <a:extLst>
              <a:ext uri="{FF2B5EF4-FFF2-40B4-BE49-F238E27FC236}">
                <a16:creationId xmlns:a16="http://schemas.microsoft.com/office/drawing/2014/main" id="{10ABBCFE-7BCA-4107-B1DF-CF09AB4F7E7D}"/>
              </a:ext>
            </a:extLst>
          </p:cNvPr>
          <p:cNvPicPr>
            <a:picLocks noChangeAspect="1"/>
          </p:cNvPicPr>
          <p:nvPr/>
        </p:nvPicPr>
        <p:blipFill rotWithShape="1">
          <a:blip r:embed="rId2"/>
          <a:srcRect r="64790"/>
          <a:stretch/>
        </p:blipFill>
        <p:spPr>
          <a:xfrm>
            <a:off x="1379023" y="1378861"/>
            <a:ext cx="5659222" cy="4299470"/>
          </a:xfrm>
          <a:prstGeom prst="rect">
            <a:avLst/>
          </a:prstGeom>
        </p:spPr>
      </p:pic>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defTabSz="914400">
              <a:spcAft>
                <a:spcPts val="600"/>
              </a:spcAft>
            </a:pPr>
            <a:fld id="{69E57DC2-970A-4B3E-BB1C-7A09969E49DF}" type="slidenum">
              <a:rPr lang="en-US" smtClean="0"/>
              <a:pPr defTabSz="914400">
                <a:spcAft>
                  <a:spcPts val="600"/>
                </a:spcAft>
              </a:pPr>
              <a:t>8</a:t>
            </a:fld>
            <a:endParaRPr lang="en-US"/>
          </a:p>
        </p:txBody>
      </p:sp>
    </p:spTree>
    <p:extLst>
      <p:ext uri="{BB962C8B-B14F-4D97-AF65-F5344CB8AC3E}">
        <p14:creationId xmlns:p14="http://schemas.microsoft.com/office/powerpoint/2010/main" val="3907676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755F-9379-492A-BE92-804B2784B24D}"/>
              </a:ext>
            </a:extLst>
          </p:cNvPr>
          <p:cNvSpPr>
            <a:spLocks noGrp="1"/>
          </p:cNvSpPr>
          <p:nvPr>
            <p:ph type="title"/>
          </p:nvPr>
        </p:nvSpPr>
        <p:spPr>
          <a:xfrm>
            <a:off x="8471424" y="1110882"/>
            <a:ext cx="3053039" cy="1060817"/>
          </a:xfrm>
        </p:spPr>
        <p:txBody>
          <a:bodyPr vert="horz" lIns="91440" tIns="45720" rIns="91440" bIns="45720" rtlCol="0" anchor="b">
            <a:normAutofit/>
          </a:bodyPr>
          <a:lstStyle/>
          <a:p>
            <a:r>
              <a:rPr lang="en-US" sz="2800" cap="all"/>
              <a:t>THIẾT KẾ CHƯƠNG TRÌNH</a:t>
            </a:r>
          </a:p>
        </p:txBody>
      </p:sp>
      <p:pic>
        <p:nvPicPr>
          <p:cNvPr id="7" name="Picture 6">
            <a:extLst>
              <a:ext uri="{FF2B5EF4-FFF2-40B4-BE49-F238E27FC236}">
                <a16:creationId xmlns:a16="http://schemas.microsoft.com/office/drawing/2014/main" id="{C3F8E1B4-E054-45D8-BD3D-3699E2B7B336}"/>
              </a:ext>
            </a:extLst>
          </p:cNvPr>
          <p:cNvPicPr>
            <a:picLocks noChangeAspect="1"/>
          </p:cNvPicPr>
          <p:nvPr/>
        </p:nvPicPr>
        <p:blipFill>
          <a:blip r:embed="rId2"/>
          <a:stretch>
            <a:fillRect/>
          </a:stretch>
        </p:blipFill>
        <p:spPr>
          <a:xfrm>
            <a:off x="279053" y="831286"/>
            <a:ext cx="7448642" cy="5195427"/>
          </a:xfrm>
          <a:prstGeom prst="rect">
            <a:avLst/>
          </a:prstGeom>
        </p:spPr>
      </p:pic>
      <p:sp>
        <p:nvSpPr>
          <p:cNvPr id="3" name="Content Placeholder 2">
            <a:extLst>
              <a:ext uri="{FF2B5EF4-FFF2-40B4-BE49-F238E27FC236}">
                <a16:creationId xmlns:a16="http://schemas.microsoft.com/office/drawing/2014/main" id="{9FCEBF6F-A703-456C-873B-AF4BDFC73D3C}"/>
              </a:ext>
            </a:extLst>
          </p:cNvPr>
          <p:cNvSpPr>
            <a:spLocks noGrp="1"/>
          </p:cNvSpPr>
          <p:nvPr>
            <p:ph idx="1"/>
          </p:nvPr>
        </p:nvSpPr>
        <p:spPr>
          <a:xfrm>
            <a:off x="8471423" y="2286000"/>
            <a:ext cx="3053039" cy="3931920"/>
          </a:xfrm>
        </p:spPr>
        <p:txBody>
          <a:bodyPr vert="horz" lIns="91440" tIns="45720" rIns="91440" bIns="45720" rtlCol="0">
            <a:normAutofit/>
          </a:bodyPr>
          <a:lstStyle/>
          <a:p>
            <a:pPr marL="0" indent="0">
              <a:spcBef>
                <a:spcPts val="0"/>
              </a:spcBef>
              <a:spcAft>
                <a:spcPts val="600"/>
              </a:spcAft>
              <a:buNone/>
            </a:pPr>
            <a:r>
              <a:rPr lang="vi-VN" sz="1600"/>
              <a:t>Một số hằng số mẫu cho chương trình</a:t>
            </a:r>
            <a:endParaRPr lang="en-US" sz="1600"/>
          </a:p>
        </p:txBody>
      </p:sp>
      <p:sp>
        <p:nvSpPr>
          <p:cNvPr id="70"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4" name="Slide Number Placeholder 3">
            <a:extLst>
              <a:ext uri="{FF2B5EF4-FFF2-40B4-BE49-F238E27FC236}">
                <a16:creationId xmlns:a16="http://schemas.microsoft.com/office/drawing/2014/main" id="{808A94D6-2316-4A2D-9471-FB2B96C8E4B6}"/>
              </a:ext>
            </a:extLst>
          </p:cNvPr>
          <p:cNvSpPr>
            <a:spLocks noGrp="1"/>
          </p:cNvSpPr>
          <p:nvPr>
            <p:ph type="sldNum" sz="quarter" idx="12"/>
          </p:nvPr>
        </p:nvSpPr>
        <p:spPr>
          <a:xfrm>
            <a:off x="9472736" y="6453386"/>
            <a:ext cx="1596292" cy="404614"/>
          </a:xfrm>
        </p:spPr>
        <p:txBody>
          <a:bodyPr vert="horz" lIns="91440" tIns="45720" rIns="91440" bIns="45720" rtlCol="0">
            <a:normAutofit/>
          </a:bodyPr>
          <a:lstStyle/>
          <a:p>
            <a:pPr defTabSz="914400">
              <a:spcAft>
                <a:spcPts val="600"/>
              </a:spcAft>
            </a:pPr>
            <a:fld id="{69E57DC2-970A-4B3E-BB1C-7A09969E49DF}" type="slidenum">
              <a:rPr lang="en-US" smtClean="0"/>
              <a:pPr defTabSz="914400">
                <a:spcAft>
                  <a:spcPts val="600"/>
                </a:spcAft>
              </a:pPr>
              <a:t>9</a:t>
            </a:fld>
            <a:endParaRPr lang="en-US"/>
          </a:p>
        </p:txBody>
      </p:sp>
    </p:spTree>
    <p:extLst>
      <p:ext uri="{BB962C8B-B14F-4D97-AF65-F5344CB8AC3E}">
        <p14:creationId xmlns:p14="http://schemas.microsoft.com/office/powerpoint/2010/main" val="38948393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920</Words>
  <Application>Microsoft Office PowerPoint</Application>
  <PresentationFormat>Widescreen</PresentationFormat>
  <Paragraphs>123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Franklin Gothic Book</vt:lpstr>
      <vt:lpstr>Tahoma</vt:lpstr>
      <vt:lpstr>Crop</vt:lpstr>
      <vt:lpstr>BÁO CÁO ĐỒ ÁN KĨ THUẬT LẬP TRÌNH</vt:lpstr>
      <vt:lpstr>Lời mở đầu</vt:lpstr>
      <vt:lpstr>TRÒ CHƠI BATTLESHIP</vt:lpstr>
      <vt:lpstr>TRÒ CHƠI BATTLESHIP</vt:lpstr>
      <vt:lpstr>TRÒ CHƠI BATTLESHIP</vt:lpstr>
      <vt:lpstr>TRÒ CHƠI BATTLESHIP</vt:lpstr>
      <vt:lpstr>Mức độ đáp ứng yêu cầu: </vt:lpstr>
      <vt:lpstr>THIẾT KẾ CHƯƠNG TRÌNH</vt:lpstr>
      <vt:lpstr>THIẾT KẾ CHƯƠNG TRÌNH</vt:lpstr>
      <vt:lpstr>THIẾT KẾ CHƯƠNG TRÌNH</vt:lpstr>
      <vt:lpstr>THIẾT KẾ CÁC HÀM</vt:lpstr>
      <vt:lpstr>THIẾT KẾ CHƯƠNG TRÌNH</vt:lpstr>
      <vt:lpstr>THIẾT KẾ CHƯƠNG TRÌNH</vt:lpstr>
      <vt:lpstr>THIẾT KẾ CHƯƠNG TRÌNH</vt:lpstr>
      <vt:lpstr>PowerPoint Presentation</vt:lpstr>
      <vt:lpstr>THIẾT KẾ CHƯƠNG TRÌNH</vt:lpstr>
      <vt:lpstr>PowerPoint Presentation</vt:lpstr>
      <vt:lpstr>THIẾT KẾ CHƯƠNG TRÌNH</vt:lpstr>
      <vt:lpstr>PowerPoint Presentation</vt:lpstr>
      <vt:lpstr>THIẾT KẾ CHƯƠNG TRÌNH</vt:lpstr>
      <vt:lpstr>THIẾT KẾ CHƯƠNG TRÌNH</vt:lpstr>
      <vt:lpstr>THIẾT KẾ CHƯƠNG TRÌNH</vt:lpstr>
      <vt:lpstr>THIẾT KẾ CHƯƠNG TRÌNH</vt:lpstr>
      <vt:lpstr>THIẾT KẾ CHƯƠNG TRÌNH</vt:lpstr>
      <vt:lpstr>THIẾT KẾ CHƯƠNG TRÌNH</vt:lpstr>
      <vt:lpstr>PowerPoint Presentation</vt:lpstr>
      <vt:lpstr>PowerPoint Presentation</vt:lpstr>
      <vt:lpstr>THIẾT KẾ CHƯƠNG TRÌNH</vt:lpstr>
      <vt:lpstr>THIẾT KẾ CHƯƠNG TRÌNH</vt:lpstr>
      <vt:lpstr>THIẾT KẾ CHƯƠNG TRÌNH</vt:lpstr>
      <vt:lpstr>THIẾT KẾ CHƯƠNG TRÌNH</vt:lpstr>
      <vt:lpstr>THIẾT KẾ CHƯƠNG TRÌNH</vt:lpstr>
      <vt:lpstr>CÀI ĐẶT CHƯƠNG TRÌNH</vt:lpstr>
      <vt:lpstr>CÀI ĐẶT CHƯƠNG TRÌNH</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KĨ THUẬT LẬP TRÌNH</dc:title>
  <dc:creator>Nguyen Xuan Khai 20173970</dc:creator>
  <cp:lastModifiedBy>Nguyen Xuan Khai 20173970</cp:lastModifiedBy>
  <cp:revision>5</cp:revision>
  <dcterms:created xsi:type="dcterms:W3CDTF">2019-12-06T03:17:49Z</dcterms:created>
  <dcterms:modified xsi:type="dcterms:W3CDTF">2019-12-06T03:21:59Z</dcterms:modified>
</cp:coreProperties>
</file>