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3B1E1"/>
    <a:srgbClr val="A118B8"/>
    <a:srgbClr val="00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400" d="100"/>
          <a:sy n="400" d="100"/>
        </p:scale>
        <p:origin x="-5352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C7B1-B1AF-BD5E-607C-A1153696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726CD-F8BD-A46D-D300-A0D49C1D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64E-18A3-5ADA-5437-673EA729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2A8B-ABE8-FF39-B292-69AB928F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3EF2-ECAF-9643-B353-3172BE2A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FDCB-ACA7-AE02-80EB-903DE287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5E958-87AD-DA4E-AA2D-1A7D13AF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C3F7-1E9E-C30B-2147-A5A2159F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4E87-74E6-FA1B-3B80-484F5644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FE19-3B14-E034-58D2-D589E90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B20FE-116F-4834-C32D-C14481F5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4C6E-4D95-AF56-9683-ECF707D4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F38C-6A4C-5326-6644-51B16391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B9C2-ECDD-D024-A534-9C81083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C8B-AA30-C118-DC6A-0FC3D1BB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4A1D-DF5E-807E-914B-C379D086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B48D-F53E-9B7E-808F-52844709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8A780-2C96-F59B-868D-89176A5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D787-8EC5-46E6-0B84-8C225621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8A43-1DE7-0A03-6A66-9D60F30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3F51-BC34-9DAE-CB4F-B5737579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9575-A18E-1457-4759-1E84A71A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7A7B-27DF-8EC9-0DC5-988A2CC0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D17B-B383-A7C4-239F-596F25A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0174-5EF5-ACC0-04EE-E47FAB66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0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999E-6FE5-BE4E-28A2-651DDA6F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1597-E3B5-A4B7-D381-EC8B06A9E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5B2E0-D817-8674-0FA0-C5BCCED4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CBB2-A965-B287-4066-771B8DE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51D5B-3E9A-D954-3DB9-4E51514B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53AA2-A4FA-FD97-F902-3B8E1BD5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1A23-F050-2EF3-EDFC-0B400ADF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96AD-0759-E763-4B0D-668F68D2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F84CF-62C1-E7C9-CDF3-F5586CD8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1C79A-20A2-81AE-3FBA-549A81C49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07F15-5B85-6B34-C4CE-88BF65371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7FD9D-1A22-D425-0C69-0BAF7FB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02AFB-50D1-3FA2-E4FB-8BD27738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9129F-BE95-C618-8260-DCF5497F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CBF-EFA6-7AE7-7D92-9FFC4333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13AA3-3646-0012-A5F3-2480B014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AA5A-7F6E-F468-F6F6-68B26ED9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1994-899A-0DC8-BA8C-93CDB1FC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C7FB2-E73A-237D-AB40-10F46D6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53917-28F6-E56B-6140-B7568B0D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43CD-1FEF-830A-C2DC-EB3A4DFE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9AF-4F1E-10BB-9A56-960E863D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4F68-FE04-A24C-EE61-EE83865D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51646-79E3-1610-D136-564A816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3E00-15AE-454A-D627-BD779A51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186B-7481-6099-4DD3-AD977EA7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16E1-373F-84E6-4DCC-B6D8EF80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0556-6027-2346-A1B8-A3EEF29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87B1D-B8F0-4C60-CA78-A9E82988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A3B4-0965-7226-FC6A-A466ED9D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C5F6-0BCF-5E1D-CE23-8B3C65D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29A79-19D9-73E2-94FF-A861FBB1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9BEF-DBA7-6312-26D1-546C1A9D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D06CA-532D-8EFB-1EEB-566976F3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11AF-E18C-01B3-6339-301AA37E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018-214B-EC23-D422-161B7466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0508-0D5F-4432-A077-7DAFDA6ACD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40B8-1A5F-0699-AFFF-31B22A34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68A5-B9C6-1CA0-CD47-B0752CF37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4019-DFFF-4BC1-921F-A67C01B05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71398D1-2F4F-E2F0-33C8-8344BB5823C6}"/>
              </a:ext>
            </a:extLst>
          </p:cNvPr>
          <p:cNvSpPr/>
          <p:nvPr/>
        </p:nvSpPr>
        <p:spPr>
          <a:xfrm>
            <a:off x="2054545" y="1801538"/>
            <a:ext cx="914400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F53908-84B6-4852-F20A-2089F1B9608F}"/>
              </a:ext>
            </a:extLst>
          </p:cNvPr>
          <p:cNvGrpSpPr/>
          <p:nvPr/>
        </p:nvGrpSpPr>
        <p:grpSpPr>
          <a:xfrm>
            <a:off x="7472679" y="1291475"/>
            <a:ext cx="3657600" cy="3657600"/>
            <a:chOff x="4470399" y="1893455"/>
            <a:chExt cx="3657600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DBCE0A-6C77-F916-92AB-B5F7E30ED3E8}"/>
                </a:ext>
              </a:extLst>
            </p:cNvPr>
            <p:cNvSpPr/>
            <p:nvPr/>
          </p:nvSpPr>
          <p:spPr>
            <a:xfrm>
              <a:off x="4470399" y="18934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FBE206-B1D0-0ABF-8860-EFAB77805629}"/>
                </a:ext>
              </a:extLst>
            </p:cNvPr>
            <p:cNvSpPr/>
            <p:nvPr/>
          </p:nvSpPr>
          <p:spPr>
            <a:xfrm>
              <a:off x="5384799" y="18934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981450-AE38-59A2-3DA7-8568BAE87B21}"/>
                </a:ext>
              </a:extLst>
            </p:cNvPr>
            <p:cNvSpPr/>
            <p:nvPr/>
          </p:nvSpPr>
          <p:spPr>
            <a:xfrm>
              <a:off x="6299199" y="18934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8D7E61-BA4B-3A5F-68BB-A55AE6BCFEF1}"/>
                </a:ext>
              </a:extLst>
            </p:cNvPr>
            <p:cNvSpPr/>
            <p:nvPr/>
          </p:nvSpPr>
          <p:spPr>
            <a:xfrm>
              <a:off x="7213599" y="18934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6B117-D0E6-144B-56AC-DF174ECDC03E}"/>
                </a:ext>
              </a:extLst>
            </p:cNvPr>
            <p:cNvSpPr/>
            <p:nvPr/>
          </p:nvSpPr>
          <p:spPr>
            <a:xfrm>
              <a:off x="7213599" y="28078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AA846-7AF0-2D1B-D790-62DD52FD543D}"/>
                </a:ext>
              </a:extLst>
            </p:cNvPr>
            <p:cNvSpPr/>
            <p:nvPr/>
          </p:nvSpPr>
          <p:spPr>
            <a:xfrm>
              <a:off x="4470399" y="28078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591493-50A8-C1B3-1C95-97E780BC69D6}"/>
                </a:ext>
              </a:extLst>
            </p:cNvPr>
            <p:cNvSpPr/>
            <p:nvPr/>
          </p:nvSpPr>
          <p:spPr>
            <a:xfrm>
              <a:off x="5384799" y="28078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914D19-9E9F-AB13-7A1E-82C8B50CA5E6}"/>
                </a:ext>
              </a:extLst>
            </p:cNvPr>
            <p:cNvSpPr/>
            <p:nvPr/>
          </p:nvSpPr>
          <p:spPr>
            <a:xfrm>
              <a:off x="6299199" y="28078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2A8545-F4B5-DD8B-6962-E945C5A5FDD7}"/>
                </a:ext>
              </a:extLst>
            </p:cNvPr>
            <p:cNvSpPr/>
            <p:nvPr/>
          </p:nvSpPr>
          <p:spPr>
            <a:xfrm>
              <a:off x="4470399" y="37222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051211-A269-E736-469B-BE7341F567AC}"/>
                </a:ext>
              </a:extLst>
            </p:cNvPr>
            <p:cNvSpPr/>
            <p:nvPr/>
          </p:nvSpPr>
          <p:spPr>
            <a:xfrm>
              <a:off x="5384799" y="37222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B57D84-4C4D-0EF9-4CDE-C3CB73215067}"/>
                </a:ext>
              </a:extLst>
            </p:cNvPr>
            <p:cNvSpPr/>
            <p:nvPr/>
          </p:nvSpPr>
          <p:spPr>
            <a:xfrm>
              <a:off x="6299199" y="37222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1C489E-5CA2-668E-2290-15FDAADFA256}"/>
                </a:ext>
              </a:extLst>
            </p:cNvPr>
            <p:cNvSpPr/>
            <p:nvPr/>
          </p:nvSpPr>
          <p:spPr>
            <a:xfrm>
              <a:off x="7213599" y="37222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72CDF3-09D6-C18B-7D16-EAC30981E62E}"/>
                </a:ext>
              </a:extLst>
            </p:cNvPr>
            <p:cNvSpPr/>
            <p:nvPr/>
          </p:nvSpPr>
          <p:spPr>
            <a:xfrm>
              <a:off x="7213599" y="4636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A9DBCD-CD67-2076-9885-C89EBA9F2C4C}"/>
                </a:ext>
              </a:extLst>
            </p:cNvPr>
            <p:cNvSpPr/>
            <p:nvPr/>
          </p:nvSpPr>
          <p:spPr>
            <a:xfrm>
              <a:off x="4470399" y="46366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93ED56-3797-0831-1078-7194E1500F15}"/>
                </a:ext>
              </a:extLst>
            </p:cNvPr>
            <p:cNvSpPr/>
            <p:nvPr/>
          </p:nvSpPr>
          <p:spPr>
            <a:xfrm>
              <a:off x="5384799" y="4636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FDC16E-D645-4B72-3FB0-D7003C08D159}"/>
                </a:ext>
              </a:extLst>
            </p:cNvPr>
            <p:cNvSpPr/>
            <p:nvPr/>
          </p:nvSpPr>
          <p:spPr>
            <a:xfrm>
              <a:off x="6299199" y="4636655"/>
              <a:ext cx="914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33B9FE-6B6E-3890-363C-5105A202E3AD}"/>
              </a:ext>
            </a:extLst>
          </p:cNvPr>
          <p:cNvSpPr/>
          <p:nvPr/>
        </p:nvSpPr>
        <p:spPr>
          <a:xfrm>
            <a:off x="4262121" y="29718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Chevron arrows with solid fill">
            <a:extLst>
              <a:ext uri="{FF2B5EF4-FFF2-40B4-BE49-F238E27FC236}">
                <a16:creationId xmlns:a16="http://schemas.microsoft.com/office/drawing/2014/main" id="{ADC02A46-2D92-CBA8-21D1-9B1FDF23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5400000">
            <a:off x="4262121" y="2971800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0EA8177-8110-C2F1-54A1-4F19F9FCD86D}"/>
              </a:ext>
            </a:extLst>
          </p:cNvPr>
          <p:cNvGrpSpPr/>
          <p:nvPr/>
        </p:nvGrpSpPr>
        <p:grpSpPr>
          <a:xfrm>
            <a:off x="650877" y="3030856"/>
            <a:ext cx="914400" cy="914400"/>
            <a:chOff x="650877" y="3030856"/>
            <a:chExt cx="914400" cy="9144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742E1E-EA6C-9A97-2C2B-31263477AE00}"/>
                </a:ext>
              </a:extLst>
            </p:cNvPr>
            <p:cNvSpPr/>
            <p:nvPr/>
          </p:nvSpPr>
          <p:spPr>
            <a:xfrm>
              <a:off x="650877" y="3030856"/>
              <a:ext cx="914400" cy="914400"/>
            </a:xfrm>
            <a:prstGeom prst="rect">
              <a:avLst/>
            </a:prstGeom>
            <a:solidFill>
              <a:srgbClr val="C3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B7F078-A3F7-7A24-E0A3-F500367B9480}"/>
                </a:ext>
              </a:extLst>
            </p:cNvPr>
            <p:cNvGrpSpPr/>
            <p:nvPr/>
          </p:nvGrpSpPr>
          <p:grpSpPr>
            <a:xfrm>
              <a:off x="696597" y="3118486"/>
              <a:ext cx="777240" cy="777240"/>
              <a:chOff x="1413829" y="2345055"/>
              <a:chExt cx="777240" cy="777240"/>
            </a:xfrm>
          </p:grpSpPr>
          <p:pic>
            <p:nvPicPr>
              <p:cNvPr id="34" name="Graphic 33" descr="Gauge with solid fill">
                <a:extLst>
                  <a:ext uri="{FF2B5EF4-FFF2-40B4-BE49-F238E27FC236}">
                    <a16:creationId xmlns:a16="http://schemas.microsoft.com/office/drawing/2014/main" id="{58F0629B-D8DE-E412-4162-AD33EEED9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9549" y="2390775"/>
                <a:ext cx="731520" cy="731520"/>
              </a:xfrm>
              <a:prstGeom prst="rect">
                <a:avLst/>
              </a:prstGeom>
            </p:spPr>
          </p:pic>
          <p:pic>
            <p:nvPicPr>
              <p:cNvPr id="36" name="Graphic 35" descr="Arrow: Clockwise curve with solid fill">
                <a:extLst>
                  <a:ext uri="{FF2B5EF4-FFF2-40B4-BE49-F238E27FC236}">
                    <a16:creationId xmlns:a16="http://schemas.microsoft.com/office/drawing/2014/main" id="{513BA0DF-2321-4A3C-E54D-514974D98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13829" y="2345055"/>
                <a:ext cx="548640" cy="548640"/>
              </a:xfrm>
              <a:prstGeom prst="rect">
                <a:avLst/>
              </a:prstGeom>
            </p:spPr>
          </p:pic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43AF5BC-7236-76D6-F2A8-8907AC200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93" y="2785973"/>
            <a:ext cx="2067213" cy="128605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287FBDA-68A6-D5B0-DA71-F6D7F655A4EB}"/>
              </a:ext>
            </a:extLst>
          </p:cNvPr>
          <p:cNvGrpSpPr/>
          <p:nvPr/>
        </p:nvGrpSpPr>
        <p:grpSpPr>
          <a:xfrm>
            <a:off x="3457575" y="972863"/>
            <a:ext cx="590550" cy="743331"/>
            <a:chOff x="3457575" y="972863"/>
            <a:chExt cx="590550" cy="74333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394D7F-D4B1-350D-1B4B-678D4507A49F}"/>
                </a:ext>
              </a:extLst>
            </p:cNvPr>
            <p:cNvSpPr/>
            <p:nvPr/>
          </p:nvSpPr>
          <p:spPr>
            <a:xfrm>
              <a:off x="3571875" y="128718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9F9D66-0669-8729-DC1B-CDEFCF88586D}"/>
                </a:ext>
              </a:extLst>
            </p:cNvPr>
            <p:cNvSpPr/>
            <p:nvPr/>
          </p:nvSpPr>
          <p:spPr>
            <a:xfrm>
              <a:off x="3781425" y="128718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804E3A-B994-00F9-8FD2-9A545DDFCCAE}"/>
                </a:ext>
              </a:extLst>
            </p:cNvPr>
            <p:cNvSpPr/>
            <p:nvPr/>
          </p:nvSpPr>
          <p:spPr>
            <a:xfrm>
              <a:off x="3710715" y="1448549"/>
              <a:ext cx="84273" cy="76763"/>
            </a:xfrm>
            <a:custGeom>
              <a:avLst/>
              <a:gdLst>
                <a:gd name="connsiteX0" fmla="*/ 81473 w 84273"/>
                <a:gd name="connsiteY0" fmla="*/ 47046 h 76763"/>
                <a:gd name="connsiteX1" fmla="*/ 74746 w 84273"/>
                <a:gd name="connsiteY1" fmla="*/ 73967 h 76763"/>
                <a:gd name="connsiteX2" fmla="*/ 64709 w 84273"/>
                <a:gd name="connsiteY2" fmla="*/ 76764 h 76763"/>
                <a:gd name="connsiteX3" fmla="*/ 19561 w 84273"/>
                <a:gd name="connsiteY3" fmla="*/ 76764 h 76763"/>
                <a:gd name="connsiteX4" fmla="*/ 0 w 84273"/>
                <a:gd name="connsiteY4" fmla="*/ 57082 h 76763"/>
                <a:gd name="connsiteX5" fmla="*/ 2797 w 84273"/>
                <a:gd name="connsiteY5" fmla="*/ 47046 h 76763"/>
                <a:gd name="connsiteX6" fmla="*/ 25371 w 84273"/>
                <a:gd name="connsiteY6" fmla="*/ 9517 h 76763"/>
                <a:gd name="connsiteX7" fmla="*/ 52147 w 84273"/>
                <a:gd name="connsiteY7" fmla="*/ 2765 h 76763"/>
                <a:gd name="connsiteX8" fmla="*/ 58899 w 84273"/>
                <a:gd name="connsiteY8" fmla="*/ 9517 h 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273" h="76763">
                  <a:moveTo>
                    <a:pt x="81473" y="47046"/>
                  </a:moveTo>
                  <a:cubicBezTo>
                    <a:pt x="87049" y="56337"/>
                    <a:pt x="84037" y="68390"/>
                    <a:pt x="74746" y="73967"/>
                  </a:cubicBezTo>
                  <a:cubicBezTo>
                    <a:pt x="71713" y="75786"/>
                    <a:pt x="68246" y="76753"/>
                    <a:pt x="64709" y="76764"/>
                  </a:cubicBezTo>
                  <a:lnTo>
                    <a:pt x="19561" y="76764"/>
                  </a:lnTo>
                  <a:cubicBezTo>
                    <a:pt x="8724" y="76730"/>
                    <a:pt x="-33" y="67919"/>
                    <a:pt x="0" y="57082"/>
                  </a:cubicBezTo>
                  <a:cubicBezTo>
                    <a:pt x="11" y="53546"/>
                    <a:pt x="977" y="50078"/>
                    <a:pt x="2797" y="47046"/>
                  </a:cubicBezTo>
                  <a:lnTo>
                    <a:pt x="25371" y="9517"/>
                  </a:lnTo>
                  <a:cubicBezTo>
                    <a:pt x="30900" y="259"/>
                    <a:pt x="42888" y="-2764"/>
                    <a:pt x="52147" y="2765"/>
                  </a:cubicBezTo>
                  <a:cubicBezTo>
                    <a:pt x="54922" y="4422"/>
                    <a:pt x="57242" y="6743"/>
                    <a:pt x="58899" y="95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090754-A2E8-5218-85AC-C34873BA0539}"/>
                </a:ext>
              </a:extLst>
            </p:cNvPr>
            <p:cNvSpPr/>
            <p:nvPr/>
          </p:nvSpPr>
          <p:spPr>
            <a:xfrm>
              <a:off x="3457575" y="972863"/>
              <a:ext cx="590550" cy="743331"/>
            </a:xfrm>
            <a:custGeom>
              <a:avLst/>
              <a:gdLst>
                <a:gd name="connsiteX0" fmla="*/ 295275 w 590550"/>
                <a:gd name="connsiteY0" fmla="*/ 0 h 743331"/>
                <a:gd name="connsiteX1" fmla="*/ 0 w 590550"/>
                <a:gd name="connsiteY1" fmla="*/ 319088 h 743331"/>
                <a:gd name="connsiteX2" fmla="*/ 66675 w 590550"/>
                <a:gd name="connsiteY2" fmla="*/ 505206 h 743331"/>
                <a:gd name="connsiteX3" fmla="*/ 66675 w 590550"/>
                <a:gd name="connsiteY3" fmla="*/ 552831 h 743331"/>
                <a:gd name="connsiteX4" fmla="*/ 142875 w 590550"/>
                <a:gd name="connsiteY4" fmla="*/ 638556 h 743331"/>
                <a:gd name="connsiteX5" fmla="*/ 142875 w 590550"/>
                <a:gd name="connsiteY5" fmla="*/ 714756 h 743331"/>
                <a:gd name="connsiteX6" fmla="*/ 171450 w 590550"/>
                <a:gd name="connsiteY6" fmla="*/ 743331 h 743331"/>
                <a:gd name="connsiteX7" fmla="*/ 419100 w 590550"/>
                <a:gd name="connsiteY7" fmla="*/ 743331 h 743331"/>
                <a:gd name="connsiteX8" fmla="*/ 447675 w 590550"/>
                <a:gd name="connsiteY8" fmla="*/ 714756 h 743331"/>
                <a:gd name="connsiteX9" fmla="*/ 447675 w 590550"/>
                <a:gd name="connsiteY9" fmla="*/ 638175 h 743331"/>
                <a:gd name="connsiteX10" fmla="*/ 523875 w 590550"/>
                <a:gd name="connsiteY10" fmla="*/ 552450 h 743331"/>
                <a:gd name="connsiteX11" fmla="*/ 523875 w 590550"/>
                <a:gd name="connsiteY11" fmla="*/ 504825 h 743331"/>
                <a:gd name="connsiteX12" fmla="*/ 590550 w 590550"/>
                <a:gd name="connsiteY12" fmla="*/ 318707 h 743331"/>
                <a:gd name="connsiteX13" fmla="*/ 295275 w 590550"/>
                <a:gd name="connsiteY13" fmla="*/ 0 h 743331"/>
                <a:gd name="connsiteX14" fmla="*/ 473107 w 590550"/>
                <a:gd name="connsiteY14" fmla="*/ 477298 h 743331"/>
                <a:gd name="connsiteX15" fmla="*/ 466725 w 590550"/>
                <a:gd name="connsiteY15" fmla="*/ 495300 h 743331"/>
                <a:gd name="connsiteX16" fmla="*/ 466725 w 590550"/>
                <a:gd name="connsiteY16" fmla="*/ 552450 h 743331"/>
                <a:gd name="connsiteX17" fmla="*/ 439500 w 590550"/>
                <a:gd name="connsiteY17" fmla="*/ 581025 h 743331"/>
                <a:gd name="connsiteX18" fmla="*/ 438150 w 590550"/>
                <a:gd name="connsiteY18" fmla="*/ 581025 h 743331"/>
                <a:gd name="connsiteX19" fmla="*/ 419100 w 590550"/>
                <a:gd name="connsiteY19" fmla="*/ 581025 h 743331"/>
                <a:gd name="connsiteX20" fmla="*/ 390525 w 590550"/>
                <a:gd name="connsiteY20" fmla="*/ 609600 h 743331"/>
                <a:gd name="connsiteX21" fmla="*/ 390525 w 590550"/>
                <a:gd name="connsiteY21" fmla="*/ 685800 h 743331"/>
                <a:gd name="connsiteX22" fmla="*/ 352425 w 590550"/>
                <a:gd name="connsiteY22" fmla="*/ 685800 h 743331"/>
                <a:gd name="connsiteX23" fmla="*/ 352425 w 590550"/>
                <a:gd name="connsiteY23" fmla="*/ 628650 h 743331"/>
                <a:gd name="connsiteX24" fmla="*/ 314325 w 590550"/>
                <a:gd name="connsiteY24" fmla="*/ 628650 h 743331"/>
                <a:gd name="connsiteX25" fmla="*/ 314325 w 590550"/>
                <a:gd name="connsiteY25" fmla="*/ 685800 h 743331"/>
                <a:gd name="connsiteX26" fmla="*/ 276225 w 590550"/>
                <a:gd name="connsiteY26" fmla="*/ 685800 h 743331"/>
                <a:gd name="connsiteX27" fmla="*/ 276225 w 590550"/>
                <a:gd name="connsiteY27" fmla="*/ 628650 h 743331"/>
                <a:gd name="connsiteX28" fmla="*/ 238125 w 590550"/>
                <a:gd name="connsiteY28" fmla="*/ 628650 h 743331"/>
                <a:gd name="connsiteX29" fmla="*/ 238125 w 590550"/>
                <a:gd name="connsiteY29" fmla="*/ 685800 h 743331"/>
                <a:gd name="connsiteX30" fmla="*/ 200025 w 590550"/>
                <a:gd name="connsiteY30" fmla="*/ 685800 h 743331"/>
                <a:gd name="connsiteX31" fmla="*/ 200025 w 590550"/>
                <a:gd name="connsiteY31" fmla="*/ 609600 h 743331"/>
                <a:gd name="connsiteX32" fmla="*/ 171450 w 590550"/>
                <a:gd name="connsiteY32" fmla="*/ 581025 h 743331"/>
                <a:gd name="connsiteX33" fmla="*/ 152400 w 590550"/>
                <a:gd name="connsiteY33" fmla="*/ 581025 h 743331"/>
                <a:gd name="connsiteX34" fmla="*/ 123825 w 590550"/>
                <a:gd name="connsiteY34" fmla="*/ 553800 h 743331"/>
                <a:gd name="connsiteX35" fmla="*/ 123825 w 590550"/>
                <a:gd name="connsiteY35" fmla="*/ 552450 h 743331"/>
                <a:gd name="connsiteX36" fmla="*/ 123825 w 590550"/>
                <a:gd name="connsiteY36" fmla="*/ 495300 h 743331"/>
                <a:gd name="connsiteX37" fmla="*/ 117443 w 590550"/>
                <a:gd name="connsiteY37" fmla="*/ 477298 h 743331"/>
                <a:gd name="connsiteX38" fmla="*/ 57150 w 590550"/>
                <a:gd name="connsiteY38" fmla="*/ 319088 h 743331"/>
                <a:gd name="connsiteX39" fmla="*/ 295275 w 590550"/>
                <a:gd name="connsiteY39" fmla="*/ 57150 h 743331"/>
                <a:gd name="connsiteX40" fmla="*/ 533400 w 590550"/>
                <a:gd name="connsiteY40" fmla="*/ 319088 h 743331"/>
                <a:gd name="connsiteX41" fmla="*/ 473107 w 590550"/>
                <a:gd name="connsiteY41" fmla="*/ 477298 h 74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0550" h="743331">
                  <a:moveTo>
                    <a:pt x="295275" y="0"/>
                  </a:moveTo>
                  <a:cubicBezTo>
                    <a:pt x="132493" y="0"/>
                    <a:pt x="0" y="142875"/>
                    <a:pt x="0" y="319088"/>
                  </a:cubicBezTo>
                  <a:cubicBezTo>
                    <a:pt x="0" y="388906"/>
                    <a:pt x="20003" y="445103"/>
                    <a:pt x="66675" y="505206"/>
                  </a:cubicBezTo>
                  <a:lnTo>
                    <a:pt x="66675" y="552831"/>
                  </a:lnTo>
                  <a:cubicBezTo>
                    <a:pt x="65955" y="596860"/>
                    <a:pt x="99066" y="634109"/>
                    <a:pt x="142875" y="638556"/>
                  </a:cubicBezTo>
                  <a:lnTo>
                    <a:pt x="142875" y="714756"/>
                  </a:lnTo>
                  <a:cubicBezTo>
                    <a:pt x="142875" y="730538"/>
                    <a:pt x="155668" y="743331"/>
                    <a:pt x="171450" y="743331"/>
                  </a:cubicBezTo>
                  <a:lnTo>
                    <a:pt x="419100" y="743331"/>
                  </a:lnTo>
                  <a:cubicBezTo>
                    <a:pt x="434882" y="743331"/>
                    <a:pt x="447675" y="730538"/>
                    <a:pt x="447675" y="714756"/>
                  </a:cubicBezTo>
                  <a:lnTo>
                    <a:pt x="447675" y="638175"/>
                  </a:lnTo>
                  <a:cubicBezTo>
                    <a:pt x="491484" y="633728"/>
                    <a:pt x="524595" y="596479"/>
                    <a:pt x="523875" y="552450"/>
                  </a:cubicBezTo>
                  <a:lnTo>
                    <a:pt x="523875" y="504825"/>
                  </a:lnTo>
                  <a:cubicBezTo>
                    <a:pt x="570548" y="444722"/>
                    <a:pt x="590550" y="388525"/>
                    <a:pt x="590550" y="318707"/>
                  </a:cubicBezTo>
                  <a:cubicBezTo>
                    <a:pt x="590550" y="142875"/>
                    <a:pt x="458057" y="0"/>
                    <a:pt x="295275" y="0"/>
                  </a:cubicBezTo>
                  <a:close/>
                  <a:moveTo>
                    <a:pt x="473107" y="477298"/>
                  </a:moveTo>
                  <a:cubicBezTo>
                    <a:pt x="468978" y="482389"/>
                    <a:pt x="466724" y="488745"/>
                    <a:pt x="466725" y="495300"/>
                  </a:cubicBezTo>
                  <a:lnTo>
                    <a:pt x="466725" y="552450"/>
                  </a:lnTo>
                  <a:cubicBezTo>
                    <a:pt x="467097" y="567859"/>
                    <a:pt x="454908" y="580653"/>
                    <a:pt x="439500" y="581025"/>
                  </a:cubicBezTo>
                  <a:cubicBezTo>
                    <a:pt x="439050" y="581035"/>
                    <a:pt x="438600" y="581035"/>
                    <a:pt x="438150" y="581025"/>
                  </a:cubicBezTo>
                  <a:lnTo>
                    <a:pt x="419100" y="581025"/>
                  </a:lnTo>
                  <a:cubicBezTo>
                    <a:pt x="403318" y="581025"/>
                    <a:pt x="390525" y="593818"/>
                    <a:pt x="390525" y="609600"/>
                  </a:cubicBezTo>
                  <a:lnTo>
                    <a:pt x="390525" y="685800"/>
                  </a:lnTo>
                  <a:lnTo>
                    <a:pt x="352425" y="685800"/>
                  </a:lnTo>
                  <a:lnTo>
                    <a:pt x="352425" y="628650"/>
                  </a:lnTo>
                  <a:lnTo>
                    <a:pt x="314325" y="628650"/>
                  </a:lnTo>
                  <a:lnTo>
                    <a:pt x="314325" y="685800"/>
                  </a:lnTo>
                  <a:lnTo>
                    <a:pt x="276225" y="685800"/>
                  </a:lnTo>
                  <a:lnTo>
                    <a:pt x="276225" y="628650"/>
                  </a:lnTo>
                  <a:lnTo>
                    <a:pt x="238125" y="628650"/>
                  </a:lnTo>
                  <a:lnTo>
                    <a:pt x="238125" y="685800"/>
                  </a:lnTo>
                  <a:lnTo>
                    <a:pt x="200025" y="685800"/>
                  </a:lnTo>
                  <a:lnTo>
                    <a:pt x="200025" y="609600"/>
                  </a:lnTo>
                  <a:cubicBezTo>
                    <a:pt x="200025" y="593818"/>
                    <a:pt x="187232" y="581025"/>
                    <a:pt x="171450" y="581025"/>
                  </a:cubicBezTo>
                  <a:lnTo>
                    <a:pt x="152400" y="581025"/>
                  </a:lnTo>
                  <a:cubicBezTo>
                    <a:pt x="136991" y="581397"/>
                    <a:pt x="124197" y="569208"/>
                    <a:pt x="123825" y="553800"/>
                  </a:cubicBezTo>
                  <a:cubicBezTo>
                    <a:pt x="123815" y="553350"/>
                    <a:pt x="123815" y="552900"/>
                    <a:pt x="123825" y="552450"/>
                  </a:cubicBezTo>
                  <a:lnTo>
                    <a:pt x="123825" y="495300"/>
                  </a:lnTo>
                  <a:cubicBezTo>
                    <a:pt x="123826" y="488745"/>
                    <a:pt x="121572" y="482389"/>
                    <a:pt x="117443" y="477298"/>
                  </a:cubicBezTo>
                  <a:cubicBezTo>
                    <a:pt x="74581" y="424434"/>
                    <a:pt x="57150" y="378619"/>
                    <a:pt x="57150" y="319088"/>
                  </a:cubicBezTo>
                  <a:cubicBezTo>
                    <a:pt x="57150" y="174689"/>
                    <a:pt x="163925" y="57150"/>
                    <a:pt x="295275" y="57150"/>
                  </a:cubicBezTo>
                  <a:cubicBezTo>
                    <a:pt x="426625" y="57150"/>
                    <a:pt x="533400" y="174689"/>
                    <a:pt x="533400" y="319088"/>
                  </a:cubicBezTo>
                  <a:cubicBezTo>
                    <a:pt x="533400" y="378619"/>
                    <a:pt x="515969" y="424434"/>
                    <a:pt x="473107" y="477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Graphic 45" descr="Checkmark with solid fill">
            <a:extLst>
              <a:ext uri="{FF2B5EF4-FFF2-40B4-BE49-F238E27FC236}">
                <a16:creationId xmlns:a16="http://schemas.microsoft.com/office/drawing/2014/main" id="{6B2D81F5-2212-ECDD-0A11-40ED55FEDA2C}"/>
              </a:ext>
            </a:extLst>
          </p:cNvPr>
          <p:cNvSpPr/>
          <p:nvPr/>
        </p:nvSpPr>
        <p:spPr>
          <a:xfrm>
            <a:off x="4684394" y="1037633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Quang Phuc</dc:creator>
  <cp:lastModifiedBy>Le Quang Phuc</cp:lastModifiedBy>
  <cp:revision>1</cp:revision>
  <dcterms:created xsi:type="dcterms:W3CDTF">2024-11-16T02:55:59Z</dcterms:created>
  <dcterms:modified xsi:type="dcterms:W3CDTF">2024-11-16T02:56:10Z</dcterms:modified>
</cp:coreProperties>
</file>