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6" r:id="rId1"/>
  </p:sldMasterIdLst>
  <p:notesMasterIdLst>
    <p:notesMasterId r:id="rId10"/>
  </p:notesMasterIdLst>
  <p:sldIdLst>
    <p:sldId id="256" r:id="rId2"/>
    <p:sldId id="257" r:id="rId3"/>
    <p:sldId id="259" r:id="rId4"/>
    <p:sldId id="258" r:id="rId5"/>
    <p:sldId id="260" r:id="rId6"/>
    <p:sldId id="261" r:id="rId7"/>
    <p:sldId id="262" r:id="rId8"/>
    <p:sldId id="265" r:id="rId9"/>
  </p:sldIdLst>
  <p:sldSz cx="9144000" cy="5143500" type="screen16x9"/>
  <p:notesSz cx="6858000" cy="9144000"/>
  <p:embeddedFontLst>
    <p:embeddedFont>
      <p:font typeface="Catamaran"/>
      <p:regular r:id="rId11"/>
      <p:bold r:id="rId12"/>
    </p:embeddedFont>
    <p:embeddedFont>
      <p:font typeface="Chau Philomene One"/>
      <p:regular r:id="rId13"/>
      <p:italic r:id="rId14"/>
    </p:embeddedFont>
    <p:embeddedFont>
      <p:font typeface="Fira Sans Extra Condensed SemiBold"/>
      <p:regular r:id="rId15"/>
      <p:bold r:id="rId16"/>
      <p:italic r:id="rId17"/>
      <p:boldItalic r:id="rId18"/>
    </p:embeddedFont>
    <p:embeddedFont>
      <p:font typeface="Heartland Sans Condensed" panose="020B0604020202020204" charset="0"/>
      <p:regular r:id="rId19"/>
    </p:embeddedFont>
    <p:embeddedFont>
      <p:font typeface="Perandory Condensed" panose="020B0604020202020204" charset="0"/>
      <p:regular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61FC8D-4282-4DA0-83C6-2671D50879B5}">
  <a:tblStyle styleId="{6C61FC8D-4282-4DA0-83C6-2671D50879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1d89dbd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1d89dbd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0a061307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0a061307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a061307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a061307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0a06130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0a06130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f077a519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f077a519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275588d0e4_0_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275588d0e4_0_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48885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0905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8720355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4375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06703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07739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8113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575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30" name="Google Shape;30;p4"/>
          <p:cNvSpPr txBox="1">
            <a:spLocks noGrp="1"/>
          </p:cNvSpPr>
          <p:nvPr>
            <p:ph type="title"/>
          </p:nvPr>
        </p:nvSpPr>
        <p:spPr>
          <a:xfrm>
            <a:off x="720000" y="45010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3285771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7334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4793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11/16/2024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3747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11/16/2024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5473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11/16/2024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83997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11/16/2024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6450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11/16/2024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45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11/16/2024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3705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11/16/2024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451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BE451C3-0FF4-47C4-B829-773ADF60F88C}" type="datetimeFigureOut">
              <a:rPr lang="en-US" smtClean="0"/>
              <a:t>11/16/2024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675680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2259980" y="732900"/>
            <a:ext cx="4646342" cy="1541949"/>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dirty="0">
                <a:solidFill>
                  <a:schemeClr val="dk1"/>
                </a:solidFill>
                <a:effectLst>
                  <a:outerShdw blurRad="38100" dist="38100" dir="2700000" algn="tl">
                    <a:srgbClr val="000000">
                      <a:alpha val="43137"/>
                    </a:srgbClr>
                  </a:outerShdw>
                </a:effectLst>
                <a:latin typeface="Fira Sans Extra Condensed SemiBold"/>
                <a:ea typeface="Fira Sans Extra Condensed SemiBold"/>
                <a:cs typeface="Fira Sans Extra Condensed SemiBold"/>
                <a:sym typeface="Fira Sans Extra Condensed SemiBold"/>
              </a:rPr>
              <a:t>XÂY DỰNG WEB</a:t>
            </a:r>
            <a:br>
              <a:rPr lang="en-US" dirty="0">
                <a:solidFill>
                  <a:schemeClr val="dk1"/>
                </a:solidFill>
                <a:effectLst>
                  <a:outerShdw blurRad="38100" dist="38100" dir="2700000" algn="tl">
                    <a:srgbClr val="000000">
                      <a:alpha val="43137"/>
                    </a:srgbClr>
                  </a:outerShdw>
                </a:effectLst>
                <a:latin typeface="Fira Sans Extra Condensed SemiBold"/>
                <a:ea typeface="Fira Sans Extra Condensed SemiBold"/>
                <a:cs typeface="Fira Sans Extra Condensed SemiBold"/>
                <a:sym typeface="Fira Sans Extra Condensed SemiBold"/>
              </a:rPr>
            </a:br>
            <a:r>
              <a:rPr lang="en-US" dirty="0">
                <a:solidFill>
                  <a:schemeClr val="dk1"/>
                </a:solidFill>
                <a:effectLst>
                  <a:outerShdw blurRad="38100" dist="38100" dir="2700000" algn="tl">
                    <a:srgbClr val="000000">
                      <a:alpha val="43137"/>
                    </a:srgbClr>
                  </a:outerShdw>
                </a:effectLst>
                <a:latin typeface="Fira Sans Extra Condensed SemiBold"/>
                <a:ea typeface="Fira Sans Extra Condensed SemiBold"/>
                <a:cs typeface="Fira Sans Extra Condensed SemiBold"/>
                <a:sym typeface="Fira Sans Extra Condensed SemiBold"/>
              </a:rPr>
              <a:t>BÁN CÂY</a:t>
            </a:r>
            <a:endParaRPr dirty="0">
              <a:solidFill>
                <a:schemeClr val="dk1"/>
              </a:solidFill>
              <a:effectLst>
                <a:outerShdw blurRad="38100" dist="38100" dir="2700000" algn="tl">
                  <a:srgbClr val="000000">
                    <a:alpha val="43137"/>
                  </a:srgbClr>
                </a:outerShdw>
              </a:effectLst>
              <a:latin typeface="Fira Sans Extra Condensed SemiBold"/>
              <a:ea typeface="Fira Sans Extra Condensed SemiBold"/>
              <a:cs typeface="Fira Sans Extra Condensed SemiBold"/>
              <a:sym typeface="Fira Sans Extra Condensed SemiBold"/>
            </a:endParaRPr>
          </a:p>
        </p:txBody>
      </p:sp>
      <p:sp>
        <p:nvSpPr>
          <p:cNvPr id="69" name="Google Shape;69;p15"/>
          <p:cNvSpPr txBox="1">
            <a:spLocks noGrp="1"/>
          </p:cNvSpPr>
          <p:nvPr>
            <p:ph type="subTitle" idx="1"/>
          </p:nvPr>
        </p:nvSpPr>
        <p:spPr>
          <a:xfrm>
            <a:off x="2013150" y="3500375"/>
            <a:ext cx="5117700" cy="40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effectLst>
                  <a:outerShdw blurRad="38100" dist="38100" dir="2700000" algn="tl">
                    <a:srgbClr val="000000">
                      <a:alpha val="43137"/>
                    </a:srgbClr>
                  </a:outerShdw>
                </a:effectLst>
              </a:rPr>
              <a:t>BY Hoang Van Khai</a:t>
            </a:r>
            <a:endParaRPr sz="1600" dirty="0">
              <a:effectLst>
                <a:outerShdw blurRad="38100" dist="38100" dir="2700000" algn="tl">
                  <a:srgbClr val="000000">
                    <a:alpha val="43137"/>
                  </a:srgbClr>
                </a:outerShdw>
              </a:effectLst>
            </a:endParaRPr>
          </a:p>
        </p:txBody>
      </p:sp>
      <p:grpSp>
        <p:nvGrpSpPr>
          <p:cNvPr id="70" name="Google Shape;70;p15"/>
          <p:cNvGrpSpPr/>
          <p:nvPr/>
        </p:nvGrpSpPr>
        <p:grpSpPr>
          <a:xfrm>
            <a:off x="6462350" y="1249600"/>
            <a:ext cx="2755533" cy="4030891"/>
            <a:chOff x="6462350" y="1249600"/>
            <a:chExt cx="2755533" cy="4030891"/>
          </a:xfrm>
        </p:grpSpPr>
        <p:sp>
          <p:nvSpPr>
            <p:cNvPr id="71" name="Google Shape;71;p15"/>
            <p:cNvSpPr/>
            <p:nvPr/>
          </p:nvSpPr>
          <p:spPr>
            <a:xfrm>
              <a:off x="7343662" y="2596681"/>
              <a:ext cx="672317" cy="2437725"/>
            </a:xfrm>
            <a:custGeom>
              <a:avLst/>
              <a:gdLst/>
              <a:ahLst/>
              <a:cxnLst/>
              <a:rect l="l" t="t" r="r" b="b"/>
              <a:pathLst>
                <a:path w="15879" h="57575" extrusionOk="0">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7463696" y="1671600"/>
              <a:ext cx="576290" cy="3268182"/>
            </a:xfrm>
            <a:custGeom>
              <a:avLst/>
              <a:gdLst/>
              <a:ahLst/>
              <a:cxnLst/>
              <a:rect l="l" t="t" r="r" b="b"/>
              <a:pathLst>
                <a:path w="13611" h="77189" extrusionOk="0">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852083" y="1990800"/>
              <a:ext cx="495801" cy="2528121"/>
            </a:xfrm>
            <a:custGeom>
              <a:avLst/>
              <a:gdLst/>
              <a:ahLst/>
              <a:cxnLst/>
              <a:rect l="l" t="t" r="r" b="b"/>
              <a:pathLst>
                <a:path w="11710" h="59710" extrusionOk="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890232" y="2925746"/>
              <a:ext cx="838967" cy="1579028"/>
            </a:xfrm>
            <a:custGeom>
              <a:avLst/>
              <a:gdLst/>
              <a:ahLst/>
              <a:cxnLst/>
              <a:rect l="l" t="t" r="r" b="b"/>
              <a:pathLst>
                <a:path w="19815" h="37294" extrusionOk="0">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7765921" y="1842483"/>
              <a:ext cx="306542" cy="3438008"/>
            </a:xfrm>
            <a:custGeom>
              <a:avLst/>
              <a:gdLst/>
              <a:ahLst/>
              <a:cxnLst/>
              <a:rect l="l" t="t" r="r" b="b"/>
              <a:pathLst>
                <a:path w="7240" h="81200" extrusionOk="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7891629" y="3888975"/>
              <a:ext cx="652544" cy="773975"/>
            </a:xfrm>
            <a:custGeom>
              <a:avLst/>
              <a:gdLst/>
              <a:ahLst/>
              <a:cxnLst/>
              <a:rect l="l" t="t" r="r" b="b"/>
              <a:pathLst>
                <a:path w="15412" h="18280" extrusionOk="0">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907168" y="2987900"/>
              <a:ext cx="1022596" cy="1588936"/>
            </a:xfrm>
            <a:custGeom>
              <a:avLst/>
              <a:gdLst/>
              <a:ahLst/>
              <a:cxnLst/>
              <a:rect l="l" t="t" r="r" b="b"/>
              <a:pathLst>
                <a:path w="24152" h="37528" extrusionOk="0">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901537" y="2006296"/>
              <a:ext cx="389824" cy="2487221"/>
            </a:xfrm>
            <a:custGeom>
              <a:avLst/>
              <a:gdLst/>
              <a:ahLst/>
              <a:cxnLst/>
              <a:rect l="l" t="t" r="r" b="b"/>
              <a:pathLst>
                <a:path w="9207" h="58744" extrusionOk="0">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7908565" y="1966751"/>
              <a:ext cx="727401" cy="2422229"/>
            </a:xfrm>
            <a:custGeom>
              <a:avLst/>
              <a:gdLst/>
              <a:ahLst/>
              <a:cxnLst/>
              <a:rect l="l" t="t" r="r" b="b"/>
              <a:pathLst>
                <a:path w="17180" h="57209" extrusionOk="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7438292" y="3749127"/>
              <a:ext cx="579084" cy="792393"/>
            </a:xfrm>
            <a:custGeom>
              <a:avLst/>
              <a:gdLst/>
              <a:ahLst/>
              <a:cxnLst/>
              <a:rect l="l" t="t" r="r" b="b"/>
              <a:pathLst>
                <a:path w="13677" h="18715" extrusionOk="0">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965140" y="2771798"/>
              <a:ext cx="1060702" cy="1754189"/>
            </a:xfrm>
            <a:custGeom>
              <a:avLst/>
              <a:gdLst/>
              <a:ahLst/>
              <a:cxnLst/>
              <a:rect l="l" t="t" r="r" b="b"/>
              <a:pathLst>
                <a:path w="25052" h="41431" extrusionOk="0">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7253266" y="1578368"/>
              <a:ext cx="771181" cy="2980101"/>
            </a:xfrm>
            <a:custGeom>
              <a:avLst/>
              <a:gdLst/>
              <a:ahLst/>
              <a:cxnLst/>
              <a:rect l="l" t="t" r="r" b="b"/>
              <a:pathLst>
                <a:path w="18214" h="70385" extrusionOk="0">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7836545" y="2499215"/>
              <a:ext cx="162459" cy="2695872"/>
            </a:xfrm>
            <a:custGeom>
              <a:avLst/>
              <a:gdLst/>
              <a:ahLst/>
              <a:cxnLst/>
              <a:rect l="l" t="t" r="r" b="b"/>
              <a:pathLst>
                <a:path w="3837" h="63672" extrusionOk="0">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904331" y="3938385"/>
              <a:ext cx="145523" cy="1217360"/>
            </a:xfrm>
            <a:custGeom>
              <a:avLst/>
              <a:gdLst/>
              <a:ahLst/>
              <a:cxnLst/>
              <a:rect l="l" t="t" r="r" b="b"/>
              <a:pathLst>
                <a:path w="3437" h="28752" extrusionOk="0">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8008869" y="4360682"/>
              <a:ext cx="271188" cy="117875"/>
            </a:xfrm>
            <a:custGeom>
              <a:avLst/>
              <a:gdLst/>
              <a:ahLst/>
              <a:cxnLst/>
              <a:rect l="l" t="t" r="r" b="b"/>
              <a:pathLst>
                <a:path w="6405" h="2784" extrusionOk="0">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7809701" y="2023274"/>
              <a:ext cx="90438" cy="670412"/>
            </a:xfrm>
            <a:custGeom>
              <a:avLst/>
              <a:gdLst/>
              <a:ahLst/>
              <a:cxnLst/>
              <a:rect l="l" t="t" r="r" b="b"/>
              <a:pathLst>
                <a:path w="2136" h="15834" extrusionOk="0">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7005067" y="1308706"/>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7005067" y="1308706"/>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7058331" y="1249600"/>
              <a:ext cx="1724551" cy="674857"/>
            </a:xfrm>
            <a:custGeom>
              <a:avLst/>
              <a:gdLst/>
              <a:ahLst/>
              <a:cxnLst/>
              <a:rect l="l" t="t" r="r" b="b"/>
              <a:pathLst>
                <a:path w="40731" h="15939" extrusionOk="0">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562561" y="1615331"/>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562561" y="1615331"/>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7619382" y="1572398"/>
              <a:ext cx="1395103" cy="668464"/>
            </a:xfrm>
            <a:custGeom>
              <a:avLst/>
              <a:gdLst/>
              <a:ahLst/>
              <a:cxnLst/>
              <a:rect l="l" t="t" r="r" b="b"/>
              <a:pathLst>
                <a:path w="32950" h="15788" extrusionOk="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7757749" y="1647340"/>
              <a:ext cx="1116929" cy="379663"/>
            </a:xfrm>
            <a:custGeom>
              <a:avLst/>
              <a:gdLst/>
              <a:ahLst/>
              <a:cxnLst/>
              <a:rect l="l" t="t" r="r" b="b"/>
              <a:pathLst>
                <a:path w="26380" h="8967" extrusionOk="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462350" y="2178238"/>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6462350" y="2178238"/>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532974" y="2135220"/>
              <a:ext cx="1317748" cy="893162"/>
            </a:xfrm>
            <a:custGeom>
              <a:avLst/>
              <a:gdLst/>
              <a:ahLst/>
              <a:cxnLst/>
              <a:rect l="l" t="t" r="r" b="b"/>
              <a:pathLst>
                <a:path w="31123" h="21095" extrusionOk="0">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664313" y="2257074"/>
              <a:ext cx="1055070" cy="508842"/>
            </a:xfrm>
            <a:custGeom>
              <a:avLst/>
              <a:gdLst/>
              <a:ahLst/>
              <a:cxnLst/>
              <a:rect l="l" t="t" r="r" b="b"/>
              <a:pathLst>
                <a:path w="24919" h="12018" extrusionOk="0">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7174174" y="2485074"/>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7174174" y="2485074"/>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7274436" y="2420463"/>
              <a:ext cx="1878456" cy="1073742"/>
            </a:xfrm>
            <a:custGeom>
              <a:avLst/>
              <a:gdLst/>
              <a:ahLst/>
              <a:cxnLst/>
              <a:rect l="l" t="t" r="r" b="b"/>
              <a:pathLst>
                <a:path w="44366" h="25360" extrusionOk="0">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7520187" y="2730072"/>
              <a:ext cx="1504171" cy="611686"/>
            </a:xfrm>
            <a:custGeom>
              <a:avLst/>
              <a:gdLst/>
              <a:ahLst/>
              <a:cxnLst/>
              <a:rect l="l" t="t" r="r" b="b"/>
              <a:pathLst>
                <a:path w="35526" h="14447" extrusionOk="0">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6983516" y="3529214"/>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6983516" y="3529214"/>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6999012" y="3495385"/>
              <a:ext cx="1008454" cy="451387"/>
            </a:xfrm>
            <a:custGeom>
              <a:avLst/>
              <a:gdLst/>
              <a:ahLst/>
              <a:cxnLst/>
              <a:rect l="l" t="t" r="r" b="b"/>
              <a:pathLst>
                <a:path w="23818" h="10661" extrusionOk="0">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099316" y="3521466"/>
              <a:ext cx="806492" cy="257385"/>
            </a:xfrm>
            <a:custGeom>
              <a:avLst/>
              <a:gdLst/>
              <a:ahLst/>
              <a:cxnLst/>
              <a:rect l="l" t="t" r="r" b="b"/>
              <a:pathLst>
                <a:path w="19048" h="6079" extrusionOk="0">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722099" y="3654159"/>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722099" y="3654159"/>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7763211" y="3634513"/>
              <a:ext cx="960356" cy="550928"/>
            </a:xfrm>
            <a:custGeom>
              <a:avLst/>
              <a:gdLst/>
              <a:ahLst/>
              <a:cxnLst/>
              <a:rect l="l" t="t" r="r" b="b"/>
              <a:pathLst>
                <a:path w="22682" h="13012" extrusionOk="0">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857736" y="3749129"/>
              <a:ext cx="768302" cy="314840"/>
            </a:xfrm>
            <a:custGeom>
              <a:avLst/>
              <a:gdLst/>
              <a:ahLst/>
              <a:cxnLst/>
              <a:rect l="l" t="t" r="r" b="b"/>
              <a:pathLst>
                <a:path w="18146" h="7436" extrusionOk="0">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5"/>
          <p:cNvGrpSpPr/>
          <p:nvPr/>
        </p:nvGrpSpPr>
        <p:grpSpPr>
          <a:xfrm>
            <a:off x="-12850" y="1205875"/>
            <a:ext cx="2755533" cy="4030891"/>
            <a:chOff x="-12850" y="1205375"/>
            <a:chExt cx="2755533" cy="4030891"/>
          </a:xfrm>
        </p:grpSpPr>
        <p:sp>
          <p:nvSpPr>
            <p:cNvPr id="111" name="Google Shape;111;p15"/>
            <p:cNvSpPr/>
            <p:nvPr/>
          </p:nvSpPr>
          <p:spPr>
            <a:xfrm flipH="1">
              <a:off x="1189055" y="2552456"/>
              <a:ext cx="672317" cy="2437725"/>
            </a:xfrm>
            <a:custGeom>
              <a:avLst/>
              <a:gdLst/>
              <a:ahLst/>
              <a:cxnLst/>
              <a:rect l="l" t="t" r="r" b="b"/>
              <a:pathLst>
                <a:path w="15879" h="57575" extrusionOk="0">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flipH="1">
              <a:off x="1165047" y="1627375"/>
              <a:ext cx="576290" cy="3268182"/>
            </a:xfrm>
            <a:custGeom>
              <a:avLst/>
              <a:gdLst/>
              <a:ahLst/>
              <a:cxnLst/>
              <a:rect l="l" t="t" r="r" b="b"/>
              <a:pathLst>
                <a:path w="13611" h="77189" extrusionOk="0">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flipH="1">
              <a:off x="857149" y="1946575"/>
              <a:ext cx="495801" cy="2528121"/>
            </a:xfrm>
            <a:custGeom>
              <a:avLst/>
              <a:gdLst/>
              <a:ahLst/>
              <a:cxnLst/>
              <a:rect l="l" t="t" r="r" b="b"/>
              <a:pathLst>
                <a:path w="11710" h="59710" extrusionOk="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flipH="1">
              <a:off x="475834" y="2881521"/>
              <a:ext cx="838967" cy="1579028"/>
            </a:xfrm>
            <a:custGeom>
              <a:avLst/>
              <a:gdLst/>
              <a:ahLst/>
              <a:cxnLst/>
              <a:rect l="l" t="t" r="r" b="b"/>
              <a:pathLst>
                <a:path w="19815" h="37294" extrusionOk="0">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1132571" y="1798258"/>
              <a:ext cx="306542" cy="3438008"/>
            </a:xfrm>
            <a:custGeom>
              <a:avLst/>
              <a:gdLst/>
              <a:ahLst/>
              <a:cxnLst/>
              <a:rect l="l" t="t" r="r" b="b"/>
              <a:pathLst>
                <a:path w="7240" h="81200" extrusionOk="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660860" y="3844750"/>
              <a:ext cx="652544" cy="773975"/>
            </a:xfrm>
            <a:custGeom>
              <a:avLst/>
              <a:gdLst/>
              <a:ahLst/>
              <a:cxnLst/>
              <a:rect l="l" t="t" r="r" b="b"/>
              <a:pathLst>
                <a:path w="15412" h="18280" extrusionOk="0">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flipH="1">
              <a:off x="275270" y="2943675"/>
              <a:ext cx="1022596" cy="1588936"/>
            </a:xfrm>
            <a:custGeom>
              <a:avLst/>
              <a:gdLst/>
              <a:ahLst/>
              <a:cxnLst/>
              <a:rect l="l" t="t" r="r" b="b"/>
              <a:pathLst>
                <a:path w="24152" h="37528" extrusionOk="0">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flipH="1">
              <a:off x="913672" y="1962071"/>
              <a:ext cx="389824" cy="2487221"/>
            </a:xfrm>
            <a:custGeom>
              <a:avLst/>
              <a:gdLst/>
              <a:ahLst/>
              <a:cxnLst/>
              <a:rect l="l" t="t" r="r" b="b"/>
              <a:pathLst>
                <a:path w="9207" h="58744" extrusionOk="0">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flipH="1">
              <a:off x="569067" y="1922526"/>
              <a:ext cx="727401" cy="2422229"/>
            </a:xfrm>
            <a:custGeom>
              <a:avLst/>
              <a:gdLst/>
              <a:ahLst/>
              <a:cxnLst/>
              <a:rect l="l" t="t" r="r" b="b"/>
              <a:pathLst>
                <a:path w="17180" h="57209" extrusionOk="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1187657" y="3704902"/>
              <a:ext cx="579084" cy="792393"/>
            </a:xfrm>
            <a:custGeom>
              <a:avLst/>
              <a:gdLst/>
              <a:ahLst/>
              <a:cxnLst/>
              <a:rect l="l" t="t" r="r" b="b"/>
              <a:pathLst>
                <a:path w="13677" h="18715" extrusionOk="0">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1179192" y="2727573"/>
              <a:ext cx="1060702" cy="1754189"/>
            </a:xfrm>
            <a:custGeom>
              <a:avLst/>
              <a:gdLst/>
              <a:ahLst/>
              <a:cxnLst/>
              <a:rect l="l" t="t" r="r" b="b"/>
              <a:pathLst>
                <a:path w="25052" h="41431" extrusionOk="0">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flipH="1">
              <a:off x="1180587" y="1534143"/>
              <a:ext cx="771181" cy="2980101"/>
            </a:xfrm>
            <a:custGeom>
              <a:avLst/>
              <a:gdLst/>
              <a:ahLst/>
              <a:cxnLst/>
              <a:rect l="l" t="t" r="r" b="b"/>
              <a:pathLst>
                <a:path w="18214" h="70385" extrusionOk="0">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flipH="1">
              <a:off x="1206030" y="2454990"/>
              <a:ext cx="162459" cy="2695872"/>
            </a:xfrm>
            <a:custGeom>
              <a:avLst/>
              <a:gdLst/>
              <a:ahLst/>
              <a:cxnLst/>
              <a:rect l="l" t="t" r="r" b="b"/>
              <a:pathLst>
                <a:path w="3837" h="63672" extrusionOk="0">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flipH="1">
              <a:off x="1155180" y="3894160"/>
              <a:ext cx="145523" cy="1217360"/>
            </a:xfrm>
            <a:custGeom>
              <a:avLst/>
              <a:gdLst/>
              <a:ahLst/>
              <a:cxnLst/>
              <a:rect l="l" t="t" r="r" b="b"/>
              <a:pathLst>
                <a:path w="3437" h="28752" extrusionOk="0">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flipH="1">
              <a:off x="924976" y="4316457"/>
              <a:ext cx="271188" cy="117875"/>
            </a:xfrm>
            <a:custGeom>
              <a:avLst/>
              <a:gdLst/>
              <a:ahLst/>
              <a:cxnLst/>
              <a:rect l="l" t="t" r="r" b="b"/>
              <a:pathLst>
                <a:path w="6405" h="2784" extrusionOk="0">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flipH="1">
              <a:off x="1304894" y="1979049"/>
              <a:ext cx="90438" cy="670412"/>
            </a:xfrm>
            <a:custGeom>
              <a:avLst/>
              <a:gdLst/>
              <a:ahLst/>
              <a:cxnLst/>
              <a:rect l="l" t="t" r="r" b="b"/>
              <a:pathLst>
                <a:path w="2136" h="15834" extrusionOk="0">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flipH="1">
              <a:off x="422152" y="1205375"/>
              <a:ext cx="1724551" cy="674857"/>
            </a:xfrm>
            <a:custGeom>
              <a:avLst/>
              <a:gdLst/>
              <a:ahLst/>
              <a:cxnLst/>
              <a:rect l="l" t="t" r="r" b="b"/>
              <a:pathLst>
                <a:path w="40731" h="15939" extrusionOk="0">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flipH="1">
              <a:off x="595872" y="1279089"/>
              <a:ext cx="1378506" cy="385040"/>
            </a:xfrm>
            <a:custGeom>
              <a:avLst/>
              <a:gdLst/>
              <a:ahLst/>
              <a:cxnLst/>
              <a:rect l="l" t="t" r="r" b="b"/>
              <a:pathLst>
                <a:path w="32558" h="9094" extrusionOk="0">
                  <a:moveTo>
                    <a:pt x="13951" y="1"/>
                  </a:moveTo>
                  <a:cubicBezTo>
                    <a:pt x="13542" y="1"/>
                    <a:pt x="13133" y="85"/>
                    <a:pt x="12776" y="254"/>
                  </a:cubicBezTo>
                  <a:cubicBezTo>
                    <a:pt x="12376" y="454"/>
                    <a:pt x="12076" y="788"/>
                    <a:pt x="12176" y="1155"/>
                  </a:cubicBezTo>
                  <a:cubicBezTo>
                    <a:pt x="12209" y="1321"/>
                    <a:pt x="12343" y="1455"/>
                    <a:pt x="12309" y="1622"/>
                  </a:cubicBezTo>
                  <a:cubicBezTo>
                    <a:pt x="12309" y="1822"/>
                    <a:pt x="12042" y="1989"/>
                    <a:pt x="11776" y="2089"/>
                  </a:cubicBezTo>
                  <a:cubicBezTo>
                    <a:pt x="11391" y="2228"/>
                    <a:pt x="10994" y="2283"/>
                    <a:pt x="10589" y="2283"/>
                  </a:cubicBezTo>
                  <a:cubicBezTo>
                    <a:pt x="9344" y="2283"/>
                    <a:pt x="8022" y="1764"/>
                    <a:pt x="6739" y="1588"/>
                  </a:cubicBezTo>
                  <a:cubicBezTo>
                    <a:pt x="6416" y="1542"/>
                    <a:pt x="6087" y="1519"/>
                    <a:pt x="5759" y="1519"/>
                  </a:cubicBezTo>
                  <a:cubicBezTo>
                    <a:pt x="4427" y="1519"/>
                    <a:pt x="3099" y="1893"/>
                    <a:pt x="2135" y="2589"/>
                  </a:cubicBezTo>
                  <a:cubicBezTo>
                    <a:pt x="2213" y="2666"/>
                    <a:pt x="2325" y="2724"/>
                    <a:pt x="2450" y="2757"/>
                  </a:cubicBezTo>
                  <a:lnTo>
                    <a:pt x="2450" y="2757"/>
                  </a:lnTo>
                  <a:cubicBezTo>
                    <a:pt x="1745" y="2909"/>
                    <a:pt x="1178" y="3420"/>
                    <a:pt x="734" y="3890"/>
                  </a:cubicBezTo>
                  <a:cubicBezTo>
                    <a:pt x="367" y="4257"/>
                    <a:pt x="1" y="4690"/>
                    <a:pt x="34" y="5157"/>
                  </a:cubicBezTo>
                  <a:cubicBezTo>
                    <a:pt x="61" y="5535"/>
                    <a:pt x="501" y="5890"/>
                    <a:pt x="968" y="5890"/>
                  </a:cubicBezTo>
                  <a:cubicBezTo>
                    <a:pt x="1079" y="5890"/>
                    <a:pt x="1192" y="5870"/>
                    <a:pt x="1301" y="5825"/>
                  </a:cubicBezTo>
                  <a:cubicBezTo>
                    <a:pt x="1633" y="5686"/>
                    <a:pt x="1942" y="5342"/>
                    <a:pt x="2247" y="5342"/>
                  </a:cubicBezTo>
                  <a:cubicBezTo>
                    <a:pt x="2310" y="5342"/>
                    <a:pt x="2373" y="5357"/>
                    <a:pt x="2436" y="5391"/>
                  </a:cubicBezTo>
                  <a:cubicBezTo>
                    <a:pt x="2569" y="5491"/>
                    <a:pt x="2602" y="5624"/>
                    <a:pt x="2669" y="5758"/>
                  </a:cubicBezTo>
                  <a:cubicBezTo>
                    <a:pt x="2869" y="6091"/>
                    <a:pt x="3403" y="6258"/>
                    <a:pt x="3870" y="6258"/>
                  </a:cubicBezTo>
                  <a:cubicBezTo>
                    <a:pt x="4370" y="6225"/>
                    <a:pt x="4837" y="6091"/>
                    <a:pt x="5271" y="5925"/>
                  </a:cubicBezTo>
                  <a:cubicBezTo>
                    <a:pt x="5393" y="5876"/>
                    <a:pt x="5515" y="5845"/>
                    <a:pt x="5637" y="5845"/>
                  </a:cubicBezTo>
                  <a:cubicBezTo>
                    <a:pt x="5682" y="5845"/>
                    <a:pt x="5727" y="5849"/>
                    <a:pt x="5771" y="5858"/>
                  </a:cubicBezTo>
                  <a:cubicBezTo>
                    <a:pt x="6038" y="5925"/>
                    <a:pt x="6105" y="6192"/>
                    <a:pt x="6105" y="6425"/>
                  </a:cubicBezTo>
                  <a:cubicBezTo>
                    <a:pt x="6105" y="7059"/>
                    <a:pt x="6338" y="7793"/>
                    <a:pt x="7072" y="8093"/>
                  </a:cubicBezTo>
                  <a:cubicBezTo>
                    <a:pt x="7364" y="8220"/>
                    <a:pt x="7685" y="8269"/>
                    <a:pt x="8016" y="8269"/>
                  </a:cubicBezTo>
                  <a:cubicBezTo>
                    <a:pt x="8556" y="8269"/>
                    <a:pt x="9124" y="8138"/>
                    <a:pt x="9641" y="7993"/>
                  </a:cubicBezTo>
                  <a:cubicBezTo>
                    <a:pt x="10141" y="7826"/>
                    <a:pt x="10775" y="7593"/>
                    <a:pt x="10808" y="7192"/>
                  </a:cubicBezTo>
                  <a:cubicBezTo>
                    <a:pt x="10842" y="6759"/>
                    <a:pt x="10174" y="6392"/>
                    <a:pt x="10275" y="5958"/>
                  </a:cubicBezTo>
                  <a:cubicBezTo>
                    <a:pt x="10367" y="5586"/>
                    <a:pt x="10920" y="5387"/>
                    <a:pt x="11426" y="5387"/>
                  </a:cubicBezTo>
                  <a:cubicBezTo>
                    <a:pt x="11465" y="5387"/>
                    <a:pt x="11504" y="5389"/>
                    <a:pt x="11542" y="5391"/>
                  </a:cubicBezTo>
                  <a:cubicBezTo>
                    <a:pt x="12743" y="5424"/>
                    <a:pt x="13877" y="6058"/>
                    <a:pt x="14211" y="6892"/>
                  </a:cubicBezTo>
                  <a:cubicBezTo>
                    <a:pt x="14411" y="7359"/>
                    <a:pt x="14377" y="7859"/>
                    <a:pt x="14711" y="8293"/>
                  </a:cubicBezTo>
                  <a:cubicBezTo>
                    <a:pt x="15078" y="8793"/>
                    <a:pt x="15845" y="9094"/>
                    <a:pt x="16612" y="9094"/>
                  </a:cubicBezTo>
                  <a:cubicBezTo>
                    <a:pt x="17380" y="9094"/>
                    <a:pt x="18147" y="8860"/>
                    <a:pt x="18747" y="8527"/>
                  </a:cubicBezTo>
                  <a:cubicBezTo>
                    <a:pt x="19052" y="8349"/>
                    <a:pt x="19318" y="8016"/>
                    <a:pt x="19222" y="7794"/>
                  </a:cubicBezTo>
                  <a:lnTo>
                    <a:pt x="19222" y="7794"/>
                  </a:lnTo>
                  <a:cubicBezTo>
                    <a:pt x="19652" y="8095"/>
                    <a:pt x="20249" y="8264"/>
                    <a:pt x="20839" y="8264"/>
                  </a:cubicBezTo>
                  <a:cubicBezTo>
                    <a:pt x="21057" y="8264"/>
                    <a:pt x="21275" y="8241"/>
                    <a:pt x="21483" y="8193"/>
                  </a:cubicBezTo>
                  <a:cubicBezTo>
                    <a:pt x="22350" y="7993"/>
                    <a:pt x="23050" y="7359"/>
                    <a:pt x="23117" y="6692"/>
                  </a:cubicBezTo>
                  <a:cubicBezTo>
                    <a:pt x="23117" y="6558"/>
                    <a:pt x="23117" y="6458"/>
                    <a:pt x="23184" y="6325"/>
                  </a:cubicBezTo>
                  <a:cubicBezTo>
                    <a:pt x="23291" y="6132"/>
                    <a:pt x="23591" y="6035"/>
                    <a:pt x="23898" y="6035"/>
                  </a:cubicBezTo>
                  <a:cubicBezTo>
                    <a:pt x="24069" y="6035"/>
                    <a:pt x="24242" y="6065"/>
                    <a:pt x="24385" y="6125"/>
                  </a:cubicBezTo>
                  <a:cubicBezTo>
                    <a:pt x="24785" y="6258"/>
                    <a:pt x="25052" y="6592"/>
                    <a:pt x="25319" y="6859"/>
                  </a:cubicBezTo>
                  <a:cubicBezTo>
                    <a:pt x="25952" y="7492"/>
                    <a:pt x="26820" y="8060"/>
                    <a:pt x="27887" y="8226"/>
                  </a:cubicBezTo>
                  <a:cubicBezTo>
                    <a:pt x="28062" y="8255"/>
                    <a:pt x="28244" y="8269"/>
                    <a:pt x="28425" y="8269"/>
                  </a:cubicBezTo>
                  <a:cubicBezTo>
                    <a:pt x="29317" y="8269"/>
                    <a:pt x="30229" y="7935"/>
                    <a:pt x="30589" y="7326"/>
                  </a:cubicBezTo>
                  <a:cubicBezTo>
                    <a:pt x="31723" y="7259"/>
                    <a:pt x="32557" y="6258"/>
                    <a:pt x="32157" y="5491"/>
                  </a:cubicBezTo>
                  <a:cubicBezTo>
                    <a:pt x="31908" y="4949"/>
                    <a:pt x="31125" y="4621"/>
                    <a:pt x="30365" y="4621"/>
                  </a:cubicBezTo>
                  <a:cubicBezTo>
                    <a:pt x="30207" y="4621"/>
                    <a:pt x="30049" y="4635"/>
                    <a:pt x="29898" y="4665"/>
                  </a:cubicBezTo>
                  <a:lnTo>
                    <a:pt x="29898" y="4665"/>
                  </a:lnTo>
                  <a:cubicBezTo>
                    <a:pt x="30011" y="4566"/>
                    <a:pt x="30093" y="4441"/>
                    <a:pt x="30122" y="4324"/>
                  </a:cubicBezTo>
                  <a:cubicBezTo>
                    <a:pt x="30189" y="4023"/>
                    <a:pt x="30089" y="3756"/>
                    <a:pt x="29955" y="3456"/>
                  </a:cubicBezTo>
                  <a:cubicBezTo>
                    <a:pt x="29788" y="3089"/>
                    <a:pt x="29588" y="2656"/>
                    <a:pt x="29155" y="2389"/>
                  </a:cubicBezTo>
                  <a:cubicBezTo>
                    <a:pt x="28839" y="2215"/>
                    <a:pt x="28464" y="2146"/>
                    <a:pt x="28076" y="2146"/>
                  </a:cubicBezTo>
                  <a:cubicBezTo>
                    <a:pt x="27642" y="2146"/>
                    <a:pt x="27191" y="2232"/>
                    <a:pt x="26786" y="2355"/>
                  </a:cubicBezTo>
                  <a:cubicBezTo>
                    <a:pt x="26019" y="2589"/>
                    <a:pt x="25319" y="2956"/>
                    <a:pt x="24485" y="3056"/>
                  </a:cubicBezTo>
                  <a:cubicBezTo>
                    <a:pt x="24321" y="3080"/>
                    <a:pt x="24177" y="3090"/>
                    <a:pt x="24049" y="3090"/>
                  </a:cubicBezTo>
                  <a:cubicBezTo>
                    <a:pt x="23104" y="3090"/>
                    <a:pt x="22983" y="2518"/>
                    <a:pt x="21749" y="2489"/>
                  </a:cubicBezTo>
                  <a:cubicBezTo>
                    <a:pt x="21668" y="2470"/>
                    <a:pt x="21594" y="2462"/>
                    <a:pt x="21525" y="2462"/>
                  </a:cubicBezTo>
                  <a:cubicBezTo>
                    <a:pt x="20978" y="2462"/>
                    <a:pt x="20797" y="2989"/>
                    <a:pt x="20115" y="2989"/>
                  </a:cubicBezTo>
                  <a:cubicBezTo>
                    <a:pt x="20061" y="2992"/>
                    <a:pt x="20006" y="2993"/>
                    <a:pt x="19952" y="2993"/>
                  </a:cubicBezTo>
                  <a:cubicBezTo>
                    <a:pt x="19229" y="2993"/>
                    <a:pt x="18464" y="2785"/>
                    <a:pt x="18247" y="2289"/>
                  </a:cubicBezTo>
                  <a:cubicBezTo>
                    <a:pt x="18080" y="1922"/>
                    <a:pt x="18247" y="1455"/>
                    <a:pt x="17880" y="1188"/>
                  </a:cubicBezTo>
                  <a:cubicBezTo>
                    <a:pt x="17546" y="988"/>
                    <a:pt x="17079" y="1055"/>
                    <a:pt x="16679" y="988"/>
                  </a:cubicBezTo>
                  <a:cubicBezTo>
                    <a:pt x="15979" y="854"/>
                    <a:pt x="15512" y="387"/>
                    <a:pt x="14878" y="154"/>
                  </a:cubicBezTo>
                  <a:cubicBezTo>
                    <a:pt x="14586" y="52"/>
                    <a:pt x="14269" y="1"/>
                    <a:pt x="13951" y="1"/>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190549" y="1528173"/>
              <a:ext cx="1395103" cy="668464"/>
            </a:xfrm>
            <a:custGeom>
              <a:avLst/>
              <a:gdLst/>
              <a:ahLst/>
              <a:cxnLst/>
              <a:rect l="l" t="t" r="r" b="b"/>
              <a:pathLst>
                <a:path w="32950" h="15788" extrusionOk="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flipH="1">
              <a:off x="330355" y="1603115"/>
              <a:ext cx="1116929" cy="379663"/>
            </a:xfrm>
            <a:custGeom>
              <a:avLst/>
              <a:gdLst/>
              <a:ahLst/>
              <a:cxnLst/>
              <a:rect l="l" t="t" r="r" b="b"/>
              <a:pathLst>
                <a:path w="26380" h="8967" extrusionOk="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flipH="1">
              <a:off x="1354312" y="2090995"/>
              <a:ext cx="1317748" cy="893162"/>
            </a:xfrm>
            <a:custGeom>
              <a:avLst/>
              <a:gdLst/>
              <a:ahLst/>
              <a:cxnLst/>
              <a:rect l="l" t="t" r="r" b="b"/>
              <a:pathLst>
                <a:path w="31123" h="21095" extrusionOk="0">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1485650" y="2212849"/>
              <a:ext cx="1055070" cy="508842"/>
            </a:xfrm>
            <a:custGeom>
              <a:avLst/>
              <a:gdLst/>
              <a:ahLst/>
              <a:cxnLst/>
              <a:rect l="l" t="t" r="r" b="b"/>
              <a:pathLst>
                <a:path w="24919" h="12018" extrusionOk="0">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52141" y="2376238"/>
              <a:ext cx="1878456" cy="1073742"/>
            </a:xfrm>
            <a:custGeom>
              <a:avLst/>
              <a:gdLst/>
              <a:ahLst/>
              <a:cxnLst/>
              <a:rect l="l" t="t" r="r" b="b"/>
              <a:pathLst>
                <a:path w="44366" h="25360" extrusionOk="0">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flipH="1">
              <a:off x="177526" y="2652122"/>
              <a:ext cx="1504171" cy="611686"/>
            </a:xfrm>
            <a:custGeom>
              <a:avLst/>
              <a:gdLst/>
              <a:ahLst/>
              <a:cxnLst/>
              <a:rect l="l" t="t" r="r" b="b"/>
              <a:pathLst>
                <a:path w="35526" h="14447" extrusionOk="0">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flipH="1">
              <a:off x="1197567" y="3451160"/>
              <a:ext cx="1008454" cy="451387"/>
            </a:xfrm>
            <a:custGeom>
              <a:avLst/>
              <a:gdLst/>
              <a:ahLst/>
              <a:cxnLst/>
              <a:rect l="l" t="t" r="r" b="b"/>
              <a:pathLst>
                <a:path w="23818" h="10661" extrusionOk="0">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flipH="1">
              <a:off x="1299225" y="3477241"/>
              <a:ext cx="806492" cy="257385"/>
            </a:xfrm>
            <a:custGeom>
              <a:avLst/>
              <a:gdLst/>
              <a:ahLst/>
              <a:cxnLst/>
              <a:rect l="l" t="t" r="r" b="b"/>
              <a:pathLst>
                <a:path w="19048" h="6079" extrusionOk="0">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flipH="1">
              <a:off x="481466" y="3590288"/>
              <a:ext cx="960356" cy="550928"/>
            </a:xfrm>
            <a:custGeom>
              <a:avLst/>
              <a:gdLst/>
              <a:ahLst/>
              <a:cxnLst/>
              <a:rect l="l" t="t" r="r" b="b"/>
              <a:pathLst>
                <a:path w="22682" h="13012" extrusionOk="0">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flipH="1">
              <a:off x="576096" y="3637454"/>
              <a:ext cx="768302" cy="314840"/>
            </a:xfrm>
            <a:custGeom>
              <a:avLst/>
              <a:gdLst/>
              <a:ahLst/>
              <a:cxnLst/>
              <a:rect l="l" t="t" r="r" b="b"/>
              <a:pathLst>
                <a:path w="18146" h="7436" extrusionOk="0">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16"/>
          <p:cNvSpPr txBox="1">
            <a:spLocks noGrp="1"/>
          </p:cNvSpPr>
          <p:nvPr>
            <p:ph type="title"/>
          </p:nvPr>
        </p:nvSpPr>
        <p:spPr>
          <a:xfrm>
            <a:off x="720000" y="4724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600" dirty="0">
                <a:effectLst>
                  <a:outerShdw blurRad="38100" dist="38100" dir="2700000" algn="tl">
                    <a:srgbClr val="000000">
                      <a:alpha val="43137"/>
                    </a:srgbClr>
                  </a:outerShdw>
                </a:effectLst>
              </a:rPr>
              <a:t>THÔNG TIN CÁ NHÂN</a:t>
            </a:r>
            <a:endParaRPr sz="3600" dirty="0">
              <a:effectLst>
                <a:outerShdw blurRad="38100" dist="38100" dir="2700000" algn="tl">
                  <a:srgbClr val="000000">
                    <a:alpha val="43137"/>
                  </a:srgbClr>
                </a:outerShdw>
              </a:effectLst>
            </a:endParaRPr>
          </a:p>
        </p:txBody>
      </p:sp>
      <p:sp>
        <p:nvSpPr>
          <p:cNvPr id="155" name="Google Shape;155;p16"/>
          <p:cNvSpPr txBox="1">
            <a:spLocks noGrp="1"/>
          </p:cNvSpPr>
          <p:nvPr>
            <p:ph type="body" idx="1"/>
          </p:nvPr>
        </p:nvSpPr>
        <p:spPr>
          <a:xfrm>
            <a:off x="1" y="1702420"/>
            <a:ext cx="7571082" cy="2289717"/>
          </a:xfrm>
          <a:prstGeom prst="rect">
            <a:avLst/>
          </a:prstGeom>
        </p:spPr>
        <p:txBody>
          <a:bodyPr spcFirstLastPara="1" wrap="square" lIns="91425" tIns="91425" rIns="91425" bIns="91425" anchor="t" anchorCtr="0">
            <a:noAutofit/>
          </a:bodyPr>
          <a:lstStyle/>
          <a:p>
            <a:pPr marL="1063625" lvl="2" indent="0">
              <a:buClr>
                <a:srgbClr val="0C343D"/>
              </a:buClr>
              <a:buSzPts val="1250"/>
              <a:buNone/>
            </a:pPr>
            <a:r>
              <a:rPr lang="en-US" sz="3200" dirty="0" err="1">
                <a:effectLst>
                  <a:outerShdw blurRad="38100" dist="38100" dir="2700000" algn="tl">
                    <a:srgbClr val="000000">
                      <a:alpha val="43137"/>
                    </a:srgbClr>
                  </a:outerShdw>
                </a:effectLst>
              </a:rPr>
              <a:t>Họ</a:t>
            </a:r>
            <a:r>
              <a:rPr lang="en-US" sz="3200" dirty="0">
                <a:effectLst>
                  <a:outerShdw blurRad="38100" dist="38100" dir="2700000" algn="tl">
                    <a:srgbClr val="000000">
                      <a:alpha val="43137"/>
                    </a:srgbClr>
                  </a:outerShdw>
                </a:effectLst>
              </a:rPr>
              <a:t> </a:t>
            </a:r>
            <a:r>
              <a:rPr lang="en-US" sz="3200" dirty="0" err="1">
                <a:effectLst>
                  <a:outerShdw blurRad="38100" dist="38100" dir="2700000" algn="tl">
                    <a:srgbClr val="000000">
                      <a:alpha val="43137"/>
                    </a:srgbClr>
                  </a:outerShdw>
                </a:effectLst>
              </a:rPr>
              <a:t>Và</a:t>
            </a:r>
            <a:r>
              <a:rPr lang="en-US" sz="3200" dirty="0">
                <a:effectLst>
                  <a:outerShdw blurRad="38100" dist="38100" dir="2700000" algn="tl">
                    <a:srgbClr val="000000">
                      <a:alpha val="43137"/>
                    </a:srgbClr>
                  </a:outerShdw>
                </a:effectLst>
              </a:rPr>
              <a:t> </a:t>
            </a:r>
            <a:r>
              <a:rPr lang="en-US" sz="3200" dirty="0" err="1">
                <a:effectLst>
                  <a:outerShdw blurRad="38100" dist="38100" dir="2700000" algn="tl">
                    <a:srgbClr val="000000">
                      <a:alpha val="43137"/>
                    </a:srgbClr>
                  </a:outerShdw>
                </a:effectLst>
              </a:rPr>
              <a:t>Tên</a:t>
            </a:r>
            <a:r>
              <a:rPr lang="en-US" sz="3200" dirty="0">
                <a:effectLst>
                  <a:outerShdw blurRad="38100" dist="38100" dir="2700000" algn="tl">
                    <a:srgbClr val="000000">
                      <a:alpha val="43137"/>
                    </a:srgbClr>
                  </a:outerShdw>
                </a:effectLst>
              </a:rPr>
              <a:t> : Hoàng Văn </a:t>
            </a:r>
            <a:r>
              <a:rPr lang="en-US" sz="3200" dirty="0" err="1">
                <a:effectLst>
                  <a:outerShdw blurRad="38100" dist="38100" dir="2700000" algn="tl">
                    <a:srgbClr val="000000">
                      <a:alpha val="43137"/>
                    </a:srgbClr>
                  </a:outerShdw>
                </a:effectLst>
              </a:rPr>
              <a:t>Khải</a:t>
            </a:r>
            <a:endParaRPr lang="en-US" sz="3200" dirty="0">
              <a:effectLst>
                <a:outerShdw blurRad="38100" dist="38100" dir="2700000" algn="tl">
                  <a:srgbClr val="000000">
                    <a:alpha val="43137"/>
                  </a:srgbClr>
                </a:outerShdw>
              </a:effectLst>
            </a:endParaRPr>
          </a:p>
          <a:p>
            <a:pPr marL="1063625" lvl="2" indent="0">
              <a:buClr>
                <a:srgbClr val="0C343D"/>
              </a:buClr>
              <a:buSzPts val="1250"/>
              <a:buNone/>
            </a:pPr>
            <a:r>
              <a:rPr lang="en-US" sz="3200" dirty="0" err="1">
                <a:effectLst>
                  <a:outerShdw blurRad="38100" dist="38100" dir="2700000" algn="tl">
                    <a:srgbClr val="000000">
                      <a:alpha val="43137"/>
                    </a:srgbClr>
                  </a:outerShdw>
                </a:effectLst>
              </a:rPr>
              <a:t>Mã</a:t>
            </a:r>
            <a:r>
              <a:rPr lang="en-US" sz="3200" dirty="0">
                <a:effectLst>
                  <a:outerShdw blurRad="38100" dist="38100" dir="2700000" algn="tl">
                    <a:srgbClr val="000000">
                      <a:alpha val="43137"/>
                    </a:srgbClr>
                  </a:outerShdw>
                </a:effectLst>
              </a:rPr>
              <a:t> Sinh Viên : 2210900109</a:t>
            </a:r>
          </a:p>
          <a:p>
            <a:pPr marL="1063625" lvl="2" indent="0">
              <a:buClr>
                <a:srgbClr val="0C343D"/>
              </a:buClr>
              <a:buSzPts val="1250"/>
              <a:buNone/>
            </a:pPr>
            <a:r>
              <a:rPr lang="en-US" sz="3200" dirty="0" err="1">
                <a:effectLst>
                  <a:outerShdw blurRad="38100" dist="38100" dir="2700000" algn="tl">
                    <a:srgbClr val="000000">
                      <a:alpha val="43137"/>
                    </a:srgbClr>
                  </a:outerShdw>
                </a:effectLst>
              </a:rPr>
              <a:t>Lớp</a:t>
            </a:r>
            <a:r>
              <a:rPr lang="en-US" sz="3200" dirty="0">
                <a:effectLst>
                  <a:outerShdw blurRad="38100" dist="38100" dir="2700000" algn="tl">
                    <a:srgbClr val="000000">
                      <a:alpha val="43137"/>
                    </a:srgbClr>
                  </a:outerShdw>
                </a:effectLst>
              </a:rPr>
              <a:t> : K22CNT4</a:t>
            </a:r>
          </a:p>
          <a:p>
            <a:pPr marL="1063625" lvl="2" indent="0">
              <a:buClr>
                <a:srgbClr val="0C343D"/>
              </a:buClr>
              <a:buSzPts val="1250"/>
              <a:buNone/>
            </a:pPr>
            <a:r>
              <a:rPr lang="en-US" sz="3200" dirty="0" err="1">
                <a:effectLst>
                  <a:outerShdw blurRad="38100" dist="38100" dir="2700000" algn="tl">
                    <a:srgbClr val="000000">
                      <a:alpha val="43137"/>
                    </a:srgbClr>
                  </a:outerShdw>
                </a:effectLst>
              </a:rPr>
              <a:t>Giảng</a:t>
            </a:r>
            <a:r>
              <a:rPr lang="en-US" sz="3200" dirty="0">
                <a:effectLst>
                  <a:outerShdw blurRad="38100" dist="38100" dir="2700000" algn="tl">
                    <a:srgbClr val="000000">
                      <a:alpha val="43137"/>
                    </a:srgbClr>
                  </a:outerShdw>
                </a:effectLst>
              </a:rPr>
              <a:t> Viên : </a:t>
            </a:r>
            <a:r>
              <a:rPr lang="en-US" sz="3200" dirty="0" err="1">
                <a:effectLst>
                  <a:outerShdw blurRad="38100" dist="38100" dir="2700000" algn="tl">
                    <a:srgbClr val="000000">
                      <a:alpha val="43137"/>
                    </a:srgbClr>
                  </a:outerShdw>
                </a:effectLst>
              </a:rPr>
              <a:t>Trịnh</a:t>
            </a:r>
            <a:r>
              <a:rPr lang="en-US" sz="3200" dirty="0">
                <a:effectLst>
                  <a:outerShdw blurRad="38100" dist="38100" dir="2700000" algn="tl">
                    <a:srgbClr val="000000">
                      <a:alpha val="43137"/>
                    </a:srgbClr>
                  </a:outerShdw>
                </a:effectLst>
              </a:rPr>
              <a:t> Văn Chung </a:t>
            </a:r>
          </a:p>
        </p:txBody>
      </p:sp>
      <p:grpSp>
        <p:nvGrpSpPr>
          <p:cNvPr id="157" name="Google Shape;157;p16"/>
          <p:cNvGrpSpPr/>
          <p:nvPr/>
        </p:nvGrpSpPr>
        <p:grpSpPr>
          <a:xfrm flipH="1">
            <a:off x="7445049" y="2423133"/>
            <a:ext cx="930825" cy="2908879"/>
            <a:chOff x="96303" y="343149"/>
            <a:chExt cx="1484095" cy="4637881"/>
          </a:xfrm>
        </p:grpSpPr>
        <p:sp>
          <p:nvSpPr>
            <p:cNvPr id="158" name="Google Shape;158;p16"/>
            <p:cNvSpPr/>
            <p:nvPr/>
          </p:nvSpPr>
          <p:spPr>
            <a:xfrm>
              <a:off x="757575" y="4186027"/>
              <a:ext cx="184358" cy="795003"/>
            </a:xfrm>
            <a:custGeom>
              <a:avLst/>
              <a:gdLst/>
              <a:ahLst/>
              <a:cxnLst/>
              <a:rect l="l" t="t" r="r" b="b"/>
              <a:pathLst>
                <a:path w="1278" h="5511" extrusionOk="0">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96303" y="343149"/>
              <a:ext cx="1484095" cy="4207991"/>
            </a:xfrm>
            <a:custGeom>
              <a:avLst/>
              <a:gdLst/>
              <a:ahLst/>
              <a:cxnLst/>
              <a:rect l="l" t="t" r="r" b="b"/>
              <a:pathLst>
                <a:path w="10288" h="29170" extrusionOk="0">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rgbClr val="778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216901" y="396380"/>
              <a:ext cx="1162551" cy="4048442"/>
            </a:xfrm>
            <a:custGeom>
              <a:avLst/>
              <a:gdLst/>
              <a:ahLst/>
              <a:cxnLst/>
              <a:rect l="l" t="t" r="r" b="b"/>
              <a:pathLst>
                <a:path w="8059" h="28064" extrusionOk="0">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rgbClr val="828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6"/>
          <p:cNvGrpSpPr/>
          <p:nvPr/>
        </p:nvGrpSpPr>
        <p:grpSpPr>
          <a:xfrm flipH="1">
            <a:off x="8063174" y="1539452"/>
            <a:ext cx="1170951" cy="3659288"/>
            <a:chOff x="-28822" y="621287"/>
            <a:chExt cx="1484095" cy="4637881"/>
          </a:xfrm>
        </p:grpSpPr>
        <p:grpSp>
          <p:nvGrpSpPr>
            <p:cNvPr id="162" name="Google Shape;162;p16"/>
            <p:cNvGrpSpPr/>
            <p:nvPr/>
          </p:nvGrpSpPr>
          <p:grpSpPr>
            <a:xfrm>
              <a:off x="-28822" y="621287"/>
              <a:ext cx="1484095" cy="4637881"/>
              <a:chOff x="96303" y="343149"/>
              <a:chExt cx="1484095" cy="4637881"/>
            </a:xfrm>
          </p:grpSpPr>
          <p:sp>
            <p:nvSpPr>
              <p:cNvPr id="163" name="Google Shape;163;p16"/>
              <p:cNvSpPr/>
              <p:nvPr/>
            </p:nvSpPr>
            <p:spPr>
              <a:xfrm>
                <a:off x="757575" y="4186027"/>
                <a:ext cx="184358" cy="795003"/>
              </a:xfrm>
              <a:custGeom>
                <a:avLst/>
                <a:gdLst/>
                <a:ahLst/>
                <a:cxnLst/>
                <a:rect l="l" t="t" r="r" b="b"/>
                <a:pathLst>
                  <a:path w="1278" h="5511" extrusionOk="0">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96303" y="343149"/>
                <a:ext cx="1484095" cy="4207991"/>
              </a:xfrm>
              <a:custGeom>
                <a:avLst/>
                <a:gdLst/>
                <a:ahLst/>
                <a:cxnLst/>
                <a:rect l="l" t="t" r="r" b="b"/>
                <a:pathLst>
                  <a:path w="10288" h="29170" extrusionOk="0">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216901" y="396380"/>
                <a:ext cx="1162551" cy="4048442"/>
              </a:xfrm>
              <a:custGeom>
                <a:avLst/>
                <a:gdLst/>
                <a:ahLst/>
                <a:cxnLst/>
                <a:rect l="l" t="t" r="r" b="b"/>
                <a:pathLst>
                  <a:path w="8059" h="28064" extrusionOk="0">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6"/>
            <p:cNvSpPr/>
            <p:nvPr/>
          </p:nvSpPr>
          <p:spPr>
            <a:xfrm>
              <a:off x="328200" y="1698888"/>
              <a:ext cx="516807" cy="2630850"/>
            </a:xfrm>
            <a:custGeom>
              <a:avLst/>
              <a:gdLst/>
              <a:ahLst/>
              <a:cxnLst/>
              <a:rect l="l" t="t" r="r" b="b"/>
              <a:pathLst>
                <a:path w="15819" h="80528" extrusionOk="0">
                  <a:moveTo>
                    <a:pt x="8789" y="0"/>
                  </a:moveTo>
                  <a:cubicBezTo>
                    <a:pt x="8743" y="343"/>
                    <a:pt x="8675" y="731"/>
                    <a:pt x="8629" y="1096"/>
                  </a:cubicBezTo>
                  <a:cubicBezTo>
                    <a:pt x="8492" y="1872"/>
                    <a:pt x="8218" y="2602"/>
                    <a:pt x="7921" y="3287"/>
                  </a:cubicBezTo>
                  <a:lnTo>
                    <a:pt x="7921" y="4109"/>
                  </a:lnTo>
                  <a:cubicBezTo>
                    <a:pt x="8538" y="6072"/>
                    <a:pt x="8538" y="8377"/>
                    <a:pt x="7830" y="10682"/>
                  </a:cubicBezTo>
                  <a:cubicBezTo>
                    <a:pt x="7259" y="12531"/>
                    <a:pt x="6232" y="14380"/>
                    <a:pt x="4886" y="15704"/>
                  </a:cubicBezTo>
                  <a:cubicBezTo>
                    <a:pt x="5091" y="16800"/>
                    <a:pt x="5022" y="17986"/>
                    <a:pt x="4749" y="19128"/>
                  </a:cubicBezTo>
                  <a:lnTo>
                    <a:pt x="4749" y="19151"/>
                  </a:lnTo>
                  <a:cubicBezTo>
                    <a:pt x="5411" y="23213"/>
                    <a:pt x="4406" y="25884"/>
                    <a:pt x="3151" y="27550"/>
                  </a:cubicBezTo>
                  <a:lnTo>
                    <a:pt x="3151" y="27915"/>
                  </a:lnTo>
                  <a:cubicBezTo>
                    <a:pt x="3151" y="29125"/>
                    <a:pt x="3196" y="31796"/>
                    <a:pt x="1918" y="33964"/>
                  </a:cubicBezTo>
                  <a:cubicBezTo>
                    <a:pt x="1918" y="34261"/>
                    <a:pt x="1941" y="34626"/>
                    <a:pt x="1941" y="35083"/>
                  </a:cubicBezTo>
                  <a:cubicBezTo>
                    <a:pt x="3014" y="38620"/>
                    <a:pt x="1987" y="41519"/>
                    <a:pt x="1530" y="42866"/>
                  </a:cubicBezTo>
                  <a:cubicBezTo>
                    <a:pt x="1302" y="43459"/>
                    <a:pt x="1211" y="43779"/>
                    <a:pt x="1142" y="44190"/>
                  </a:cubicBezTo>
                  <a:cubicBezTo>
                    <a:pt x="1051" y="45126"/>
                    <a:pt x="754" y="46016"/>
                    <a:pt x="366" y="46746"/>
                  </a:cubicBezTo>
                  <a:cubicBezTo>
                    <a:pt x="480" y="47226"/>
                    <a:pt x="549" y="47751"/>
                    <a:pt x="617" y="48298"/>
                  </a:cubicBezTo>
                  <a:cubicBezTo>
                    <a:pt x="731" y="49234"/>
                    <a:pt x="663" y="50193"/>
                    <a:pt x="480" y="51083"/>
                  </a:cubicBezTo>
                  <a:cubicBezTo>
                    <a:pt x="184" y="52338"/>
                    <a:pt x="115" y="52886"/>
                    <a:pt x="115" y="53046"/>
                  </a:cubicBezTo>
                  <a:cubicBezTo>
                    <a:pt x="161" y="53160"/>
                    <a:pt x="206" y="53366"/>
                    <a:pt x="229" y="53503"/>
                  </a:cubicBezTo>
                  <a:cubicBezTo>
                    <a:pt x="229" y="53571"/>
                    <a:pt x="275" y="53594"/>
                    <a:pt x="275" y="53617"/>
                  </a:cubicBezTo>
                  <a:cubicBezTo>
                    <a:pt x="617" y="55169"/>
                    <a:pt x="503" y="56767"/>
                    <a:pt x="1" y="58090"/>
                  </a:cubicBezTo>
                  <a:cubicBezTo>
                    <a:pt x="503" y="59095"/>
                    <a:pt x="754" y="60282"/>
                    <a:pt x="777" y="61469"/>
                  </a:cubicBezTo>
                  <a:cubicBezTo>
                    <a:pt x="800" y="62199"/>
                    <a:pt x="777" y="62861"/>
                    <a:pt x="731" y="63431"/>
                  </a:cubicBezTo>
                  <a:cubicBezTo>
                    <a:pt x="1325" y="64413"/>
                    <a:pt x="1690" y="65577"/>
                    <a:pt x="1827" y="66741"/>
                  </a:cubicBezTo>
                  <a:cubicBezTo>
                    <a:pt x="2398" y="67723"/>
                    <a:pt x="3676" y="69914"/>
                    <a:pt x="3904" y="72516"/>
                  </a:cubicBezTo>
                  <a:cubicBezTo>
                    <a:pt x="4429" y="73863"/>
                    <a:pt x="4863" y="74776"/>
                    <a:pt x="5456" y="75826"/>
                  </a:cubicBezTo>
                  <a:cubicBezTo>
                    <a:pt x="5639" y="76077"/>
                    <a:pt x="5776" y="76396"/>
                    <a:pt x="5958" y="76670"/>
                  </a:cubicBezTo>
                  <a:cubicBezTo>
                    <a:pt x="6415" y="77515"/>
                    <a:pt x="7465" y="79386"/>
                    <a:pt x="8287" y="80528"/>
                  </a:cubicBezTo>
                  <a:cubicBezTo>
                    <a:pt x="10911" y="78565"/>
                    <a:pt x="13103" y="75620"/>
                    <a:pt x="14449" y="72516"/>
                  </a:cubicBezTo>
                  <a:cubicBezTo>
                    <a:pt x="14906" y="71329"/>
                    <a:pt x="15225" y="70142"/>
                    <a:pt x="15385" y="68978"/>
                  </a:cubicBezTo>
                  <a:cubicBezTo>
                    <a:pt x="15454" y="68613"/>
                    <a:pt x="15522" y="68225"/>
                    <a:pt x="15636" y="67860"/>
                  </a:cubicBezTo>
                  <a:lnTo>
                    <a:pt x="15819" y="67335"/>
                  </a:lnTo>
                  <a:cubicBezTo>
                    <a:pt x="15613" y="66718"/>
                    <a:pt x="15476" y="66056"/>
                    <a:pt x="15454" y="65440"/>
                  </a:cubicBezTo>
                  <a:cubicBezTo>
                    <a:pt x="15271" y="64915"/>
                    <a:pt x="15111" y="64322"/>
                    <a:pt x="14997" y="63660"/>
                  </a:cubicBezTo>
                  <a:cubicBezTo>
                    <a:pt x="13742" y="62062"/>
                    <a:pt x="12509" y="59779"/>
                    <a:pt x="12600" y="56858"/>
                  </a:cubicBezTo>
                  <a:cubicBezTo>
                    <a:pt x="12623" y="56242"/>
                    <a:pt x="12715" y="55260"/>
                    <a:pt x="13103" y="54164"/>
                  </a:cubicBezTo>
                  <a:cubicBezTo>
                    <a:pt x="12966" y="53822"/>
                    <a:pt x="12852" y="53457"/>
                    <a:pt x="12760" y="53092"/>
                  </a:cubicBezTo>
                  <a:cubicBezTo>
                    <a:pt x="11961" y="51562"/>
                    <a:pt x="11163" y="49462"/>
                    <a:pt x="11505" y="46997"/>
                  </a:cubicBezTo>
                  <a:cubicBezTo>
                    <a:pt x="10706" y="45742"/>
                    <a:pt x="10364" y="44464"/>
                    <a:pt x="10249" y="43574"/>
                  </a:cubicBezTo>
                  <a:cubicBezTo>
                    <a:pt x="9884" y="40949"/>
                    <a:pt x="10683" y="38894"/>
                    <a:pt x="11573" y="37434"/>
                  </a:cubicBezTo>
                  <a:cubicBezTo>
                    <a:pt x="9998" y="33941"/>
                    <a:pt x="10478" y="29285"/>
                    <a:pt x="11117" y="27025"/>
                  </a:cubicBezTo>
                  <a:cubicBezTo>
                    <a:pt x="11026" y="26751"/>
                    <a:pt x="10934" y="26455"/>
                    <a:pt x="10843" y="26135"/>
                  </a:cubicBezTo>
                  <a:cubicBezTo>
                    <a:pt x="10090" y="24035"/>
                    <a:pt x="10135" y="22072"/>
                    <a:pt x="10386" y="20566"/>
                  </a:cubicBezTo>
                  <a:cubicBezTo>
                    <a:pt x="9633" y="19128"/>
                    <a:pt x="8652" y="16868"/>
                    <a:pt x="9405" y="13878"/>
                  </a:cubicBezTo>
                  <a:cubicBezTo>
                    <a:pt x="9473" y="13467"/>
                    <a:pt x="9633" y="13011"/>
                    <a:pt x="9816" y="12554"/>
                  </a:cubicBezTo>
                  <a:cubicBezTo>
                    <a:pt x="9633" y="12029"/>
                    <a:pt x="9451" y="11573"/>
                    <a:pt x="9314" y="11162"/>
                  </a:cubicBezTo>
                  <a:cubicBezTo>
                    <a:pt x="8789" y="9678"/>
                    <a:pt x="7944" y="7350"/>
                    <a:pt x="8880" y="4657"/>
                  </a:cubicBezTo>
                  <a:cubicBezTo>
                    <a:pt x="8903" y="4223"/>
                    <a:pt x="8971" y="3744"/>
                    <a:pt x="9063" y="3264"/>
                  </a:cubicBezTo>
                  <a:cubicBezTo>
                    <a:pt x="8743" y="2283"/>
                    <a:pt x="8652" y="1210"/>
                    <a:pt x="8789" y="91"/>
                  </a:cubicBezTo>
                  <a:lnTo>
                    <a:pt x="8789" y="0"/>
                  </a:ln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2" name="Google Shape;222;p18"/>
          <p:cNvSpPr txBox="1">
            <a:spLocks noGrp="1"/>
          </p:cNvSpPr>
          <p:nvPr>
            <p:ph type="ctrTitle"/>
          </p:nvPr>
        </p:nvSpPr>
        <p:spPr>
          <a:xfrm>
            <a:off x="1357660" y="245327"/>
            <a:ext cx="5860895" cy="906966"/>
          </a:xfrm>
        </p:spPr>
        <p:txBody>
          <a:bodyPr spcFirstLastPara="1" wrap="square" lIns="91425" tIns="91425" rIns="91425" bIns="91425" anchor="b" anchorCtr="0">
            <a:normAutofit fontScale="90000"/>
          </a:bodyPr>
          <a:lstStyle/>
          <a:p>
            <a:pPr marL="0" lvl="0" indent="0" rtl="0">
              <a:spcBef>
                <a:spcPts val="0"/>
              </a:spcBef>
              <a:spcAft>
                <a:spcPts val="0"/>
              </a:spcAft>
              <a:buNone/>
            </a:pPr>
            <a:r>
              <a:rPr lang="en-US" sz="4000" b="1" dirty="0">
                <a:effectLst>
                  <a:outerShdw blurRad="38100" dist="38100" dir="2700000" algn="tl">
                    <a:srgbClr val="000000">
                      <a:alpha val="43137"/>
                    </a:srgbClr>
                  </a:outerShdw>
                </a:effectLst>
              </a:rPr>
              <a:t>ĐẶT VẤN ĐỀ VÀ MỤC ĐÍCH </a:t>
            </a:r>
          </a:p>
        </p:txBody>
      </p:sp>
      <p:sp>
        <p:nvSpPr>
          <p:cNvPr id="2" name="Subtitle 1">
            <a:extLst>
              <a:ext uri="{FF2B5EF4-FFF2-40B4-BE49-F238E27FC236}">
                <a16:creationId xmlns:a16="http://schemas.microsoft.com/office/drawing/2014/main" id="{676EF9AC-EDC6-27C7-E86B-2E2A4651FFB6}"/>
              </a:ext>
            </a:extLst>
          </p:cNvPr>
          <p:cNvSpPr>
            <a:spLocks noGrp="1" noChangeArrowheads="1"/>
          </p:cNvSpPr>
          <p:nvPr>
            <p:ph type="subTitle" idx="1"/>
          </p:nvPr>
        </p:nvSpPr>
        <p:spPr bwMode="auto">
          <a:xfrm>
            <a:off x="594731" y="1579884"/>
            <a:ext cx="6623824" cy="2993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vi-VN" dirty="0">
                <a:solidFill>
                  <a:srgbClr val="000000"/>
                </a:solidFill>
              </a:rPr>
              <a:t>Trong thời đại công nghệ số, nhu cầu mua sắm cây xanh trực tuyến ngày càng tăng. Tuy nhiên, nhiều khách hàng gặp khó khăn do thiếu thông tin chi tiết, giao diện website kém thân thiện, hạn chế về tương tác và dịch vụ hậu mãi chưa tốt.</a:t>
            </a:r>
          </a:p>
          <a:p>
            <a:pPr algn="just"/>
            <a:r>
              <a:rPr lang="vi-VN" dirty="0">
                <a:solidFill>
                  <a:srgbClr val="000000"/>
                </a:solidFill>
              </a:rPr>
              <a:t>Do đó, việc xây dựng một website bán cây chuyên nghiệp là cần thiết, với các tiêu chí:</a:t>
            </a:r>
          </a:p>
          <a:p>
            <a:pPr algn="just">
              <a:buFont typeface="Arial" panose="020B0604020202020204" pitchFamily="34" charset="0"/>
              <a:buChar char="•"/>
            </a:pPr>
            <a:r>
              <a:rPr lang="vi-VN" b="1" dirty="0">
                <a:solidFill>
                  <a:srgbClr val="000000"/>
                </a:solidFill>
              </a:rPr>
              <a:t>Cung cấp thông tin đầy đủ, minh bạch</a:t>
            </a:r>
            <a:r>
              <a:rPr lang="vi-VN" dirty="0">
                <a:solidFill>
                  <a:srgbClr val="000000"/>
                </a:solidFill>
              </a:rPr>
              <a:t> về sản phẩm và cách chăm sóc.</a:t>
            </a:r>
          </a:p>
          <a:p>
            <a:pPr algn="just">
              <a:buFont typeface="Arial" panose="020B0604020202020204" pitchFamily="34" charset="0"/>
              <a:buChar char="•"/>
            </a:pPr>
            <a:r>
              <a:rPr lang="vi-VN" b="1" dirty="0">
                <a:solidFill>
                  <a:srgbClr val="000000"/>
                </a:solidFill>
              </a:rPr>
              <a:t>Giao diện thân thiện, dễ sử dụng.</a:t>
            </a:r>
            <a:endParaRPr lang="vi-VN" dirty="0">
              <a:solidFill>
                <a:srgbClr val="000000"/>
              </a:solidFill>
            </a:endParaRPr>
          </a:p>
          <a:p>
            <a:pPr algn="just">
              <a:buFont typeface="Arial" panose="020B0604020202020204" pitchFamily="34" charset="0"/>
              <a:buChar char="•"/>
            </a:pPr>
            <a:r>
              <a:rPr lang="vi-VN" b="1" dirty="0">
                <a:solidFill>
                  <a:srgbClr val="000000"/>
                </a:solidFill>
              </a:rPr>
              <a:t>Tích hợp các công cụ tương tác</a:t>
            </a:r>
            <a:r>
              <a:rPr lang="vi-VN" dirty="0">
                <a:solidFill>
                  <a:srgbClr val="000000"/>
                </a:solidFill>
              </a:rPr>
              <a:t> như tư vấn trực tuyến và đánh giá sản phẩm.</a:t>
            </a:r>
          </a:p>
          <a:p>
            <a:pPr algn="just">
              <a:buFont typeface="Arial" panose="020B0604020202020204" pitchFamily="34" charset="0"/>
              <a:buChar char="•"/>
            </a:pPr>
            <a:r>
              <a:rPr lang="vi-VN" b="1" dirty="0">
                <a:solidFill>
                  <a:srgbClr val="000000"/>
                </a:solidFill>
              </a:rPr>
              <a:t>Chính sách dịch vụ hậu mãi rõ ràng</a:t>
            </a:r>
            <a:r>
              <a:rPr lang="vi-VN" dirty="0">
                <a:solidFill>
                  <a:srgbClr val="000000"/>
                </a:solidFill>
              </a:rPr>
              <a:t> để nâng cao trải nghiệm khách hàng.</a:t>
            </a:r>
          </a:p>
          <a:p>
            <a:pPr algn="just"/>
            <a:r>
              <a:rPr lang="vi-VN" dirty="0">
                <a:solidFill>
                  <a:srgbClr val="000000"/>
                </a:solidFill>
              </a:rPr>
              <a:t>Website này không chỉ là kênh bán hàng mà còn góp phần kết nối cộng đồng yêu cây xanh, thúc đẩy lối sống gắn bó với thiên nhiên.</a:t>
            </a:r>
          </a:p>
        </p:txBody>
      </p:sp>
      <p:sp>
        <p:nvSpPr>
          <p:cNvPr id="225" name="Google Shape;225;p18"/>
          <p:cNvSpPr txBox="1"/>
          <p:nvPr/>
        </p:nvSpPr>
        <p:spPr>
          <a:xfrm>
            <a:off x="1127832" y="2784025"/>
            <a:ext cx="12837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200" dirty="0">
              <a:solidFill>
                <a:schemeClr val="accent1"/>
              </a:solidFill>
              <a:latin typeface="Chau Philomene One"/>
              <a:ea typeface="Chau Philomene One"/>
              <a:cs typeface="Chau Philomene One"/>
              <a:sym typeface="Chau Philomene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effectLst>
                  <a:outerShdw blurRad="38100" dist="38100" dir="2700000" algn="tl">
                    <a:srgbClr val="000000">
                      <a:alpha val="43137"/>
                    </a:srgbClr>
                  </a:outerShdw>
                </a:effectLst>
              </a:rPr>
              <a:t>NGÔN NGỮ LẬP TRÌNH </a:t>
            </a:r>
            <a:endParaRPr dirty="0">
              <a:effectLst>
                <a:outerShdw blurRad="38100" dist="38100" dir="2700000" algn="tl">
                  <a:srgbClr val="000000">
                    <a:alpha val="43137"/>
                  </a:srgbClr>
                </a:outerShdw>
              </a:effectLst>
            </a:endParaRPr>
          </a:p>
        </p:txBody>
      </p:sp>
      <p:grpSp>
        <p:nvGrpSpPr>
          <p:cNvPr id="172" name="Google Shape;172;p17"/>
          <p:cNvGrpSpPr/>
          <p:nvPr/>
        </p:nvGrpSpPr>
        <p:grpSpPr>
          <a:xfrm>
            <a:off x="3574361" y="1447110"/>
            <a:ext cx="1995282" cy="3156379"/>
            <a:chOff x="3574336" y="1615860"/>
            <a:chExt cx="1995282" cy="3156379"/>
          </a:xfrm>
        </p:grpSpPr>
        <p:sp>
          <p:nvSpPr>
            <p:cNvPr id="173" name="Google Shape;173;p17"/>
            <p:cNvSpPr/>
            <p:nvPr/>
          </p:nvSpPr>
          <p:spPr>
            <a:xfrm>
              <a:off x="3574336" y="1697754"/>
              <a:ext cx="1995282" cy="1746494"/>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4024577" y="4201054"/>
              <a:ext cx="477450" cy="372375"/>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rgbClr val="8A7165"/>
            </a:solidFill>
            <a:ln>
              <a:noFill/>
            </a:ln>
          </p:spPr>
          <p:txBody>
            <a:bodyPr/>
            <a:lstStyle/>
            <a:p>
              <a:endParaRPr lang="en-US"/>
            </a:p>
          </p:txBody>
        </p:sp>
        <p:sp>
          <p:nvSpPr>
            <p:cNvPr id="175" name="Google Shape;175;p17"/>
            <p:cNvSpPr/>
            <p:nvPr/>
          </p:nvSpPr>
          <p:spPr>
            <a:xfrm rot="-1581882">
              <a:off x="4095129" y="4537542"/>
              <a:ext cx="208315" cy="162191"/>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rgbClr val="8A7165"/>
            </a:solidFill>
            <a:ln>
              <a:noFill/>
            </a:ln>
          </p:spPr>
          <p:txBody>
            <a:bodyPr/>
            <a:lstStyle/>
            <a:p>
              <a:endParaRPr lang="en-US"/>
            </a:p>
          </p:txBody>
        </p:sp>
        <p:sp>
          <p:nvSpPr>
            <p:cNvPr id="176" name="Google Shape;176;p17"/>
            <p:cNvSpPr/>
            <p:nvPr/>
          </p:nvSpPr>
          <p:spPr>
            <a:xfrm>
              <a:off x="4151137" y="4403113"/>
              <a:ext cx="207175" cy="110350"/>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rgbClr val="8A7165"/>
            </a:solidFill>
            <a:ln>
              <a:noFill/>
            </a:ln>
          </p:spPr>
          <p:txBody>
            <a:bodyPr/>
            <a:lstStyle/>
            <a:p>
              <a:endParaRPr lang="en-US"/>
            </a:p>
          </p:txBody>
        </p:sp>
        <p:sp>
          <p:nvSpPr>
            <p:cNvPr id="177" name="Google Shape;177;p17"/>
            <p:cNvSpPr/>
            <p:nvPr/>
          </p:nvSpPr>
          <p:spPr>
            <a:xfrm flipH="1">
              <a:off x="4534163" y="4260601"/>
              <a:ext cx="355987" cy="277643"/>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rgbClr val="8A7165"/>
            </a:solidFill>
            <a:ln>
              <a:noFill/>
            </a:ln>
          </p:spPr>
          <p:txBody>
            <a:bodyPr/>
            <a:lstStyle/>
            <a:p>
              <a:endParaRPr lang="en-US"/>
            </a:p>
          </p:txBody>
        </p:sp>
        <p:sp>
          <p:nvSpPr>
            <p:cNvPr id="178" name="Google Shape;178;p17"/>
            <p:cNvSpPr/>
            <p:nvPr/>
          </p:nvSpPr>
          <p:spPr>
            <a:xfrm rot="1582049" flipH="1">
              <a:off x="4697738" y="4537363"/>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rgbClr val="8A7165"/>
            </a:solidFill>
            <a:ln>
              <a:noFill/>
            </a:ln>
          </p:spPr>
          <p:txBody>
            <a:bodyPr/>
            <a:lstStyle/>
            <a:p>
              <a:endParaRPr lang="en-US"/>
            </a:p>
          </p:txBody>
        </p:sp>
        <p:sp>
          <p:nvSpPr>
            <p:cNvPr id="179" name="Google Shape;179;p17"/>
            <p:cNvSpPr/>
            <p:nvPr/>
          </p:nvSpPr>
          <p:spPr>
            <a:xfrm flipH="1">
              <a:off x="4641313" y="4411259"/>
              <a:ext cx="154470" cy="82277"/>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rgbClr val="8A7165"/>
            </a:solidFill>
            <a:ln>
              <a:noFill/>
            </a:ln>
          </p:spPr>
          <p:txBody>
            <a:bodyPr/>
            <a:lstStyle/>
            <a:p>
              <a:endParaRPr lang="en-US"/>
            </a:p>
          </p:txBody>
        </p:sp>
        <p:sp>
          <p:nvSpPr>
            <p:cNvPr id="180" name="Google Shape;180;p17"/>
            <p:cNvSpPr/>
            <p:nvPr/>
          </p:nvSpPr>
          <p:spPr>
            <a:xfrm>
              <a:off x="4420799" y="4254200"/>
              <a:ext cx="81225" cy="518039"/>
            </a:xfrm>
            <a:custGeom>
              <a:avLst/>
              <a:gdLst/>
              <a:ahLst/>
              <a:cxnLst/>
              <a:rect l="l" t="t" r="r" b="b"/>
              <a:pathLst>
                <a:path w="4977" h="19673" extrusionOk="0">
                  <a:moveTo>
                    <a:pt x="4953" y="1575"/>
                  </a:moveTo>
                  <a:cubicBezTo>
                    <a:pt x="5048" y="2813"/>
                    <a:pt x="3493" y="5957"/>
                    <a:pt x="3429" y="7862"/>
                  </a:cubicBezTo>
                  <a:cubicBezTo>
                    <a:pt x="3366" y="9767"/>
                    <a:pt x="4763" y="11608"/>
                    <a:pt x="4572" y="13005"/>
                  </a:cubicBezTo>
                  <a:cubicBezTo>
                    <a:pt x="4382" y="14402"/>
                    <a:pt x="2667" y="15133"/>
                    <a:pt x="2286" y="16244"/>
                  </a:cubicBezTo>
                  <a:cubicBezTo>
                    <a:pt x="1905" y="17355"/>
                    <a:pt x="2667" y="19673"/>
                    <a:pt x="2286" y="19673"/>
                  </a:cubicBezTo>
                  <a:cubicBezTo>
                    <a:pt x="1905" y="19673"/>
                    <a:pt x="0" y="17546"/>
                    <a:pt x="0" y="16244"/>
                  </a:cubicBezTo>
                  <a:cubicBezTo>
                    <a:pt x="0" y="14942"/>
                    <a:pt x="2032" y="13354"/>
                    <a:pt x="2286" y="11862"/>
                  </a:cubicBezTo>
                  <a:cubicBezTo>
                    <a:pt x="2540" y="10370"/>
                    <a:pt x="1429" y="9195"/>
                    <a:pt x="1524" y="7290"/>
                  </a:cubicBezTo>
                  <a:cubicBezTo>
                    <a:pt x="1619" y="5385"/>
                    <a:pt x="2287" y="1385"/>
                    <a:pt x="2858" y="432"/>
                  </a:cubicBezTo>
                  <a:cubicBezTo>
                    <a:pt x="3430" y="-520"/>
                    <a:pt x="4858" y="337"/>
                    <a:pt x="4953" y="1575"/>
                  </a:cubicBezTo>
                  <a:close/>
                </a:path>
              </a:pathLst>
            </a:custGeom>
            <a:solidFill>
              <a:srgbClr val="8A7165"/>
            </a:solidFill>
            <a:ln w="9525" cap="flat" cmpd="sng">
              <a:solidFill>
                <a:srgbClr val="8A7165"/>
              </a:solidFill>
              <a:prstDash val="solid"/>
              <a:round/>
              <a:headEnd type="none" w="med" len="med"/>
              <a:tailEnd type="none" w="med" len="med"/>
            </a:ln>
          </p:spPr>
          <p:txBody>
            <a:bodyPr/>
            <a:lstStyle/>
            <a:p>
              <a:endParaRPr lang="en-US"/>
            </a:p>
          </p:txBody>
        </p:sp>
        <p:sp>
          <p:nvSpPr>
            <p:cNvPr id="181" name="Google Shape;181;p17"/>
            <p:cNvSpPr/>
            <p:nvPr/>
          </p:nvSpPr>
          <p:spPr>
            <a:xfrm rot="-577178">
              <a:off x="4525780" y="4236426"/>
              <a:ext cx="211717" cy="472881"/>
            </a:xfrm>
            <a:custGeom>
              <a:avLst/>
              <a:gdLst/>
              <a:ahLst/>
              <a:cxnLst/>
              <a:rect l="l" t="t" r="r" b="b"/>
              <a:pathLst>
                <a:path w="8469" h="18916" extrusionOk="0">
                  <a:moveTo>
                    <a:pt x="1897" y="1143"/>
                  </a:moveTo>
                  <a:cubicBezTo>
                    <a:pt x="1929" y="2572"/>
                    <a:pt x="1675" y="7652"/>
                    <a:pt x="2088" y="9716"/>
                  </a:cubicBezTo>
                  <a:cubicBezTo>
                    <a:pt x="2501" y="11780"/>
                    <a:pt x="3739" y="12224"/>
                    <a:pt x="4374" y="13526"/>
                  </a:cubicBezTo>
                  <a:cubicBezTo>
                    <a:pt x="5009" y="14828"/>
                    <a:pt x="5231" y="16637"/>
                    <a:pt x="5898" y="17526"/>
                  </a:cubicBezTo>
                  <a:cubicBezTo>
                    <a:pt x="6565" y="18415"/>
                    <a:pt x="8565" y="18765"/>
                    <a:pt x="8374" y="18860"/>
                  </a:cubicBezTo>
                  <a:cubicBezTo>
                    <a:pt x="8184" y="18955"/>
                    <a:pt x="5612" y="18892"/>
                    <a:pt x="4755" y="18098"/>
                  </a:cubicBezTo>
                  <a:cubicBezTo>
                    <a:pt x="3898" y="17304"/>
                    <a:pt x="3993" y="15589"/>
                    <a:pt x="3231" y="14097"/>
                  </a:cubicBezTo>
                  <a:cubicBezTo>
                    <a:pt x="2469" y="12605"/>
                    <a:pt x="659" y="11494"/>
                    <a:pt x="183" y="9144"/>
                  </a:cubicBezTo>
                  <a:cubicBezTo>
                    <a:pt x="-293" y="6795"/>
                    <a:pt x="341" y="1524"/>
                    <a:pt x="373" y="0"/>
                  </a:cubicBezTo>
                </a:path>
              </a:pathLst>
            </a:custGeom>
            <a:solidFill>
              <a:srgbClr val="8A7165"/>
            </a:solidFill>
            <a:ln w="9525" cap="flat" cmpd="sng">
              <a:solidFill>
                <a:srgbClr val="8A7165"/>
              </a:solidFill>
              <a:prstDash val="solid"/>
              <a:round/>
              <a:headEnd type="none" w="med" len="med"/>
              <a:tailEnd type="none" w="med" len="med"/>
            </a:ln>
          </p:spPr>
          <p:txBody>
            <a:bodyPr/>
            <a:lstStyle/>
            <a:p>
              <a:endParaRPr lang="en-US"/>
            </a:p>
          </p:txBody>
        </p:sp>
        <p:sp>
          <p:nvSpPr>
            <p:cNvPr id="182" name="Google Shape;182;p17"/>
            <p:cNvSpPr/>
            <p:nvPr/>
          </p:nvSpPr>
          <p:spPr>
            <a:xfrm rot="1582049" flipH="1">
              <a:off x="4553963" y="4561201"/>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rgbClr val="8A7165"/>
            </a:solidFill>
            <a:ln>
              <a:noFill/>
            </a:ln>
          </p:spPr>
          <p:txBody>
            <a:bodyPr/>
            <a:lstStyle/>
            <a:p>
              <a:endParaRPr lang="en-US"/>
            </a:p>
          </p:txBody>
        </p:sp>
        <p:sp>
          <p:nvSpPr>
            <p:cNvPr id="183" name="Google Shape;183;p17"/>
            <p:cNvSpPr/>
            <p:nvPr/>
          </p:nvSpPr>
          <p:spPr>
            <a:xfrm rot="-3600236">
              <a:off x="4318590" y="4546831"/>
              <a:ext cx="178192" cy="94908"/>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rgbClr val="8A7165"/>
            </a:solidFill>
            <a:ln>
              <a:noFill/>
            </a:ln>
          </p:spPr>
          <p:txBody>
            <a:bodyPr/>
            <a:lstStyle/>
            <a:p>
              <a:endParaRPr lang="en-US"/>
            </a:p>
          </p:txBody>
        </p:sp>
        <p:sp>
          <p:nvSpPr>
            <p:cNvPr id="184" name="Google Shape;184;p17"/>
            <p:cNvSpPr/>
            <p:nvPr/>
          </p:nvSpPr>
          <p:spPr>
            <a:xfrm>
              <a:off x="4463736" y="2854720"/>
              <a:ext cx="389839" cy="1366733"/>
            </a:xfrm>
            <a:custGeom>
              <a:avLst/>
              <a:gdLst/>
              <a:ahLst/>
              <a:cxnLst/>
              <a:rect l="l" t="t" r="r" b="b"/>
              <a:pathLst>
                <a:path w="9245" h="32412" extrusionOk="0">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4456989" y="2773839"/>
              <a:ext cx="325364" cy="1398527"/>
            </a:xfrm>
            <a:custGeom>
              <a:avLst/>
              <a:gdLst/>
              <a:ahLst/>
              <a:cxnLst/>
              <a:rect l="l" t="t" r="r" b="b"/>
              <a:pathLst>
                <a:path w="7716" h="33166" extrusionOk="0">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4271189" y="2813309"/>
              <a:ext cx="261860" cy="1133842"/>
            </a:xfrm>
            <a:custGeom>
              <a:avLst/>
              <a:gdLst/>
              <a:ahLst/>
              <a:cxnLst/>
              <a:rect l="l" t="t" r="r" b="b"/>
              <a:pathLst>
                <a:path w="6210" h="26889" extrusionOk="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4048871" y="3092430"/>
              <a:ext cx="483197" cy="845121"/>
            </a:xfrm>
            <a:custGeom>
              <a:avLst/>
              <a:gdLst/>
              <a:ahLst/>
              <a:cxnLst/>
              <a:rect l="l" t="t" r="r" b="b"/>
              <a:pathLst>
                <a:path w="11459" h="20042" extrusionOk="0">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4429072" y="2513019"/>
              <a:ext cx="175206" cy="1838587"/>
            </a:xfrm>
            <a:custGeom>
              <a:avLst/>
              <a:gdLst/>
              <a:ahLst/>
              <a:cxnLst/>
              <a:rect l="l" t="t" r="r" b="b"/>
              <a:pathLst>
                <a:path w="4155" h="43602" extrusionOk="0">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4444464" y="2952891"/>
              <a:ext cx="133840" cy="1358932"/>
            </a:xfrm>
            <a:custGeom>
              <a:avLst/>
              <a:gdLst/>
              <a:ahLst/>
              <a:cxnLst/>
              <a:rect l="l" t="t" r="r" b="b"/>
              <a:pathLst>
                <a:path w="3174" h="32227" extrusionOk="0">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4505104" y="3592773"/>
              <a:ext cx="151972" cy="745901"/>
            </a:xfrm>
            <a:custGeom>
              <a:avLst/>
              <a:gdLst/>
              <a:ahLst/>
              <a:cxnLst/>
              <a:rect l="l" t="t" r="r" b="b"/>
              <a:pathLst>
                <a:path w="3604" h="17689" extrusionOk="0">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4121065" y="1974935"/>
              <a:ext cx="11596" cy="4849"/>
            </a:xfrm>
            <a:custGeom>
              <a:avLst/>
              <a:gdLst/>
              <a:ahLst/>
              <a:cxnLst/>
              <a:rect l="l" t="t" r="r" b="b"/>
              <a:pathLst>
                <a:path w="275" h="115" extrusionOk="0">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653278" y="1615860"/>
              <a:ext cx="1785456" cy="1616027"/>
            </a:xfrm>
            <a:custGeom>
              <a:avLst/>
              <a:gdLst/>
              <a:ahLst/>
              <a:cxnLst/>
              <a:rect l="l" t="t" r="r" b="b"/>
              <a:pathLst>
                <a:path w="42342" h="38324" extrusionOk="0">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906422" y="2560629"/>
              <a:ext cx="1186762" cy="491420"/>
            </a:xfrm>
            <a:custGeom>
              <a:avLst/>
              <a:gdLst/>
              <a:ahLst/>
              <a:cxnLst/>
              <a:rect l="l" t="t" r="r" b="b"/>
              <a:pathLst>
                <a:path w="28144" h="11654" extrusionOk="0">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764901" y="1729718"/>
              <a:ext cx="1253218" cy="717986"/>
            </a:xfrm>
            <a:custGeom>
              <a:avLst/>
              <a:gdLst/>
              <a:ahLst/>
              <a:cxnLst/>
              <a:rect l="l" t="t" r="r" b="b"/>
              <a:pathLst>
                <a:path w="29720" h="17027" extrusionOk="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4353968" y="2204085"/>
              <a:ext cx="1037616" cy="490956"/>
            </a:xfrm>
            <a:custGeom>
              <a:avLst/>
              <a:gdLst/>
              <a:ahLst/>
              <a:cxnLst/>
              <a:rect l="l" t="t" r="r" b="b"/>
              <a:pathLst>
                <a:path w="24607" h="11643" extrusionOk="0">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7"/>
          <p:cNvGrpSpPr/>
          <p:nvPr/>
        </p:nvGrpSpPr>
        <p:grpSpPr>
          <a:xfrm>
            <a:off x="6530550" y="1635088"/>
            <a:ext cx="1893450" cy="1234195"/>
            <a:chOff x="6530550" y="1635088"/>
            <a:chExt cx="1893450" cy="1234195"/>
          </a:xfrm>
        </p:grpSpPr>
        <p:sp>
          <p:nvSpPr>
            <p:cNvPr id="197" name="Google Shape;197;p17"/>
            <p:cNvSpPr txBox="1"/>
            <p:nvPr/>
          </p:nvSpPr>
          <p:spPr>
            <a:xfrm>
              <a:off x="6530550" y="2070250"/>
              <a:ext cx="1893300" cy="342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solidFill>
                    <a:schemeClr val="accent1"/>
                  </a:solidFill>
                  <a:latin typeface="Chau Philomene One"/>
                  <a:ea typeface="Chau Philomene One"/>
                  <a:cs typeface="Chau Philomene One"/>
                  <a:sym typeface="Chau Philomene One"/>
                </a:rPr>
                <a:t>SQL</a:t>
              </a:r>
              <a:endParaRPr sz="2200" dirty="0">
                <a:solidFill>
                  <a:schemeClr val="accent1"/>
                </a:solidFill>
                <a:latin typeface="Chau Philomene One"/>
                <a:ea typeface="Chau Philomene One"/>
                <a:cs typeface="Chau Philomene One"/>
                <a:sym typeface="Chau Philomene One"/>
              </a:endParaRPr>
            </a:p>
          </p:txBody>
        </p:sp>
        <p:sp>
          <p:nvSpPr>
            <p:cNvPr id="198" name="Google Shape;198;p17"/>
            <p:cNvSpPr txBox="1"/>
            <p:nvPr/>
          </p:nvSpPr>
          <p:spPr>
            <a:xfrm>
              <a:off x="6530550" y="2381482"/>
              <a:ext cx="1893300" cy="48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2"/>
                </a:solidFill>
                <a:latin typeface="Catamaran"/>
                <a:ea typeface="Catamaran"/>
                <a:cs typeface="Catamaran"/>
                <a:sym typeface="Catamaran"/>
              </a:endParaRPr>
            </a:p>
          </p:txBody>
        </p:sp>
        <p:sp>
          <p:nvSpPr>
            <p:cNvPr id="199" name="Google Shape;199;p17"/>
            <p:cNvSpPr txBox="1"/>
            <p:nvPr/>
          </p:nvSpPr>
          <p:spPr>
            <a:xfrm>
              <a:off x="7659300" y="1635088"/>
              <a:ext cx="764700" cy="52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600">
                  <a:solidFill>
                    <a:srgbClr val="F0D162"/>
                  </a:solidFill>
                  <a:latin typeface="Chau Philomene One"/>
                  <a:ea typeface="Chau Philomene One"/>
                  <a:cs typeface="Chau Philomene One"/>
                  <a:sym typeface="Chau Philomene One"/>
                </a:rPr>
                <a:t>02</a:t>
              </a:r>
              <a:endParaRPr sz="2600">
                <a:solidFill>
                  <a:srgbClr val="F0D162"/>
                </a:solidFill>
                <a:latin typeface="Chau Philomene One"/>
                <a:ea typeface="Chau Philomene One"/>
                <a:cs typeface="Chau Philomene One"/>
                <a:sym typeface="Chau Philomene One"/>
              </a:endParaRPr>
            </a:p>
          </p:txBody>
        </p:sp>
      </p:grpSp>
      <p:grpSp>
        <p:nvGrpSpPr>
          <p:cNvPr id="200" name="Google Shape;200;p17"/>
          <p:cNvGrpSpPr/>
          <p:nvPr/>
        </p:nvGrpSpPr>
        <p:grpSpPr>
          <a:xfrm>
            <a:off x="6530550" y="3190445"/>
            <a:ext cx="1893450" cy="772483"/>
            <a:chOff x="6530550" y="3170592"/>
            <a:chExt cx="1893450" cy="772483"/>
          </a:xfrm>
        </p:grpSpPr>
        <p:sp>
          <p:nvSpPr>
            <p:cNvPr id="201" name="Google Shape;201;p17"/>
            <p:cNvSpPr txBox="1"/>
            <p:nvPr/>
          </p:nvSpPr>
          <p:spPr>
            <a:xfrm>
              <a:off x="6530550" y="3600475"/>
              <a:ext cx="1893300" cy="342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JAVASCRIPT</a:t>
              </a:r>
              <a:endParaRPr sz="2200" dirty="0">
                <a:solidFill>
                  <a:schemeClr val="accent1"/>
                </a:solidFill>
                <a:latin typeface="Chau Philomene One"/>
                <a:ea typeface="Chau Philomene One"/>
                <a:cs typeface="Chau Philomene One"/>
                <a:sym typeface="Chau Philomene One"/>
              </a:endParaRPr>
            </a:p>
          </p:txBody>
        </p:sp>
        <p:sp>
          <p:nvSpPr>
            <p:cNvPr id="203" name="Google Shape;203;p17"/>
            <p:cNvSpPr txBox="1"/>
            <p:nvPr/>
          </p:nvSpPr>
          <p:spPr>
            <a:xfrm>
              <a:off x="7659300" y="3170592"/>
              <a:ext cx="764700" cy="52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600">
                  <a:solidFill>
                    <a:srgbClr val="F0D162"/>
                  </a:solidFill>
                  <a:latin typeface="Chau Philomene One"/>
                  <a:ea typeface="Chau Philomene One"/>
                  <a:cs typeface="Chau Philomene One"/>
                  <a:sym typeface="Chau Philomene One"/>
                </a:rPr>
                <a:t>04</a:t>
              </a:r>
              <a:endParaRPr sz="2600">
                <a:solidFill>
                  <a:srgbClr val="F0D162"/>
                </a:solidFill>
                <a:latin typeface="Chau Philomene One"/>
                <a:ea typeface="Chau Philomene One"/>
                <a:cs typeface="Chau Philomene One"/>
                <a:sym typeface="Chau Philomene One"/>
              </a:endParaRPr>
            </a:p>
          </p:txBody>
        </p:sp>
      </p:grpSp>
      <p:grpSp>
        <p:nvGrpSpPr>
          <p:cNvPr id="204" name="Google Shape;204;p17"/>
          <p:cNvGrpSpPr/>
          <p:nvPr/>
        </p:nvGrpSpPr>
        <p:grpSpPr>
          <a:xfrm>
            <a:off x="720000" y="3171504"/>
            <a:ext cx="1893300" cy="771573"/>
            <a:chOff x="720000" y="3171504"/>
            <a:chExt cx="1893300" cy="771573"/>
          </a:xfrm>
        </p:grpSpPr>
        <p:sp>
          <p:nvSpPr>
            <p:cNvPr id="205" name="Google Shape;205;p17"/>
            <p:cNvSpPr txBox="1"/>
            <p:nvPr/>
          </p:nvSpPr>
          <p:spPr>
            <a:xfrm>
              <a:off x="720000" y="3600477"/>
              <a:ext cx="18933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ASPNET</a:t>
              </a:r>
            </a:p>
            <a:p>
              <a:pPr marL="0" lvl="0" indent="0" algn="l"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MVC5</a:t>
              </a:r>
              <a:endParaRPr sz="2200" dirty="0">
                <a:solidFill>
                  <a:schemeClr val="accent1"/>
                </a:solidFill>
                <a:latin typeface="Chau Philomene One"/>
                <a:ea typeface="Chau Philomene One"/>
                <a:cs typeface="Chau Philomene One"/>
                <a:sym typeface="Chau Philomene One"/>
              </a:endParaRPr>
            </a:p>
          </p:txBody>
        </p:sp>
        <p:sp>
          <p:nvSpPr>
            <p:cNvPr id="207" name="Google Shape;207;p17"/>
            <p:cNvSpPr txBox="1"/>
            <p:nvPr/>
          </p:nvSpPr>
          <p:spPr>
            <a:xfrm>
              <a:off x="720007" y="3171504"/>
              <a:ext cx="7647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0D162"/>
                  </a:solidFill>
                  <a:latin typeface="Chau Philomene One"/>
                  <a:ea typeface="Chau Philomene One"/>
                  <a:cs typeface="Chau Philomene One"/>
                  <a:sym typeface="Chau Philomene One"/>
                </a:rPr>
                <a:t>03</a:t>
              </a:r>
              <a:endParaRPr sz="2600">
                <a:solidFill>
                  <a:srgbClr val="F0D162"/>
                </a:solidFill>
                <a:latin typeface="Chau Philomene One"/>
                <a:ea typeface="Chau Philomene One"/>
                <a:cs typeface="Chau Philomene One"/>
                <a:sym typeface="Chau Philomene One"/>
              </a:endParaRPr>
            </a:p>
          </p:txBody>
        </p:sp>
      </p:grpSp>
      <p:grpSp>
        <p:nvGrpSpPr>
          <p:cNvPr id="208" name="Google Shape;208;p17"/>
          <p:cNvGrpSpPr/>
          <p:nvPr/>
        </p:nvGrpSpPr>
        <p:grpSpPr>
          <a:xfrm>
            <a:off x="655470" y="1859701"/>
            <a:ext cx="1893300" cy="779336"/>
            <a:chOff x="696838" y="1634175"/>
            <a:chExt cx="1893300" cy="779336"/>
          </a:xfrm>
        </p:grpSpPr>
        <p:sp>
          <p:nvSpPr>
            <p:cNvPr id="209" name="Google Shape;209;p17"/>
            <p:cNvSpPr txBox="1"/>
            <p:nvPr/>
          </p:nvSpPr>
          <p:spPr>
            <a:xfrm>
              <a:off x="696838" y="2070911"/>
              <a:ext cx="18933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HTML</a:t>
              </a:r>
              <a:endParaRPr sz="2200" dirty="0">
                <a:solidFill>
                  <a:schemeClr val="accent1"/>
                </a:solidFill>
                <a:latin typeface="Chau Philomene One"/>
                <a:ea typeface="Chau Philomene One"/>
                <a:cs typeface="Chau Philomene One"/>
                <a:sym typeface="Chau Philomene One"/>
              </a:endParaRPr>
            </a:p>
          </p:txBody>
        </p:sp>
        <p:sp>
          <p:nvSpPr>
            <p:cNvPr id="211" name="Google Shape;211;p17"/>
            <p:cNvSpPr txBox="1"/>
            <p:nvPr/>
          </p:nvSpPr>
          <p:spPr>
            <a:xfrm>
              <a:off x="720007" y="1634175"/>
              <a:ext cx="7647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rgbClr val="F0D162"/>
                  </a:solidFill>
                  <a:latin typeface="Chau Philomene One"/>
                  <a:ea typeface="Chau Philomene One"/>
                  <a:cs typeface="Chau Philomene One"/>
                  <a:sym typeface="Chau Philomene One"/>
                </a:rPr>
                <a:t>01</a:t>
              </a:r>
              <a:endParaRPr sz="2600" dirty="0">
                <a:solidFill>
                  <a:srgbClr val="F0D162"/>
                </a:solidFill>
                <a:latin typeface="Chau Philomene One"/>
                <a:ea typeface="Chau Philomene One"/>
                <a:cs typeface="Chau Philomene One"/>
                <a:sym typeface="Chau Philomene One"/>
              </a:endParaRPr>
            </a:p>
          </p:txBody>
        </p:sp>
      </p:grpSp>
      <p:cxnSp>
        <p:nvCxnSpPr>
          <p:cNvPr id="212" name="Google Shape;212;p17"/>
          <p:cNvCxnSpPr>
            <a:stCxn id="211" idx="3"/>
          </p:cNvCxnSpPr>
          <p:nvPr/>
        </p:nvCxnSpPr>
        <p:spPr>
          <a:xfrm>
            <a:off x="1443339" y="2123551"/>
            <a:ext cx="2377200" cy="488100"/>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213" name="Google Shape;213;p17"/>
          <p:cNvCxnSpPr>
            <a:stCxn id="207" idx="3"/>
          </p:cNvCxnSpPr>
          <p:nvPr/>
        </p:nvCxnSpPr>
        <p:spPr>
          <a:xfrm>
            <a:off x="1484707" y="3435354"/>
            <a:ext cx="2724900" cy="984000"/>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214" name="Google Shape;214;p17"/>
          <p:cNvCxnSpPr>
            <a:stCxn id="199" idx="1"/>
          </p:cNvCxnSpPr>
          <p:nvPr/>
        </p:nvCxnSpPr>
        <p:spPr>
          <a:xfrm flipH="1">
            <a:off x="4698900" y="1898938"/>
            <a:ext cx="2960400" cy="1330500"/>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215" name="Google Shape;215;p17"/>
          <p:cNvCxnSpPr>
            <a:stCxn id="203" idx="1"/>
          </p:cNvCxnSpPr>
          <p:nvPr/>
        </p:nvCxnSpPr>
        <p:spPr>
          <a:xfrm flipH="1">
            <a:off x="4499400" y="3454295"/>
            <a:ext cx="3159900" cy="456900"/>
          </a:xfrm>
          <a:prstGeom prst="bentConnector3">
            <a:avLst>
              <a:gd name="adj1" fmla="val 50000"/>
            </a:avLst>
          </a:prstGeom>
          <a:noFill/>
          <a:ln w="9525" cap="flat" cmpd="sng">
            <a:solidFill>
              <a:schemeClr val="accent2"/>
            </a:solidFill>
            <a:prstDash val="solid"/>
            <a:round/>
            <a:headEnd type="none"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19"/>
          <p:cNvGrpSpPr/>
          <p:nvPr/>
        </p:nvGrpSpPr>
        <p:grpSpPr>
          <a:xfrm>
            <a:off x="1569942" y="1918697"/>
            <a:ext cx="1212657" cy="1815935"/>
            <a:chOff x="-9076787" y="-2936281"/>
            <a:chExt cx="7362822" cy="11025712"/>
          </a:xfrm>
        </p:grpSpPr>
        <p:sp>
          <p:nvSpPr>
            <p:cNvPr id="279" name="Google Shape;279;p19"/>
            <p:cNvSpPr/>
            <p:nvPr/>
          </p:nvSpPr>
          <p:spPr>
            <a:xfrm>
              <a:off x="-6228810" y="244581"/>
              <a:ext cx="1607569" cy="7844850"/>
            </a:xfrm>
            <a:custGeom>
              <a:avLst/>
              <a:gdLst/>
              <a:ahLst/>
              <a:cxnLst/>
              <a:rect l="l" t="t" r="r" b="b"/>
              <a:pathLst>
                <a:path w="2350" h="11468" extrusionOk="0">
                  <a:moveTo>
                    <a:pt x="1653" y="0"/>
                  </a:moveTo>
                  <a:lnTo>
                    <a:pt x="358" y="6"/>
                  </a:lnTo>
                  <a:cubicBezTo>
                    <a:pt x="279" y="1913"/>
                    <a:pt x="212" y="3833"/>
                    <a:pt x="158" y="5746"/>
                  </a:cubicBezTo>
                  <a:cubicBezTo>
                    <a:pt x="109" y="7653"/>
                    <a:pt x="61" y="9560"/>
                    <a:pt x="0" y="11467"/>
                  </a:cubicBezTo>
                  <a:lnTo>
                    <a:pt x="2349" y="11431"/>
                  </a:lnTo>
                  <a:cubicBezTo>
                    <a:pt x="2228" y="9524"/>
                    <a:pt x="2095" y="7605"/>
                    <a:pt x="1974" y="5710"/>
                  </a:cubicBezTo>
                  <a:cubicBezTo>
                    <a:pt x="1853" y="3808"/>
                    <a:pt x="1744" y="1907"/>
                    <a:pt x="1653"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6436770" y="-2685916"/>
              <a:ext cx="831832" cy="1169066"/>
            </a:xfrm>
            <a:custGeom>
              <a:avLst/>
              <a:gdLst/>
              <a:ahLst/>
              <a:cxnLst/>
              <a:rect l="l" t="t" r="r" b="b"/>
              <a:pathLst>
                <a:path w="1216" h="1709" extrusionOk="0">
                  <a:moveTo>
                    <a:pt x="1170" y="0"/>
                  </a:moveTo>
                  <a:cubicBezTo>
                    <a:pt x="1161" y="0"/>
                    <a:pt x="1153" y="3"/>
                    <a:pt x="1146" y="10"/>
                  </a:cubicBezTo>
                  <a:cubicBezTo>
                    <a:pt x="674" y="488"/>
                    <a:pt x="329" y="1063"/>
                    <a:pt x="20" y="1645"/>
                  </a:cubicBezTo>
                  <a:cubicBezTo>
                    <a:pt x="1" y="1673"/>
                    <a:pt x="30" y="1709"/>
                    <a:pt x="58" y="1709"/>
                  </a:cubicBezTo>
                  <a:cubicBezTo>
                    <a:pt x="66" y="1709"/>
                    <a:pt x="74" y="1706"/>
                    <a:pt x="80" y="1699"/>
                  </a:cubicBezTo>
                  <a:cubicBezTo>
                    <a:pt x="546" y="1221"/>
                    <a:pt x="958" y="670"/>
                    <a:pt x="1206" y="46"/>
                  </a:cubicBezTo>
                  <a:cubicBezTo>
                    <a:pt x="1215" y="20"/>
                    <a:pt x="1192" y="0"/>
                    <a:pt x="1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5564724" y="-2713962"/>
              <a:ext cx="1268270" cy="1722476"/>
            </a:xfrm>
            <a:custGeom>
              <a:avLst/>
              <a:gdLst/>
              <a:ahLst/>
              <a:cxnLst/>
              <a:rect l="l" t="t" r="r" b="b"/>
              <a:pathLst>
                <a:path w="1854" h="2518" extrusionOk="0">
                  <a:moveTo>
                    <a:pt x="50" y="0"/>
                  </a:moveTo>
                  <a:cubicBezTo>
                    <a:pt x="27" y="0"/>
                    <a:pt x="6" y="15"/>
                    <a:pt x="6" y="45"/>
                  </a:cubicBezTo>
                  <a:cubicBezTo>
                    <a:pt x="0" y="511"/>
                    <a:pt x="412" y="1038"/>
                    <a:pt x="672" y="1413"/>
                  </a:cubicBezTo>
                  <a:cubicBezTo>
                    <a:pt x="963" y="1843"/>
                    <a:pt x="1308" y="2230"/>
                    <a:pt x="1750" y="2509"/>
                  </a:cubicBezTo>
                  <a:cubicBezTo>
                    <a:pt x="1759" y="2515"/>
                    <a:pt x="1769" y="2517"/>
                    <a:pt x="1778" y="2517"/>
                  </a:cubicBezTo>
                  <a:cubicBezTo>
                    <a:pt x="1818" y="2517"/>
                    <a:pt x="1853" y="2471"/>
                    <a:pt x="1829" y="2436"/>
                  </a:cubicBezTo>
                  <a:cubicBezTo>
                    <a:pt x="1532" y="2019"/>
                    <a:pt x="1187" y="1631"/>
                    <a:pt x="884" y="1213"/>
                  </a:cubicBezTo>
                  <a:cubicBezTo>
                    <a:pt x="739" y="1014"/>
                    <a:pt x="593" y="808"/>
                    <a:pt x="472" y="584"/>
                  </a:cubicBezTo>
                  <a:cubicBezTo>
                    <a:pt x="357" y="390"/>
                    <a:pt x="261" y="154"/>
                    <a:pt x="79" y="8"/>
                  </a:cubicBezTo>
                  <a:cubicBezTo>
                    <a:pt x="70" y="3"/>
                    <a:pt x="60" y="0"/>
                    <a:pt x="50"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3141560" y="3359773"/>
              <a:ext cx="1313418" cy="1407804"/>
            </a:xfrm>
            <a:custGeom>
              <a:avLst/>
              <a:gdLst/>
              <a:ahLst/>
              <a:cxnLst/>
              <a:rect l="l" t="t" r="r" b="b"/>
              <a:pathLst>
                <a:path w="1920" h="2058" extrusionOk="0">
                  <a:moveTo>
                    <a:pt x="77" y="0"/>
                  </a:moveTo>
                  <a:cubicBezTo>
                    <a:pt x="38" y="0"/>
                    <a:pt x="0" y="34"/>
                    <a:pt x="22" y="78"/>
                  </a:cubicBezTo>
                  <a:cubicBezTo>
                    <a:pt x="452" y="871"/>
                    <a:pt x="1051" y="1622"/>
                    <a:pt x="1869" y="2052"/>
                  </a:cubicBezTo>
                  <a:cubicBezTo>
                    <a:pt x="1874" y="2055"/>
                    <a:pt x="1879" y="2057"/>
                    <a:pt x="1884" y="2057"/>
                  </a:cubicBezTo>
                  <a:cubicBezTo>
                    <a:pt x="1904" y="2057"/>
                    <a:pt x="1919" y="2034"/>
                    <a:pt x="1905" y="2015"/>
                  </a:cubicBezTo>
                  <a:cubicBezTo>
                    <a:pt x="1415" y="1265"/>
                    <a:pt x="652" y="738"/>
                    <a:pt x="119" y="17"/>
                  </a:cubicBezTo>
                  <a:cubicBezTo>
                    <a:pt x="107" y="5"/>
                    <a:pt x="92"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4789124" y="2683925"/>
              <a:ext cx="1372934" cy="1507679"/>
            </a:xfrm>
            <a:custGeom>
              <a:avLst/>
              <a:gdLst/>
              <a:ahLst/>
              <a:cxnLst/>
              <a:rect l="l" t="t" r="r" b="b"/>
              <a:pathLst>
                <a:path w="2007" h="2204" extrusionOk="0">
                  <a:moveTo>
                    <a:pt x="1952" y="0"/>
                  </a:moveTo>
                  <a:lnTo>
                    <a:pt x="1952" y="0"/>
                  </a:lnTo>
                  <a:cubicBezTo>
                    <a:pt x="1759" y="37"/>
                    <a:pt x="1668" y="182"/>
                    <a:pt x="1547" y="333"/>
                  </a:cubicBezTo>
                  <a:cubicBezTo>
                    <a:pt x="1377" y="533"/>
                    <a:pt x="1214" y="739"/>
                    <a:pt x="1038" y="945"/>
                  </a:cubicBezTo>
                  <a:cubicBezTo>
                    <a:pt x="681" y="1344"/>
                    <a:pt x="348" y="1750"/>
                    <a:pt x="15" y="2174"/>
                  </a:cubicBezTo>
                  <a:cubicBezTo>
                    <a:pt x="1" y="2183"/>
                    <a:pt x="9" y="2204"/>
                    <a:pt x="24" y="2204"/>
                  </a:cubicBezTo>
                  <a:cubicBezTo>
                    <a:pt x="29" y="2204"/>
                    <a:pt x="34" y="2202"/>
                    <a:pt x="39" y="2198"/>
                  </a:cubicBezTo>
                  <a:cubicBezTo>
                    <a:pt x="505" y="1877"/>
                    <a:pt x="899" y="1520"/>
                    <a:pt x="1268" y="1078"/>
                  </a:cubicBezTo>
                  <a:cubicBezTo>
                    <a:pt x="1492" y="818"/>
                    <a:pt x="2007" y="370"/>
                    <a:pt x="1952"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9008225" y="2696238"/>
              <a:ext cx="7294260" cy="4546976"/>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9019325" y="2696238"/>
              <a:ext cx="7294265" cy="4546980"/>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8729275" y="2940446"/>
              <a:ext cx="6320830" cy="3836237"/>
            </a:xfrm>
            <a:custGeom>
              <a:avLst/>
              <a:gdLst/>
              <a:ahLst/>
              <a:cxnLst/>
              <a:rect l="l" t="t" r="r" b="b"/>
              <a:pathLst>
                <a:path w="9240" h="5608" extrusionOk="0">
                  <a:moveTo>
                    <a:pt x="6782" y="1"/>
                  </a:moveTo>
                  <a:lnTo>
                    <a:pt x="1902" y="969"/>
                  </a:lnTo>
                  <a:cubicBezTo>
                    <a:pt x="1496" y="1926"/>
                    <a:pt x="1024" y="2858"/>
                    <a:pt x="485" y="3736"/>
                  </a:cubicBezTo>
                  <a:cubicBezTo>
                    <a:pt x="449" y="3797"/>
                    <a:pt x="418" y="3845"/>
                    <a:pt x="376" y="3906"/>
                  </a:cubicBezTo>
                  <a:cubicBezTo>
                    <a:pt x="243" y="4130"/>
                    <a:pt x="116" y="4342"/>
                    <a:pt x="1" y="4554"/>
                  </a:cubicBezTo>
                  <a:cubicBezTo>
                    <a:pt x="303" y="4433"/>
                    <a:pt x="606" y="4269"/>
                    <a:pt x="915" y="4106"/>
                  </a:cubicBezTo>
                  <a:cubicBezTo>
                    <a:pt x="1236" y="3936"/>
                    <a:pt x="1557" y="3767"/>
                    <a:pt x="1908" y="3627"/>
                  </a:cubicBezTo>
                  <a:cubicBezTo>
                    <a:pt x="1974" y="3597"/>
                    <a:pt x="2089" y="3561"/>
                    <a:pt x="2210" y="3561"/>
                  </a:cubicBezTo>
                  <a:cubicBezTo>
                    <a:pt x="2332" y="3561"/>
                    <a:pt x="2447" y="3597"/>
                    <a:pt x="2537" y="3664"/>
                  </a:cubicBezTo>
                  <a:cubicBezTo>
                    <a:pt x="2689" y="3779"/>
                    <a:pt x="2731" y="3936"/>
                    <a:pt x="2755" y="4009"/>
                  </a:cubicBezTo>
                  <a:cubicBezTo>
                    <a:pt x="2822" y="4233"/>
                    <a:pt x="2858" y="4469"/>
                    <a:pt x="2901" y="4693"/>
                  </a:cubicBezTo>
                  <a:cubicBezTo>
                    <a:pt x="2919" y="4838"/>
                    <a:pt x="2943" y="4983"/>
                    <a:pt x="2973" y="5111"/>
                  </a:cubicBezTo>
                  <a:cubicBezTo>
                    <a:pt x="3113" y="4844"/>
                    <a:pt x="3270" y="4596"/>
                    <a:pt x="3452" y="4360"/>
                  </a:cubicBezTo>
                  <a:cubicBezTo>
                    <a:pt x="3579" y="4196"/>
                    <a:pt x="3754" y="4009"/>
                    <a:pt x="4003" y="3924"/>
                  </a:cubicBezTo>
                  <a:cubicBezTo>
                    <a:pt x="4093" y="3894"/>
                    <a:pt x="4190" y="3876"/>
                    <a:pt x="4293" y="3876"/>
                  </a:cubicBezTo>
                  <a:cubicBezTo>
                    <a:pt x="4608" y="3876"/>
                    <a:pt x="4899" y="4045"/>
                    <a:pt x="5153" y="4221"/>
                  </a:cubicBezTo>
                  <a:lnTo>
                    <a:pt x="7157" y="5607"/>
                  </a:lnTo>
                  <a:cubicBezTo>
                    <a:pt x="7108" y="5304"/>
                    <a:pt x="7078" y="5014"/>
                    <a:pt x="7066" y="4711"/>
                  </a:cubicBezTo>
                  <a:cubicBezTo>
                    <a:pt x="7060" y="4378"/>
                    <a:pt x="7078" y="3960"/>
                    <a:pt x="7332" y="3627"/>
                  </a:cubicBezTo>
                  <a:lnTo>
                    <a:pt x="7550" y="3337"/>
                  </a:lnTo>
                  <a:lnTo>
                    <a:pt x="7847" y="3536"/>
                  </a:lnTo>
                  <a:cubicBezTo>
                    <a:pt x="8126" y="3724"/>
                    <a:pt x="8380" y="3942"/>
                    <a:pt x="8628" y="4154"/>
                  </a:cubicBezTo>
                  <a:cubicBezTo>
                    <a:pt x="8840" y="4342"/>
                    <a:pt x="9034" y="4511"/>
                    <a:pt x="9240" y="4657"/>
                  </a:cubicBezTo>
                  <a:lnTo>
                    <a:pt x="6782" y="1"/>
                  </a:ln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9065687" y="981309"/>
              <a:ext cx="7041153" cy="4468993"/>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9076787" y="981309"/>
              <a:ext cx="7041158" cy="4468997"/>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8253156" y="1192683"/>
              <a:ext cx="5488314" cy="3840341"/>
            </a:xfrm>
            <a:custGeom>
              <a:avLst/>
              <a:gdLst/>
              <a:ahLst/>
              <a:cxnLst/>
              <a:rect l="l" t="t" r="r" b="b"/>
              <a:pathLst>
                <a:path w="8023" h="5614" extrusionOk="0">
                  <a:moveTo>
                    <a:pt x="1975" y="1"/>
                  </a:moveTo>
                  <a:lnTo>
                    <a:pt x="1" y="3857"/>
                  </a:lnTo>
                  <a:cubicBezTo>
                    <a:pt x="285" y="3549"/>
                    <a:pt x="600" y="3252"/>
                    <a:pt x="976" y="3034"/>
                  </a:cubicBezTo>
                  <a:lnTo>
                    <a:pt x="1490" y="2731"/>
                  </a:lnTo>
                  <a:lnTo>
                    <a:pt x="1545" y="3331"/>
                  </a:lnTo>
                  <a:cubicBezTo>
                    <a:pt x="1575" y="3718"/>
                    <a:pt x="1514" y="4094"/>
                    <a:pt x="1454" y="4457"/>
                  </a:cubicBezTo>
                  <a:cubicBezTo>
                    <a:pt x="1405" y="4729"/>
                    <a:pt x="1369" y="4990"/>
                    <a:pt x="1369" y="5238"/>
                  </a:cubicBezTo>
                  <a:cubicBezTo>
                    <a:pt x="1478" y="5056"/>
                    <a:pt x="1575" y="4868"/>
                    <a:pt x="1672" y="4669"/>
                  </a:cubicBezTo>
                  <a:cubicBezTo>
                    <a:pt x="1908" y="4209"/>
                    <a:pt x="2150" y="3730"/>
                    <a:pt x="2538" y="3331"/>
                  </a:cubicBezTo>
                  <a:cubicBezTo>
                    <a:pt x="2659" y="3210"/>
                    <a:pt x="2846" y="3052"/>
                    <a:pt x="3113" y="3052"/>
                  </a:cubicBezTo>
                  <a:cubicBezTo>
                    <a:pt x="3476" y="3058"/>
                    <a:pt x="3688" y="3355"/>
                    <a:pt x="3761" y="3464"/>
                  </a:cubicBezTo>
                  <a:cubicBezTo>
                    <a:pt x="3973" y="3767"/>
                    <a:pt x="4160" y="4081"/>
                    <a:pt x="4342" y="4390"/>
                  </a:cubicBezTo>
                  <a:cubicBezTo>
                    <a:pt x="4608" y="4826"/>
                    <a:pt x="4856" y="5244"/>
                    <a:pt x="5159" y="5613"/>
                  </a:cubicBezTo>
                  <a:cubicBezTo>
                    <a:pt x="5141" y="5026"/>
                    <a:pt x="5208" y="4433"/>
                    <a:pt x="5365" y="3876"/>
                  </a:cubicBezTo>
                  <a:cubicBezTo>
                    <a:pt x="5395" y="3767"/>
                    <a:pt x="5462" y="3543"/>
                    <a:pt x="5662" y="3391"/>
                  </a:cubicBezTo>
                  <a:cubicBezTo>
                    <a:pt x="5783" y="3300"/>
                    <a:pt x="5928" y="3252"/>
                    <a:pt x="6079" y="3252"/>
                  </a:cubicBezTo>
                  <a:cubicBezTo>
                    <a:pt x="6213" y="3252"/>
                    <a:pt x="6364" y="3300"/>
                    <a:pt x="6485" y="3367"/>
                  </a:cubicBezTo>
                  <a:cubicBezTo>
                    <a:pt x="6667" y="3476"/>
                    <a:pt x="6794" y="3633"/>
                    <a:pt x="6897" y="3761"/>
                  </a:cubicBezTo>
                  <a:cubicBezTo>
                    <a:pt x="7260" y="4221"/>
                    <a:pt x="7623" y="4669"/>
                    <a:pt x="8023" y="5056"/>
                  </a:cubicBezTo>
                  <a:cubicBezTo>
                    <a:pt x="7666" y="4299"/>
                    <a:pt x="7248" y="3573"/>
                    <a:pt x="6836" y="2852"/>
                  </a:cubicBezTo>
                  <a:cubicBezTo>
                    <a:pt x="6310" y="1944"/>
                    <a:pt x="5765" y="1006"/>
                    <a:pt x="5359" y="7"/>
                  </a:cubicBezTo>
                  <a:lnTo>
                    <a:pt x="1975" y="1"/>
                  </a:ln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8159282" y="-658373"/>
              <a:ext cx="5579975" cy="3653588"/>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8170382" y="-658373"/>
              <a:ext cx="5579979" cy="3653591"/>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300233" y="-438791"/>
              <a:ext cx="3425835" cy="2278621"/>
            </a:xfrm>
            <a:custGeom>
              <a:avLst/>
              <a:gdLst/>
              <a:ahLst/>
              <a:cxnLst/>
              <a:rect l="l" t="t" r="r" b="b"/>
              <a:pathLst>
                <a:path w="5008" h="3331" extrusionOk="0">
                  <a:moveTo>
                    <a:pt x="1284" y="0"/>
                  </a:moveTo>
                  <a:lnTo>
                    <a:pt x="0" y="2416"/>
                  </a:lnTo>
                  <a:cubicBezTo>
                    <a:pt x="134" y="2289"/>
                    <a:pt x="279" y="2168"/>
                    <a:pt x="430" y="2053"/>
                  </a:cubicBezTo>
                  <a:lnTo>
                    <a:pt x="1223" y="1429"/>
                  </a:lnTo>
                  <a:lnTo>
                    <a:pt x="1036" y="2422"/>
                  </a:lnTo>
                  <a:cubicBezTo>
                    <a:pt x="1060" y="2392"/>
                    <a:pt x="1072" y="2355"/>
                    <a:pt x="1096" y="2325"/>
                  </a:cubicBezTo>
                  <a:cubicBezTo>
                    <a:pt x="1163" y="2210"/>
                    <a:pt x="1375" y="1871"/>
                    <a:pt x="1768" y="1871"/>
                  </a:cubicBezTo>
                  <a:cubicBezTo>
                    <a:pt x="2083" y="1871"/>
                    <a:pt x="2277" y="2089"/>
                    <a:pt x="2362" y="2180"/>
                  </a:cubicBezTo>
                  <a:cubicBezTo>
                    <a:pt x="2525" y="2368"/>
                    <a:pt x="2689" y="2561"/>
                    <a:pt x="2846" y="2749"/>
                  </a:cubicBezTo>
                  <a:cubicBezTo>
                    <a:pt x="3009" y="2943"/>
                    <a:pt x="3179" y="3149"/>
                    <a:pt x="3355" y="3330"/>
                  </a:cubicBezTo>
                  <a:cubicBezTo>
                    <a:pt x="3336" y="3185"/>
                    <a:pt x="3324" y="3052"/>
                    <a:pt x="3306" y="2925"/>
                  </a:cubicBezTo>
                  <a:cubicBezTo>
                    <a:pt x="3300" y="2840"/>
                    <a:pt x="3276" y="2567"/>
                    <a:pt x="3488" y="2386"/>
                  </a:cubicBezTo>
                  <a:cubicBezTo>
                    <a:pt x="3585" y="2301"/>
                    <a:pt x="3706" y="2259"/>
                    <a:pt x="3845" y="2259"/>
                  </a:cubicBezTo>
                  <a:cubicBezTo>
                    <a:pt x="4081" y="2259"/>
                    <a:pt x="4269" y="2392"/>
                    <a:pt x="4360" y="2477"/>
                  </a:cubicBezTo>
                  <a:cubicBezTo>
                    <a:pt x="4596" y="2682"/>
                    <a:pt x="4808" y="2900"/>
                    <a:pt x="5007" y="3118"/>
                  </a:cubicBezTo>
                  <a:lnTo>
                    <a:pt x="2973" y="25"/>
                  </a:lnTo>
                  <a:lnTo>
                    <a:pt x="1284" y="0"/>
                  </a:ln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293238" y="-2936281"/>
              <a:ext cx="3479874" cy="4159111"/>
            </a:xfrm>
            <a:custGeom>
              <a:avLst/>
              <a:gdLst/>
              <a:ahLst/>
              <a:cxnLst/>
              <a:rect l="l" t="t" r="r" b="b"/>
              <a:pathLst>
                <a:path w="5087" h="6080" extrusionOk="0">
                  <a:moveTo>
                    <a:pt x="2434" y="1"/>
                  </a:moveTo>
                  <a:cubicBezTo>
                    <a:pt x="1774" y="1690"/>
                    <a:pt x="884" y="3270"/>
                    <a:pt x="0" y="4856"/>
                  </a:cubicBezTo>
                  <a:cubicBezTo>
                    <a:pt x="545" y="4505"/>
                    <a:pt x="703" y="3712"/>
                    <a:pt x="1284" y="3433"/>
                  </a:cubicBezTo>
                  <a:lnTo>
                    <a:pt x="1284" y="3433"/>
                  </a:lnTo>
                  <a:cubicBezTo>
                    <a:pt x="1126" y="4015"/>
                    <a:pt x="1042" y="4614"/>
                    <a:pt x="1030" y="5219"/>
                  </a:cubicBezTo>
                  <a:cubicBezTo>
                    <a:pt x="1030" y="5336"/>
                    <a:pt x="1069" y="5492"/>
                    <a:pt x="1181" y="5492"/>
                  </a:cubicBezTo>
                  <a:cubicBezTo>
                    <a:pt x="1185" y="5492"/>
                    <a:pt x="1189" y="5492"/>
                    <a:pt x="1193" y="5492"/>
                  </a:cubicBezTo>
                  <a:cubicBezTo>
                    <a:pt x="1344" y="4971"/>
                    <a:pt x="1581" y="4469"/>
                    <a:pt x="1883" y="4015"/>
                  </a:cubicBezTo>
                  <a:cubicBezTo>
                    <a:pt x="1914" y="3972"/>
                    <a:pt x="1950" y="3930"/>
                    <a:pt x="1998" y="3912"/>
                  </a:cubicBezTo>
                  <a:cubicBezTo>
                    <a:pt x="2026" y="3900"/>
                    <a:pt x="2052" y="3894"/>
                    <a:pt x="2075" y="3894"/>
                  </a:cubicBezTo>
                  <a:cubicBezTo>
                    <a:pt x="2158" y="3894"/>
                    <a:pt x="2214" y="3959"/>
                    <a:pt x="2271" y="4021"/>
                  </a:cubicBezTo>
                  <a:cubicBezTo>
                    <a:pt x="2937" y="4892"/>
                    <a:pt x="3300" y="5861"/>
                    <a:pt x="3875" y="6073"/>
                  </a:cubicBezTo>
                  <a:cubicBezTo>
                    <a:pt x="3886" y="6077"/>
                    <a:pt x="3897" y="6079"/>
                    <a:pt x="3907" y="6079"/>
                  </a:cubicBezTo>
                  <a:cubicBezTo>
                    <a:pt x="4061" y="6079"/>
                    <a:pt x="4095" y="5625"/>
                    <a:pt x="4123" y="5443"/>
                  </a:cubicBezTo>
                  <a:cubicBezTo>
                    <a:pt x="4153" y="5261"/>
                    <a:pt x="4216" y="4788"/>
                    <a:pt x="4392" y="4788"/>
                  </a:cubicBezTo>
                  <a:cubicBezTo>
                    <a:pt x="4397" y="4788"/>
                    <a:pt x="4402" y="4789"/>
                    <a:pt x="4408" y="4790"/>
                  </a:cubicBezTo>
                  <a:cubicBezTo>
                    <a:pt x="4514" y="4805"/>
                    <a:pt x="4841" y="5029"/>
                    <a:pt x="4983" y="5029"/>
                  </a:cubicBezTo>
                  <a:cubicBezTo>
                    <a:pt x="5003" y="5029"/>
                    <a:pt x="5020" y="5024"/>
                    <a:pt x="5032" y="5014"/>
                  </a:cubicBezTo>
                  <a:cubicBezTo>
                    <a:pt x="5086" y="4959"/>
                    <a:pt x="4892" y="4566"/>
                    <a:pt x="4862" y="4499"/>
                  </a:cubicBezTo>
                  <a:cubicBezTo>
                    <a:pt x="4033" y="2737"/>
                    <a:pt x="3318" y="2192"/>
                    <a:pt x="2646" y="200"/>
                  </a:cubicBezTo>
                  <a:lnTo>
                    <a:pt x="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300233" y="-2932176"/>
              <a:ext cx="3475772" cy="4150222"/>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6829205" y="-2893226"/>
              <a:ext cx="2481560" cy="2962941"/>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9"/>
          <p:cNvSpPr txBox="1">
            <a:spLocks noGrp="1"/>
          </p:cNvSpPr>
          <p:nvPr>
            <p:ph type="title"/>
          </p:nvPr>
        </p:nvSpPr>
        <p:spPr>
          <a:xfrm>
            <a:off x="720000" y="345896"/>
            <a:ext cx="7286576" cy="6769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effectLst>
                  <a:outerShdw blurRad="38100" dist="38100" dir="2700000" algn="tl">
                    <a:srgbClr val="000000">
                      <a:alpha val="43137"/>
                    </a:srgbClr>
                  </a:outerShdw>
                </a:effectLst>
              </a:rPr>
              <a:t>THƯ VIỆN </a:t>
            </a:r>
            <a:endParaRPr sz="4000" dirty="0">
              <a:effectLst>
                <a:outerShdw blurRad="38100" dist="38100" dir="2700000" algn="tl">
                  <a:srgbClr val="000000">
                    <a:alpha val="43137"/>
                  </a:srgbClr>
                </a:outerShdw>
              </a:effectLst>
            </a:endParaRPr>
          </a:p>
        </p:txBody>
      </p:sp>
      <p:grpSp>
        <p:nvGrpSpPr>
          <p:cNvPr id="297" name="Google Shape;297;p19"/>
          <p:cNvGrpSpPr/>
          <p:nvPr/>
        </p:nvGrpSpPr>
        <p:grpSpPr>
          <a:xfrm>
            <a:off x="890311" y="1400450"/>
            <a:ext cx="1212435" cy="1773592"/>
            <a:chOff x="-12850" y="1205375"/>
            <a:chExt cx="2755533" cy="4030891"/>
          </a:xfrm>
        </p:grpSpPr>
        <p:sp>
          <p:nvSpPr>
            <p:cNvPr id="298" name="Google Shape;298;p19"/>
            <p:cNvSpPr/>
            <p:nvPr/>
          </p:nvSpPr>
          <p:spPr>
            <a:xfrm flipH="1">
              <a:off x="1189055" y="2552456"/>
              <a:ext cx="672317" cy="2437725"/>
            </a:xfrm>
            <a:custGeom>
              <a:avLst/>
              <a:gdLst/>
              <a:ahLst/>
              <a:cxnLst/>
              <a:rect l="l" t="t" r="r" b="b"/>
              <a:pathLst>
                <a:path w="15879" h="57575" extrusionOk="0">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flipH="1">
              <a:off x="1165047" y="1627375"/>
              <a:ext cx="576290" cy="3268182"/>
            </a:xfrm>
            <a:custGeom>
              <a:avLst/>
              <a:gdLst/>
              <a:ahLst/>
              <a:cxnLst/>
              <a:rect l="l" t="t" r="r" b="b"/>
              <a:pathLst>
                <a:path w="13611" h="77189" extrusionOk="0">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857149" y="1946575"/>
              <a:ext cx="495801" cy="2528121"/>
            </a:xfrm>
            <a:custGeom>
              <a:avLst/>
              <a:gdLst/>
              <a:ahLst/>
              <a:cxnLst/>
              <a:rect l="l" t="t" r="r" b="b"/>
              <a:pathLst>
                <a:path w="11710" h="59710" extrusionOk="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flipH="1">
              <a:off x="475834" y="2881521"/>
              <a:ext cx="838967" cy="1579028"/>
            </a:xfrm>
            <a:custGeom>
              <a:avLst/>
              <a:gdLst/>
              <a:ahLst/>
              <a:cxnLst/>
              <a:rect l="l" t="t" r="r" b="b"/>
              <a:pathLst>
                <a:path w="19815" h="37294" extrusionOk="0">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flipH="1">
              <a:off x="1132571" y="1798258"/>
              <a:ext cx="306542" cy="3438008"/>
            </a:xfrm>
            <a:custGeom>
              <a:avLst/>
              <a:gdLst/>
              <a:ahLst/>
              <a:cxnLst/>
              <a:rect l="l" t="t" r="r" b="b"/>
              <a:pathLst>
                <a:path w="7240" h="81200" extrusionOk="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flipH="1">
              <a:off x="660860" y="3844750"/>
              <a:ext cx="652544" cy="773975"/>
            </a:xfrm>
            <a:custGeom>
              <a:avLst/>
              <a:gdLst/>
              <a:ahLst/>
              <a:cxnLst/>
              <a:rect l="l" t="t" r="r" b="b"/>
              <a:pathLst>
                <a:path w="15412" h="18280" extrusionOk="0">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flipH="1">
              <a:off x="275270" y="2943675"/>
              <a:ext cx="1022596" cy="1588936"/>
            </a:xfrm>
            <a:custGeom>
              <a:avLst/>
              <a:gdLst/>
              <a:ahLst/>
              <a:cxnLst/>
              <a:rect l="l" t="t" r="r" b="b"/>
              <a:pathLst>
                <a:path w="24152" h="37528" extrusionOk="0">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flipH="1">
              <a:off x="913672" y="1962071"/>
              <a:ext cx="389824" cy="2487221"/>
            </a:xfrm>
            <a:custGeom>
              <a:avLst/>
              <a:gdLst/>
              <a:ahLst/>
              <a:cxnLst/>
              <a:rect l="l" t="t" r="r" b="b"/>
              <a:pathLst>
                <a:path w="9207" h="58744" extrusionOk="0">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flipH="1">
              <a:off x="569067" y="1922526"/>
              <a:ext cx="727401" cy="2422229"/>
            </a:xfrm>
            <a:custGeom>
              <a:avLst/>
              <a:gdLst/>
              <a:ahLst/>
              <a:cxnLst/>
              <a:rect l="l" t="t" r="r" b="b"/>
              <a:pathLst>
                <a:path w="17180" h="57209" extrusionOk="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flipH="1">
              <a:off x="1187657" y="3704902"/>
              <a:ext cx="579084" cy="792393"/>
            </a:xfrm>
            <a:custGeom>
              <a:avLst/>
              <a:gdLst/>
              <a:ahLst/>
              <a:cxnLst/>
              <a:rect l="l" t="t" r="r" b="b"/>
              <a:pathLst>
                <a:path w="13677" h="18715" extrusionOk="0">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flipH="1">
              <a:off x="1179192" y="2727573"/>
              <a:ext cx="1060702" cy="1754189"/>
            </a:xfrm>
            <a:custGeom>
              <a:avLst/>
              <a:gdLst/>
              <a:ahLst/>
              <a:cxnLst/>
              <a:rect l="l" t="t" r="r" b="b"/>
              <a:pathLst>
                <a:path w="25052" h="41431" extrusionOk="0">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flipH="1">
              <a:off x="1180587" y="1534143"/>
              <a:ext cx="771181" cy="2980101"/>
            </a:xfrm>
            <a:custGeom>
              <a:avLst/>
              <a:gdLst/>
              <a:ahLst/>
              <a:cxnLst/>
              <a:rect l="l" t="t" r="r" b="b"/>
              <a:pathLst>
                <a:path w="18214" h="70385" extrusionOk="0">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flipH="1">
              <a:off x="1206030" y="2454990"/>
              <a:ext cx="162459" cy="2695872"/>
            </a:xfrm>
            <a:custGeom>
              <a:avLst/>
              <a:gdLst/>
              <a:ahLst/>
              <a:cxnLst/>
              <a:rect l="l" t="t" r="r" b="b"/>
              <a:pathLst>
                <a:path w="3837" h="63672" extrusionOk="0">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flipH="1">
              <a:off x="1155180" y="3894160"/>
              <a:ext cx="145523" cy="1217360"/>
            </a:xfrm>
            <a:custGeom>
              <a:avLst/>
              <a:gdLst/>
              <a:ahLst/>
              <a:cxnLst/>
              <a:rect l="l" t="t" r="r" b="b"/>
              <a:pathLst>
                <a:path w="3437" h="28752" extrusionOk="0">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flipH="1">
              <a:off x="924976" y="4316457"/>
              <a:ext cx="271188" cy="117875"/>
            </a:xfrm>
            <a:custGeom>
              <a:avLst/>
              <a:gdLst/>
              <a:ahLst/>
              <a:cxnLst/>
              <a:rect l="l" t="t" r="r" b="b"/>
              <a:pathLst>
                <a:path w="6405" h="2784" extrusionOk="0">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flipH="1">
              <a:off x="1304894" y="1979049"/>
              <a:ext cx="90438" cy="670412"/>
            </a:xfrm>
            <a:custGeom>
              <a:avLst/>
              <a:gdLst/>
              <a:ahLst/>
              <a:cxnLst/>
              <a:rect l="l" t="t" r="r" b="b"/>
              <a:pathLst>
                <a:path w="2136" h="15834" extrusionOk="0">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flipH="1">
              <a:off x="422152" y="1205375"/>
              <a:ext cx="1724551" cy="674857"/>
            </a:xfrm>
            <a:custGeom>
              <a:avLst/>
              <a:gdLst/>
              <a:ahLst/>
              <a:cxnLst/>
              <a:rect l="l" t="t" r="r" b="b"/>
              <a:pathLst>
                <a:path w="40731" h="15939" extrusionOk="0">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flipH="1">
              <a:off x="595872" y="1279089"/>
              <a:ext cx="1378506" cy="385040"/>
            </a:xfrm>
            <a:custGeom>
              <a:avLst/>
              <a:gdLst/>
              <a:ahLst/>
              <a:cxnLst/>
              <a:rect l="l" t="t" r="r" b="b"/>
              <a:pathLst>
                <a:path w="32558" h="9094" extrusionOk="0">
                  <a:moveTo>
                    <a:pt x="13951" y="1"/>
                  </a:moveTo>
                  <a:cubicBezTo>
                    <a:pt x="13542" y="1"/>
                    <a:pt x="13133" y="85"/>
                    <a:pt x="12776" y="254"/>
                  </a:cubicBezTo>
                  <a:cubicBezTo>
                    <a:pt x="12376" y="454"/>
                    <a:pt x="12076" y="788"/>
                    <a:pt x="12176" y="1155"/>
                  </a:cubicBezTo>
                  <a:cubicBezTo>
                    <a:pt x="12209" y="1321"/>
                    <a:pt x="12343" y="1455"/>
                    <a:pt x="12309" y="1622"/>
                  </a:cubicBezTo>
                  <a:cubicBezTo>
                    <a:pt x="12309" y="1822"/>
                    <a:pt x="12042" y="1989"/>
                    <a:pt x="11776" y="2089"/>
                  </a:cubicBezTo>
                  <a:cubicBezTo>
                    <a:pt x="11391" y="2228"/>
                    <a:pt x="10994" y="2283"/>
                    <a:pt x="10589" y="2283"/>
                  </a:cubicBezTo>
                  <a:cubicBezTo>
                    <a:pt x="9344" y="2283"/>
                    <a:pt x="8022" y="1764"/>
                    <a:pt x="6739" y="1588"/>
                  </a:cubicBezTo>
                  <a:cubicBezTo>
                    <a:pt x="6416" y="1542"/>
                    <a:pt x="6087" y="1519"/>
                    <a:pt x="5759" y="1519"/>
                  </a:cubicBezTo>
                  <a:cubicBezTo>
                    <a:pt x="4427" y="1519"/>
                    <a:pt x="3099" y="1893"/>
                    <a:pt x="2135" y="2589"/>
                  </a:cubicBezTo>
                  <a:cubicBezTo>
                    <a:pt x="2213" y="2666"/>
                    <a:pt x="2325" y="2724"/>
                    <a:pt x="2450" y="2757"/>
                  </a:cubicBezTo>
                  <a:lnTo>
                    <a:pt x="2450" y="2757"/>
                  </a:lnTo>
                  <a:cubicBezTo>
                    <a:pt x="1745" y="2909"/>
                    <a:pt x="1178" y="3420"/>
                    <a:pt x="734" y="3890"/>
                  </a:cubicBezTo>
                  <a:cubicBezTo>
                    <a:pt x="367" y="4257"/>
                    <a:pt x="1" y="4690"/>
                    <a:pt x="34" y="5157"/>
                  </a:cubicBezTo>
                  <a:cubicBezTo>
                    <a:pt x="61" y="5535"/>
                    <a:pt x="501" y="5890"/>
                    <a:pt x="968" y="5890"/>
                  </a:cubicBezTo>
                  <a:cubicBezTo>
                    <a:pt x="1079" y="5890"/>
                    <a:pt x="1192" y="5870"/>
                    <a:pt x="1301" y="5825"/>
                  </a:cubicBezTo>
                  <a:cubicBezTo>
                    <a:pt x="1633" y="5686"/>
                    <a:pt x="1942" y="5342"/>
                    <a:pt x="2247" y="5342"/>
                  </a:cubicBezTo>
                  <a:cubicBezTo>
                    <a:pt x="2310" y="5342"/>
                    <a:pt x="2373" y="5357"/>
                    <a:pt x="2436" y="5391"/>
                  </a:cubicBezTo>
                  <a:cubicBezTo>
                    <a:pt x="2569" y="5491"/>
                    <a:pt x="2602" y="5624"/>
                    <a:pt x="2669" y="5758"/>
                  </a:cubicBezTo>
                  <a:cubicBezTo>
                    <a:pt x="2869" y="6091"/>
                    <a:pt x="3403" y="6258"/>
                    <a:pt x="3870" y="6258"/>
                  </a:cubicBezTo>
                  <a:cubicBezTo>
                    <a:pt x="4370" y="6225"/>
                    <a:pt x="4837" y="6091"/>
                    <a:pt x="5271" y="5925"/>
                  </a:cubicBezTo>
                  <a:cubicBezTo>
                    <a:pt x="5393" y="5876"/>
                    <a:pt x="5515" y="5845"/>
                    <a:pt x="5637" y="5845"/>
                  </a:cubicBezTo>
                  <a:cubicBezTo>
                    <a:pt x="5682" y="5845"/>
                    <a:pt x="5727" y="5849"/>
                    <a:pt x="5771" y="5858"/>
                  </a:cubicBezTo>
                  <a:cubicBezTo>
                    <a:pt x="6038" y="5925"/>
                    <a:pt x="6105" y="6192"/>
                    <a:pt x="6105" y="6425"/>
                  </a:cubicBezTo>
                  <a:cubicBezTo>
                    <a:pt x="6105" y="7059"/>
                    <a:pt x="6338" y="7793"/>
                    <a:pt x="7072" y="8093"/>
                  </a:cubicBezTo>
                  <a:cubicBezTo>
                    <a:pt x="7364" y="8220"/>
                    <a:pt x="7685" y="8269"/>
                    <a:pt x="8016" y="8269"/>
                  </a:cubicBezTo>
                  <a:cubicBezTo>
                    <a:pt x="8556" y="8269"/>
                    <a:pt x="9124" y="8138"/>
                    <a:pt x="9641" y="7993"/>
                  </a:cubicBezTo>
                  <a:cubicBezTo>
                    <a:pt x="10141" y="7826"/>
                    <a:pt x="10775" y="7593"/>
                    <a:pt x="10808" y="7192"/>
                  </a:cubicBezTo>
                  <a:cubicBezTo>
                    <a:pt x="10842" y="6759"/>
                    <a:pt x="10174" y="6392"/>
                    <a:pt x="10275" y="5958"/>
                  </a:cubicBezTo>
                  <a:cubicBezTo>
                    <a:pt x="10367" y="5586"/>
                    <a:pt x="10920" y="5387"/>
                    <a:pt x="11426" y="5387"/>
                  </a:cubicBezTo>
                  <a:cubicBezTo>
                    <a:pt x="11465" y="5387"/>
                    <a:pt x="11504" y="5389"/>
                    <a:pt x="11542" y="5391"/>
                  </a:cubicBezTo>
                  <a:cubicBezTo>
                    <a:pt x="12743" y="5424"/>
                    <a:pt x="13877" y="6058"/>
                    <a:pt x="14211" y="6892"/>
                  </a:cubicBezTo>
                  <a:cubicBezTo>
                    <a:pt x="14411" y="7359"/>
                    <a:pt x="14377" y="7859"/>
                    <a:pt x="14711" y="8293"/>
                  </a:cubicBezTo>
                  <a:cubicBezTo>
                    <a:pt x="15078" y="8793"/>
                    <a:pt x="15845" y="9094"/>
                    <a:pt x="16612" y="9094"/>
                  </a:cubicBezTo>
                  <a:cubicBezTo>
                    <a:pt x="17380" y="9094"/>
                    <a:pt x="18147" y="8860"/>
                    <a:pt x="18747" y="8527"/>
                  </a:cubicBezTo>
                  <a:cubicBezTo>
                    <a:pt x="19052" y="8349"/>
                    <a:pt x="19318" y="8016"/>
                    <a:pt x="19222" y="7794"/>
                  </a:cubicBezTo>
                  <a:lnTo>
                    <a:pt x="19222" y="7794"/>
                  </a:lnTo>
                  <a:cubicBezTo>
                    <a:pt x="19652" y="8095"/>
                    <a:pt x="20249" y="8264"/>
                    <a:pt x="20839" y="8264"/>
                  </a:cubicBezTo>
                  <a:cubicBezTo>
                    <a:pt x="21057" y="8264"/>
                    <a:pt x="21275" y="8241"/>
                    <a:pt x="21483" y="8193"/>
                  </a:cubicBezTo>
                  <a:cubicBezTo>
                    <a:pt x="22350" y="7993"/>
                    <a:pt x="23050" y="7359"/>
                    <a:pt x="23117" y="6692"/>
                  </a:cubicBezTo>
                  <a:cubicBezTo>
                    <a:pt x="23117" y="6558"/>
                    <a:pt x="23117" y="6458"/>
                    <a:pt x="23184" y="6325"/>
                  </a:cubicBezTo>
                  <a:cubicBezTo>
                    <a:pt x="23291" y="6132"/>
                    <a:pt x="23591" y="6035"/>
                    <a:pt x="23898" y="6035"/>
                  </a:cubicBezTo>
                  <a:cubicBezTo>
                    <a:pt x="24069" y="6035"/>
                    <a:pt x="24242" y="6065"/>
                    <a:pt x="24385" y="6125"/>
                  </a:cubicBezTo>
                  <a:cubicBezTo>
                    <a:pt x="24785" y="6258"/>
                    <a:pt x="25052" y="6592"/>
                    <a:pt x="25319" y="6859"/>
                  </a:cubicBezTo>
                  <a:cubicBezTo>
                    <a:pt x="25952" y="7492"/>
                    <a:pt x="26820" y="8060"/>
                    <a:pt x="27887" y="8226"/>
                  </a:cubicBezTo>
                  <a:cubicBezTo>
                    <a:pt x="28062" y="8255"/>
                    <a:pt x="28244" y="8269"/>
                    <a:pt x="28425" y="8269"/>
                  </a:cubicBezTo>
                  <a:cubicBezTo>
                    <a:pt x="29317" y="8269"/>
                    <a:pt x="30229" y="7935"/>
                    <a:pt x="30589" y="7326"/>
                  </a:cubicBezTo>
                  <a:cubicBezTo>
                    <a:pt x="31723" y="7259"/>
                    <a:pt x="32557" y="6258"/>
                    <a:pt x="32157" y="5491"/>
                  </a:cubicBezTo>
                  <a:cubicBezTo>
                    <a:pt x="31908" y="4949"/>
                    <a:pt x="31125" y="4621"/>
                    <a:pt x="30365" y="4621"/>
                  </a:cubicBezTo>
                  <a:cubicBezTo>
                    <a:pt x="30207" y="4621"/>
                    <a:pt x="30049" y="4635"/>
                    <a:pt x="29898" y="4665"/>
                  </a:cubicBezTo>
                  <a:lnTo>
                    <a:pt x="29898" y="4665"/>
                  </a:lnTo>
                  <a:cubicBezTo>
                    <a:pt x="30011" y="4566"/>
                    <a:pt x="30093" y="4441"/>
                    <a:pt x="30122" y="4324"/>
                  </a:cubicBezTo>
                  <a:cubicBezTo>
                    <a:pt x="30189" y="4023"/>
                    <a:pt x="30089" y="3756"/>
                    <a:pt x="29955" y="3456"/>
                  </a:cubicBezTo>
                  <a:cubicBezTo>
                    <a:pt x="29788" y="3089"/>
                    <a:pt x="29588" y="2656"/>
                    <a:pt x="29155" y="2389"/>
                  </a:cubicBezTo>
                  <a:cubicBezTo>
                    <a:pt x="28839" y="2215"/>
                    <a:pt x="28464" y="2146"/>
                    <a:pt x="28076" y="2146"/>
                  </a:cubicBezTo>
                  <a:cubicBezTo>
                    <a:pt x="27642" y="2146"/>
                    <a:pt x="27191" y="2232"/>
                    <a:pt x="26786" y="2355"/>
                  </a:cubicBezTo>
                  <a:cubicBezTo>
                    <a:pt x="26019" y="2589"/>
                    <a:pt x="25319" y="2956"/>
                    <a:pt x="24485" y="3056"/>
                  </a:cubicBezTo>
                  <a:cubicBezTo>
                    <a:pt x="24321" y="3080"/>
                    <a:pt x="24177" y="3090"/>
                    <a:pt x="24049" y="3090"/>
                  </a:cubicBezTo>
                  <a:cubicBezTo>
                    <a:pt x="23104" y="3090"/>
                    <a:pt x="22983" y="2518"/>
                    <a:pt x="21749" y="2489"/>
                  </a:cubicBezTo>
                  <a:cubicBezTo>
                    <a:pt x="21668" y="2470"/>
                    <a:pt x="21594" y="2462"/>
                    <a:pt x="21525" y="2462"/>
                  </a:cubicBezTo>
                  <a:cubicBezTo>
                    <a:pt x="20978" y="2462"/>
                    <a:pt x="20797" y="2989"/>
                    <a:pt x="20115" y="2989"/>
                  </a:cubicBezTo>
                  <a:cubicBezTo>
                    <a:pt x="20061" y="2992"/>
                    <a:pt x="20006" y="2993"/>
                    <a:pt x="19952" y="2993"/>
                  </a:cubicBezTo>
                  <a:cubicBezTo>
                    <a:pt x="19229" y="2993"/>
                    <a:pt x="18464" y="2785"/>
                    <a:pt x="18247" y="2289"/>
                  </a:cubicBezTo>
                  <a:cubicBezTo>
                    <a:pt x="18080" y="1922"/>
                    <a:pt x="18247" y="1455"/>
                    <a:pt x="17880" y="1188"/>
                  </a:cubicBezTo>
                  <a:cubicBezTo>
                    <a:pt x="17546" y="988"/>
                    <a:pt x="17079" y="1055"/>
                    <a:pt x="16679" y="988"/>
                  </a:cubicBezTo>
                  <a:cubicBezTo>
                    <a:pt x="15979" y="854"/>
                    <a:pt x="15512" y="387"/>
                    <a:pt x="14878" y="154"/>
                  </a:cubicBezTo>
                  <a:cubicBezTo>
                    <a:pt x="14586" y="52"/>
                    <a:pt x="14269" y="1"/>
                    <a:pt x="13951" y="1"/>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flipH="1">
              <a:off x="190549" y="1528173"/>
              <a:ext cx="1395103" cy="668464"/>
            </a:xfrm>
            <a:custGeom>
              <a:avLst/>
              <a:gdLst/>
              <a:ahLst/>
              <a:cxnLst/>
              <a:rect l="l" t="t" r="r" b="b"/>
              <a:pathLst>
                <a:path w="32950" h="15788" extrusionOk="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flipH="1">
              <a:off x="330355" y="1603115"/>
              <a:ext cx="1116929" cy="379663"/>
            </a:xfrm>
            <a:custGeom>
              <a:avLst/>
              <a:gdLst/>
              <a:ahLst/>
              <a:cxnLst/>
              <a:rect l="l" t="t" r="r" b="b"/>
              <a:pathLst>
                <a:path w="26380" h="8967" extrusionOk="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flipH="1">
              <a:off x="1354312" y="2090995"/>
              <a:ext cx="1317748" cy="893162"/>
            </a:xfrm>
            <a:custGeom>
              <a:avLst/>
              <a:gdLst/>
              <a:ahLst/>
              <a:cxnLst/>
              <a:rect l="l" t="t" r="r" b="b"/>
              <a:pathLst>
                <a:path w="31123" h="21095" extrusionOk="0">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flipH="1">
              <a:off x="1485650" y="2212849"/>
              <a:ext cx="1055070" cy="508842"/>
            </a:xfrm>
            <a:custGeom>
              <a:avLst/>
              <a:gdLst/>
              <a:ahLst/>
              <a:cxnLst/>
              <a:rect l="l" t="t" r="r" b="b"/>
              <a:pathLst>
                <a:path w="24919" h="12018" extrusionOk="0">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flipH="1">
              <a:off x="52141" y="2376238"/>
              <a:ext cx="1878456" cy="1073742"/>
            </a:xfrm>
            <a:custGeom>
              <a:avLst/>
              <a:gdLst/>
              <a:ahLst/>
              <a:cxnLst/>
              <a:rect l="l" t="t" r="r" b="b"/>
              <a:pathLst>
                <a:path w="44366" h="25360" extrusionOk="0">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rgbClr val="BCC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flipH="1">
              <a:off x="177526" y="2652122"/>
              <a:ext cx="1504171" cy="611686"/>
            </a:xfrm>
            <a:custGeom>
              <a:avLst/>
              <a:gdLst/>
              <a:ahLst/>
              <a:cxnLst/>
              <a:rect l="l" t="t" r="r" b="b"/>
              <a:pathLst>
                <a:path w="35526" h="14447" extrusionOk="0">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flipH="1">
              <a:off x="1197567" y="3451160"/>
              <a:ext cx="1008454" cy="451387"/>
            </a:xfrm>
            <a:custGeom>
              <a:avLst/>
              <a:gdLst/>
              <a:ahLst/>
              <a:cxnLst/>
              <a:rect l="l" t="t" r="r" b="b"/>
              <a:pathLst>
                <a:path w="23818" h="10661" extrusionOk="0">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flipH="1">
              <a:off x="1299225" y="3477241"/>
              <a:ext cx="806492" cy="257385"/>
            </a:xfrm>
            <a:custGeom>
              <a:avLst/>
              <a:gdLst/>
              <a:ahLst/>
              <a:cxnLst/>
              <a:rect l="l" t="t" r="r" b="b"/>
              <a:pathLst>
                <a:path w="19048" h="6079" extrusionOk="0">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flipH="1">
              <a:off x="481466" y="3590288"/>
              <a:ext cx="960356" cy="550928"/>
            </a:xfrm>
            <a:custGeom>
              <a:avLst/>
              <a:gdLst/>
              <a:ahLst/>
              <a:cxnLst/>
              <a:rect l="l" t="t" r="r" b="b"/>
              <a:pathLst>
                <a:path w="22682" h="13012" extrusionOk="0">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rgbClr val="B5C2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flipH="1">
              <a:off x="576096" y="3637454"/>
              <a:ext cx="768302" cy="314840"/>
            </a:xfrm>
            <a:custGeom>
              <a:avLst/>
              <a:gdLst/>
              <a:ahLst/>
              <a:cxnLst/>
              <a:rect l="l" t="t" r="r" b="b"/>
              <a:pathLst>
                <a:path w="18146" h="7436" extrusionOk="0">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19"/>
          <p:cNvGrpSpPr/>
          <p:nvPr/>
        </p:nvGrpSpPr>
        <p:grpSpPr>
          <a:xfrm>
            <a:off x="2479169" y="1493850"/>
            <a:ext cx="1215129" cy="1666060"/>
            <a:chOff x="-239075" y="766427"/>
            <a:chExt cx="3345619" cy="4587170"/>
          </a:xfrm>
        </p:grpSpPr>
        <p:sp>
          <p:nvSpPr>
            <p:cNvPr id="339" name="Google Shape;339;p19"/>
            <p:cNvSpPr/>
            <p:nvPr/>
          </p:nvSpPr>
          <p:spPr>
            <a:xfrm>
              <a:off x="-239075" y="903740"/>
              <a:ext cx="3345619" cy="2928460"/>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239075" y="903740"/>
              <a:ext cx="3345619" cy="2928460"/>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1252205" y="2843656"/>
              <a:ext cx="653668" cy="2291690"/>
            </a:xfrm>
            <a:custGeom>
              <a:avLst/>
              <a:gdLst/>
              <a:ahLst/>
              <a:cxnLst/>
              <a:rect l="l" t="t" r="r" b="b"/>
              <a:pathLst>
                <a:path w="9245" h="32412" extrusionOk="0">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1240892" y="2708041"/>
              <a:ext cx="545560" cy="2345002"/>
            </a:xfrm>
            <a:custGeom>
              <a:avLst/>
              <a:gdLst/>
              <a:ahLst/>
              <a:cxnLst/>
              <a:rect l="l" t="t" r="r" b="b"/>
              <a:pathLst>
                <a:path w="7716" h="33166" extrusionOk="0">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929357" y="2774222"/>
              <a:ext cx="439078" cy="1901187"/>
            </a:xfrm>
            <a:custGeom>
              <a:avLst/>
              <a:gdLst/>
              <a:ahLst/>
              <a:cxnLst/>
              <a:rect l="l" t="t" r="r" b="b"/>
              <a:pathLst>
                <a:path w="6210" h="26889" extrusionOk="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556590" y="3242232"/>
              <a:ext cx="810209" cy="1417070"/>
            </a:xfrm>
            <a:custGeom>
              <a:avLst/>
              <a:gdLst/>
              <a:ahLst/>
              <a:cxnLst/>
              <a:rect l="l" t="t" r="r" b="b"/>
              <a:pathLst>
                <a:path w="11459" h="20042" extrusionOk="0">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1194084" y="2270718"/>
              <a:ext cx="293779" cy="3082879"/>
            </a:xfrm>
            <a:custGeom>
              <a:avLst/>
              <a:gdLst/>
              <a:ahLst/>
              <a:cxnLst/>
              <a:rect l="l" t="t" r="r" b="b"/>
              <a:pathLst>
                <a:path w="4155" h="43602" extrusionOk="0">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106712" y="766427"/>
              <a:ext cx="2993791" cy="2709698"/>
            </a:xfrm>
            <a:custGeom>
              <a:avLst/>
              <a:gdLst/>
              <a:ahLst/>
              <a:cxnLst/>
              <a:rect l="l" t="t" r="r" b="b"/>
              <a:pathLst>
                <a:path w="42342" h="38324" extrusionOk="0">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1219892" y="3008262"/>
              <a:ext cx="224418" cy="2278610"/>
            </a:xfrm>
            <a:custGeom>
              <a:avLst/>
              <a:gdLst/>
              <a:ahLst/>
              <a:cxnLst/>
              <a:rect l="l" t="t" r="r" b="b"/>
              <a:pathLst>
                <a:path w="3174" h="32227" extrusionOk="0">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1321568" y="4081170"/>
              <a:ext cx="254821" cy="1250701"/>
            </a:xfrm>
            <a:custGeom>
              <a:avLst/>
              <a:gdLst/>
              <a:ahLst/>
              <a:cxnLst/>
              <a:rect l="l" t="t" r="r" b="b"/>
              <a:pathLst>
                <a:path w="3604" h="17689" extrusionOk="0">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677640" y="1368497"/>
              <a:ext cx="19444" cy="8131"/>
            </a:xfrm>
            <a:custGeom>
              <a:avLst/>
              <a:gdLst/>
              <a:ahLst/>
              <a:cxnLst/>
              <a:rect l="l" t="t" r="r" b="b"/>
              <a:pathLst>
                <a:path w="275" h="115" extrusionOk="0">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317742" y="2350546"/>
              <a:ext cx="1989922" cy="823996"/>
            </a:xfrm>
            <a:custGeom>
              <a:avLst/>
              <a:gdLst/>
              <a:ahLst/>
              <a:cxnLst/>
              <a:rect l="l" t="t" r="r" b="b"/>
              <a:pathLst>
                <a:path w="28144" h="11654" extrusionOk="0">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80450" y="957336"/>
              <a:ext cx="2101353" cy="1203894"/>
            </a:xfrm>
            <a:custGeom>
              <a:avLst/>
              <a:gdLst/>
              <a:ahLst/>
              <a:cxnLst/>
              <a:rect l="l" t="t" r="r" b="b"/>
              <a:pathLst>
                <a:path w="29720" h="17027" extrusionOk="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1068155" y="1752719"/>
              <a:ext cx="1739838" cy="823218"/>
            </a:xfrm>
            <a:custGeom>
              <a:avLst/>
              <a:gdLst/>
              <a:ahLst/>
              <a:cxnLst/>
              <a:rect l="l" t="t" r="r" b="b"/>
              <a:pathLst>
                <a:path w="24607" h="11643" extrusionOk="0">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19"/>
          <p:cNvSpPr txBox="1"/>
          <p:nvPr/>
        </p:nvSpPr>
        <p:spPr>
          <a:xfrm>
            <a:off x="4955700" y="2403303"/>
            <a:ext cx="14358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Bootstrap</a:t>
            </a:r>
            <a:endParaRPr sz="2200" dirty="0">
              <a:solidFill>
                <a:schemeClr val="accent1"/>
              </a:solidFill>
              <a:latin typeface="Chau Philomene One"/>
              <a:ea typeface="Chau Philomene One"/>
              <a:cs typeface="Chau Philomene One"/>
              <a:sym typeface="Chau Philomene One"/>
            </a:endParaRPr>
          </a:p>
        </p:txBody>
      </p:sp>
      <p:grpSp>
        <p:nvGrpSpPr>
          <p:cNvPr id="362" name="Google Shape;362;p19"/>
          <p:cNvGrpSpPr/>
          <p:nvPr/>
        </p:nvGrpSpPr>
        <p:grpSpPr>
          <a:xfrm>
            <a:off x="4955700" y="3253369"/>
            <a:ext cx="3468300" cy="697175"/>
            <a:chOff x="4955700" y="3253369"/>
            <a:chExt cx="3468300" cy="697175"/>
          </a:xfrm>
        </p:grpSpPr>
        <p:sp>
          <p:nvSpPr>
            <p:cNvPr id="363" name="Google Shape;363;p19"/>
            <p:cNvSpPr txBox="1"/>
            <p:nvPr/>
          </p:nvSpPr>
          <p:spPr>
            <a:xfrm>
              <a:off x="4955700" y="3580644"/>
              <a:ext cx="34683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accent2"/>
                </a:solidFill>
                <a:latin typeface="Catamaran"/>
                <a:ea typeface="Catamaran"/>
                <a:cs typeface="Catamaran"/>
                <a:sym typeface="Catamaran"/>
              </a:endParaRPr>
            </a:p>
          </p:txBody>
        </p:sp>
        <p:sp>
          <p:nvSpPr>
            <p:cNvPr id="364" name="Google Shape;364;p19"/>
            <p:cNvSpPr txBox="1"/>
            <p:nvPr/>
          </p:nvSpPr>
          <p:spPr>
            <a:xfrm>
              <a:off x="4955700" y="3253369"/>
              <a:ext cx="14358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Font Awesome</a:t>
              </a:r>
              <a:endParaRPr sz="2200" dirty="0">
                <a:solidFill>
                  <a:schemeClr val="accent1"/>
                </a:solidFill>
                <a:latin typeface="Chau Philomene One"/>
                <a:ea typeface="Chau Philomene One"/>
                <a:cs typeface="Chau Philomene One"/>
                <a:sym typeface="Chau Philomene One"/>
              </a:endParaRPr>
            </a:p>
          </p:txBody>
        </p:sp>
      </p:grpSp>
      <p:sp>
        <p:nvSpPr>
          <p:cNvPr id="367" name="Google Shape;367;p19"/>
          <p:cNvSpPr txBox="1"/>
          <p:nvPr/>
        </p:nvSpPr>
        <p:spPr>
          <a:xfrm>
            <a:off x="4955700" y="1072763"/>
            <a:ext cx="14358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JQuery</a:t>
            </a:r>
            <a:endParaRPr sz="2200" dirty="0">
              <a:solidFill>
                <a:schemeClr val="accent1"/>
              </a:solidFill>
              <a:latin typeface="Chau Philomene One"/>
              <a:ea typeface="Chau Philomene One"/>
              <a:cs typeface="Chau Philomene One"/>
              <a:sym typeface="Chau Philomene One"/>
            </a:endParaRPr>
          </a:p>
        </p:txBody>
      </p:sp>
      <p:grpSp>
        <p:nvGrpSpPr>
          <p:cNvPr id="368" name="Google Shape;368;p19"/>
          <p:cNvGrpSpPr/>
          <p:nvPr/>
        </p:nvGrpSpPr>
        <p:grpSpPr>
          <a:xfrm>
            <a:off x="2246164" y="2987282"/>
            <a:ext cx="1587695" cy="1323598"/>
            <a:chOff x="-2206101" y="528588"/>
            <a:chExt cx="5769239" cy="4809587"/>
          </a:xfrm>
        </p:grpSpPr>
        <p:grpSp>
          <p:nvGrpSpPr>
            <p:cNvPr id="369" name="Google Shape;369;p19"/>
            <p:cNvGrpSpPr/>
            <p:nvPr/>
          </p:nvGrpSpPr>
          <p:grpSpPr>
            <a:xfrm>
              <a:off x="-2206101" y="528588"/>
              <a:ext cx="5769239" cy="4246924"/>
              <a:chOff x="113525" y="1273388"/>
              <a:chExt cx="3527508" cy="2596713"/>
            </a:xfrm>
          </p:grpSpPr>
          <p:sp>
            <p:nvSpPr>
              <p:cNvPr id="370" name="Google Shape;370;p19"/>
              <p:cNvSpPr/>
              <p:nvPr/>
            </p:nvSpPr>
            <p:spPr>
              <a:xfrm>
                <a:off x="513366" y="1811797"/>
                <a:ext cx="2778832" cy="1968137"/>
              </a:xfrm>
              <a:custGeom>
                <a:avLst/>
                <a:gdLst/>
                <a:ahLst/>
                <a:cxnLst/>
                <a:rect l="l" t="t" r="r" b="b"/>
                <a:pathLst>
                  <a:path w="17166" h="12158" extrusionOk="0">
                    <a:moveTo>
                      <a:pt x="7845" y="0"/>
                    </a:moveTo>
                    <a:cubicBezTo>
                      <a:pt x="7674" y="0"/>
                      <a:pt x="7507" y="53"/>
                      <a:pt x="7381" y="170"/>
                    </a:cubicBezTo>
                    <a:cubicBezTo>
                      <a:pt x="7048" y="479"/>
                      <a:pt x="7121" y="1054"/>
                      <a:pt x="6818" y="1393"/>
                    </a:cubicBezTo>
                    <a:cubicBezTo>
                      <a:pt x="6425" y="1853"/>
                      <a:pt x="5571" y="1696"/>
                      <a:pt x="5238" y="2198"/>
                    </a:cubicBezTo>
                    <a:cubicBezTo>
                      <a:pt x="5093" y="2410"/>
                      <a:pt x="5038" y="2725"/>
                      <a:pt x="4796" y="2779"/>
                    </a:cubicBezTo>
                    <a:cubicBezTo>
                      <a:pt x="4775" y="2784"/>
                      <a:pt x="4755" y="2786"/>
                      <a:pt x="4734" y="2786"/>
                    </a:cubicBezTo>
                    <a:cubicBezTo>
                      <a:pt x="4646" y="2786"/>
                      <a:pt x="4559" y="2749"/>
                      <a:pt x="4475" y="2725"/>
                    </a:cubicBezTo>
                    <a:cubicBezTo>
                      <a:pt x="4281" y="2663"/>
                      <a:pt x="4078" y="2633"/>
                      <a:pt x="3876" y="2633"/>
                    </a:cubicBezTo>
                    <a:cubicBezTo>
                      <a:pt x="3243" y="2633"/>
                      <a:pt x="2607" y="2921"/>
                      <a:pt x="2217" y="3421"/>
                    </a:cubicBezTo>
                    <a:cubicBezTo>
                      <a:pt x="2084" y="3597"/>
                      <a:pt x="1975" y="3851"/>
                      <a:pt x="2102" y="4033"/>
                    </a:cubicBezTo>
                    <a:cubicBezTo>
                      <a:pt x="2162" y="4117"/>
                      <a:pt x="2265" y="4184"/>
                      <a:pt x="2265" y="4287"/>
                    </a:cubicBezTo>
                    <a:cubicBezTo>
                      <a:pt x="2265" y="4359"/>
                      <a:pt x="2193" y="4420"/>
                      <a:pt x="2132" y="4468"/>
                    </a:cubicBezTo>
                    <a:cubicBezTo>
                      <a:pt x="1944" y="4626"/>
                      <a:pt x="1751" y="4783"/>
                      <a:pt x="1557" y="4941"/>
                    </a:cubicBezTo>
                    <a:cubicBezTo>
                      <a:pt x="1188" y="5050"/>
                      <a:pt x="824" y="5225"/>
                      <a:pt x="552" y="5486"/>
                    </a:cubicBezTo>
                    <a:cubicBezTo>
                      <a:pt x="213" y="5813"/>
                      <a:pt x="1" y="6291"/>
                      <a:pt x="68" y="6757"/>
                    </a:cubicBezTo>
                    <a:cubicBezTo>
                      <a:pt x="116" y="7084"/>
                      <a:pt x="286" y="7375"/>
                      <a:pt x="455" y="7659"/>
                    </a:cubicBezTo>
                    <a:cubicBezTo>
                      <a:pt x="667" y="8016"/>
                      <a:pt x="915" y="8404"/>
                      <a:pt x="1315" y="8513"/>
                    </a:cubicBezTo>
                    <a:cubicBezTo>
                      <a:pt x="1357" y="8525"/>
                      <a:pt x="1387" y="8531"/>
                      <a:pt x="1424" y="8537"/>
                    </a:cubicBezTo>
                    <a:cubicBezTo>
                      <a:pt x="2162" y="8682"/>
                      <a:pt x="1484" y="9742"/>
                      <a:pt x="2162" y="10117"/>
                    </a:cubicBezTo>
                    <a:cubicBezTo>
                      <a:pt x="2241" y="9742"/>
                      <a:pt x="2162" y="9439"/>
                      <a:pt x="2465" y="9136"/>
                    </a:cubicBezTo>
                    <a:cubicBezTo>
                      <a:pt x="2544" y="9209"/>
                      <a:pt x="2695" y="9288"/>
                      <a:pt x="2647" y="9409"/>
                    </a:cubicBezTo>
                    <a:cubicBezTo>
                      <a:pt x="2665" y="9451"/>
                      <a:pt x="2677" y="9500"/>
                      <a:pt x="2689" y="9542"/>
                    </a:cubicBezTo>
                    <a:cubicBezTo>
                      <a:pt x="2859" y="10178"/>
                      <a:pt x="2816" y="10886"/>
                      <a:pt x="3295" y="11255"/>
                    </a:cubicBezTo>
                    <a:cubicBezTo>
                      <a:pt x="3331" y="11286"/>
                      <a:pt x="3361" y="11292"/>
                      <a:pt x="3373" y="11292"/>
                    </a:cubicBezTo>
                    <a:cubicBezTo>
                      <a:pt x="3597" y="11177"/>
                      <a:pt x="3367" y="10953"/>
                      <a:pt x="3446" y="10953"/>
                    </a:cubicBezTo>
                    <a:cubicBezTo>
                      <a:pt x="3467" y="10947"/>
                      <a:pt x="3486" y="10945"/>
                      <a:pt x="3503" y="10945"/>
                    </a:cubicBezTo>
                    <a:cubicBezTo>
                      <a:pt x="3739" y="10945"/>
                      <a:pt x="3686" y="11407"/>
                      <a:pt x="3900" y="11407"/>
                    </a:cubicBezTo>
                    <a:cubicBezTo>
                      <a:pt x="3948" y="11407"/>
                      <a:pt x="3997" y="11395"/>
                      <a:pt x="4027" y="11383"/>
                    </a:cubicBezTo>
                    <a:cubicBezTo>
                      <a:pt x="4275" y="11177"/>
                      <a:pt x="4051" y="10650"/>
                      <a:pt x="4275" y="10650"/>
                    </a:cubicBezTo>
                    <a:cubicBezTo>
                      <a:pt x="4729" y="10723"/>
                      <a:pt x="4275" y="11558"/>
                      <a:pt x="4729" y="11934"/>
                    </a:cubicBezTo>
                    <a:cubicBezTo>
                      <a:pt x="4929" y="11407"/>
                      <a:pt x="4838" y="10765"/>
                      <a:pt x="5123" y="10238"/>
                    </a:cubicBezTo>
                    <a:cubicBezTo>
                      <a:pt x="5147" y="10202"/>
                      <a:pt x="5171" y="10166"/>
                      <a:pt x="5202" y="10135"/>
                    </a:cubicBezTo>
                    <a:cubicBezTo>
                      <a:pt x="5940" y="10420"/>
                      <a:pt x="5262" y="11328"/>
                      <a:pt x="5868" y="11782"/>
                    </a:cubicBezTo>
                    <a:cubicBezTo>
                      <a:pt x="6019" y="11328"/>
                      <a:pt x="5940" y="10801"/>
                      <a:pt x="6267" y="10444"/>
                    </a:cubicBezTo>
                    <a:cubicBezTo>
                      <a:pt x="6304" y="10426"/>
                      <a:pt x="6334" y="10414"/>
                      <a:pt x="6364" y="10396"/>
                    </a:cubicBezTo>
                    <a:cubicBezTo>
                      <a:pt x="6425" y="10365"/>
                      <a:pt x="6479" y="10329"/>
                      <a:pt x="6534" y="10287"/>
                    </a:cubicBezTo>
                    <a:cubicBezTo>
                      <a:pt x="6721" y="10105"/>
                      <a:pt x="6818" y="9851"/>
                      <a:pt x="6957" y="9627"/>
                    </a:cubicBezTo>
                    <a:cubicBezTo>
                      <a:pt x="7115" y="9366"/>
                      <a:pt x="7369" y="9142"/>
                      <a:pt x="7654" y="9033"/>
                    </a:cubicBezTo>
                    <a:cubicBezTo>
                      <a:pt x="7690" y="9021"/>
                      <a:pt x="7720" y="9015"/>
                      <a:pt x="7757" y="9003"/>
                    </a:cubicBezTo>
                    <a:cubicBezTo>
                      <a:pt x="8520" y="9512"/>
                      <a:pt x="7993" y="10571"/>
                      <a:pt x="8520" y="11177"/>
                    </a:cubicBezTo>
                    <a:cubicBezTo>
                      <a:pt x="8520" y="10723"/>
                      <a:pt x="8671" y="10347"/>
                      <a:pt x="8598" y="9893"/>
                    </a:cubicBezTo>
                    <a:cubicBezTo>
                      <a:pt x="8750" y="9893"/>
                      <a:pt x="8901" y="9966"/>
                      <a:pt x="8925" y="10135"/>
                    </a:cubicBezTo>
                    <a:cubicBezTo>
                      <a:pt x="8937" y="10172"/>
                      <a:pt x="8962" y="10208"/>
                      <a:pt x="8986" y="10238"/>
                    </a:cubicBezTo>
                    <a:cubicBezTo>
                      <a:pt x="8998" y="10269"/>
                      <a:pt x="9022" y="10299"/>
                      <a:pt x="9034" y="10323"/>
                    </a:cubicBezTo>
                    <a:cubicBezTo>
                      <a:pt x="9052" y="10353"/>
                      <a:pt x="9077" y="10378"/>
                      <a:pt x="9095" y="10402"/>
                    </a:cubicBezTo>
                    <a:cubicBezTo>
                      <a:pt x="9591" y="10795"/>
                      <a:pt x="9210" y="11552"/>
                      <a:pt x="9743" y="11927"/>
                    </a:cubicBezTo>
                    <a:cubicBezTo>
                      <a:pt x="9864" y="11510"/>
                      <a:pt x="9882" y="11098"/>
                      <a:pt x="10082" y="10723"/>
                    </a:cubicBezTo>
                    <a:cubicBezTo>
                      <a:pt x="10094" y="10692"/>
                      <a:pt x="10118" y="10656"/>
                      <a:pt x="10142" y="10626"/>
                    </a:cubicBezTo>
                    <a:cubicBezTo>
                      <a:pt x="10197" y="10565"/>
                      <a:pt x="10269" y="10493"/>
                      <a:pt x="10269" y="10493"/>
                    </a:cubicBezTo>
                    <a:cubicBezTo>
                      <a:pt x="10572" y="10717"/>
                      <a:pt x="10499" y="11249"/>
                      <a:pt x="10802" y="11322"/>
                    </a:cubicBezTo>
                    <a:cubicBezTo>
                      <a:pt x="10823" y="11327"/>
                      <a:pt x="10841" y="11330"/>
                      <a:pt x="10858" y="11330"/>
                    </a:cubicBezTo>
                    <a:cubicBezTo>
                      <a:pt x="11086" y="11330"/>
                      <a:pt x="10964" y="10858"/>
                      <a:pt x="11105" y="10717"/>
                    </a:cubicBezTo>
                    <a:cubicBezTo>
                      <a:pt x="11177" y="10717"/>
                      <a:pt x="11256" y="10717"/>
                      <a:pt x="11335" y="10795"/>
                    </a:cubicBezTo>
                    <a:lnTo>
                      <a:pt x="11420" y="10874"/>
                    </a:lnTo>
                    <a:cubicBezTo>
                      <a:pt x="11862" y="11171"/>
                      <a:pt x="11632" y="11927"/>
                      <a:pt x="12164" y="12158"/>
                    </a:cubicBezTo>
                    <a:cubicBezTo>
                      <a:pt x="12316" y="11855"/>
                      <a:pt x="12237" y="11552"/>
                      <a:pt x="12576" y="11352"/>
                    </a:cubicBezTo>
                    <a:cubicBezTo>
                      <a:pt x="12624" y="11352"/>
                      <a:pt x="12661" y="11352"/>
                      <a:pt x="12709" y="11370"/>
                    </a:cubicBezTo>
                    <a:cubicBezTo>
                      <a:pt x="13005" y="11395"/>
                      <a:pt x="13064" y="11982"/>
                      <a:pt x="13231" y="11982"/>
                    </a:cubicBezTo>
                    <a:cubicBezTo>
                      <a:pt x="13273" y="11982"/>
                      <a:pt x="13321" y="11945"/>
                      <a:pt x="13381" y="11855"/>
                    </a:cubicBezTo>
                    <a:cubicBezTo>
                      <a:pt x="13605" y="11625"/>
                      <a:pt x="13605" y="11171"/>
                      <a:pt x="13896" y="10874"/>
                    </a:cubicBezTo>
                    <a:cubicBezTo>
                      <a:pt x="13926" y="10844"/>
                      <a:pt x="13956" y="10826"/>
                      <a:pt x="13981" y="10795"/>
                    </a:cubicBezTo>
                    <a:cubicBezTo>
                      <a:pt x="14059" y="10711"/>
                      <a:pt x="14138" y="10620"/>
                      <a:pt x="14199" y="10523"/>
                    </a:cubicBezTo>
                    <a:cubicBezTo>
                      <a:pt x="14223" y="10493"/>
                      <a:pt x="14235" y="10450"/>
                      <a:pt x="14259" y="10420"/>
                    </a:cubicBezTo>
                    <a:cubicBezTo>
                      <a:pt x="14271" y="10390"/>
                      <a:pt x="14295" y="10353"/>
                      <a:pt x="14314" y="10323"/>
                    </a:cubicBezTo>
                    <a:cubicBezTo>
                      <a:pt x="14362" y="10269"/>
                      <a:pt x="14441" y="10045"/>
                      <a:pt x="14513" y="10045"/>
                    </a:cubicBezTo>
                    <a:cubicBezTo>
                      <a:pt x="14665" y="10045"/>
                      <a:pt x="14592" y="10420"/>
                      <a:pt x="14816" y="10420"/>
                    </a:cubicBezTo>
                    <a:cubicBezTo>
                      <a:pt x="14816" y="9893"/>
                      <a:pt x="14743" y="9360"/>
                      <a:pt x="14768" y="8834"/>
                    </a:cubicBezTo>
                    <a:lnTo>
                      <a:pt x="14768" y="8755"/>
                    </a:lnTo>
                    <a:cubicBezTo>
                      <a:pt x="14937" y="7586"/>
                      <a:pt x="14865" y="6503"/>
                      <a:pt x="15979" y="5679"/>
                    </a:cubicBezTo>
                    <a:cubicBezTo>
                      <a:pt x="16209" y="5480"/>
                      <a:pt x="17165" y="4874"/>
                      <a:pt x="17141" y="4535"/>
                    </a:cubicBezTo>
                    <a:cubicBezTo>
                      <a:pt x="17105" y="4087"/>
                      <a:pt x="15900" y="3258"/>
                      <a:pt x="15567" y="2961"/>
                    </a:cubicBezTo>
                    <a:cubicBezTo>
                      <a:pt x="15228" y="2664"/>
                      <a:pt x="14816" y="2477"/>
                      <a:pt x="14410" y="2295"/>
                    </a:cubicBezTo>
                    <a:cubicBezTo>
                      <a:pt x="14138" y="2174"/>
                      <a:pt x="13847" y="2059"/>
                      <a:pt x="13551" y="2035"/>
                    </a:cubicBezTo>
                    <a:cubicBezTo>
                      <a:pt x="13528" y="2033"/>
                      <a:pt x="13506" y="2033"/>
                      <a:pt x="13483" y="2033"/>
                    </a:cubicBezTo>
                    <a:cubicBezTo>
                      <a:pt x="12874" y="2033"/>
                      <a:pt x="12277" y="2425"/>
                      <a:pt x="11689" y="2425"/>
                    </a:cubicBezTo>
                    <a:cubicBezTo>
                      <a:pt x="11587" y="2425"/>
                      <a:pt x="11485" y="2414"/>
                      <a:pt x="11383" y="2386"/>
                    </a:cubicBezTo>
                    <a:cubicBezTo>
                      <a:pt x="10705" y="2198"/>
                      <a:pt x="10306" y="1369"/>
                      <a:pt x="9609" y="1350"/>
                    </a:cubicBezTo>
                    <a:cubicBezTo>
                      <a:pt x="9586" y="1349"/>
                      <a:pt x="9562" y="1349"/>
                      <a:pt x="9538" y="1349"/>
                    </a:cubicBezTo>
                    <a:cubicBezTo>
                      <a:pt x="9478" y="1349"/>
                      <a:pt x="9416" y="1352"/>
                      <a:pt x="9356" y="1352"/>
                    </a:cubicBezTo>
                    <a:cubicBezTo>
                      <a:pt x="9232" y="1352"/>
                      <a:pt x="9114" y="1339"/>
                      <a:pt x="9028" y="1260"/>
                    </a:cubicBezTo>
                    <a:cubicBezTo>
                      <a:pt x="8943" y="1181"/>
                      <a:pt x="8913" y="1066"/>
                      <a:pt x="8883" y="963"/>
                    </a:cubicBezTo>
                    <a:cubicBezTo>
                      <a:pt x="8786" y="636"/>
                      <a:pt x="8604" y="327"/>
                      <a:pt x="8326" y="140"/>
                    </a:cubicBezTo>
                    <a:cubicBezTo>
                      <a:pt x="8183" y="50"/>
                      <a:pt x="8012" y="0"/>
                      <a:pt x="7845" y="0"/>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1678731" y="1908762"/>
                <a:ext cx="373619" cy="1961338"/>
              </a:xfrm>
              <a:custGeom>
                <a:avLst/>
                <a:gdLst/>
                <a:ahLst/>
                <a:cxnLst/>
                <a:rect l="l" t="t" r="r" b="b"/>
                <a:pathLst>
                  <a:path w="2308" h="12116" extrusionOk="0">
                    <a:moveTo>
                      <a:pt x="43" y="1"/>
                    </a:moveTo>
                    <a:lnTo>
                      <a:pt x="43" y="1"/>
                    </a:lnTo>
                    <a:cubicBezTo>
                      <a:pt x="467" y="776"/>
                      <a:pt x="291" y="1726"/>
                      <a:pt x="618" y="2544"/>
                    </a:cubicBezTo>
                    <a:cubicBezTo>
                      <a:pt x="733" y="2840"/>
                      <a:pt x="915" y="3113"/>
                      <a:pt x="975" y="3421"/>
                    </a:cubicBezTo>
                    <a:cubicBezTo>
                      <a:pt x="1036" y="3700"/>
                      <a:pt x="988" y="4003"/>
                      <a:pt x="1103" y="4275"/>
                    </a:cubicBezTo>
                    <a:cubicBezTo>
                      <a:pt x="1139" y="4372"/>
                      <a:pt x="1199" y="4475"/>
                      <a:pt x="1224" y="4578"/>
                    </a:cubicBezTo>
                    <a:cubicBezTo>
                      <a:pt x="1254" y="4711"/>
                      <a:pt x="1218" y="4850"/>
                      <a:pt x="1181" y="4977"/>
                    </a:cubicBezTo>
                    <a:cubicBezTo>
                      <a:pt x="975" y="5637"/>
                      <a:pt x="606" y="6273"/>
                      <a:pt x="582" y="6951"/>
                    </a:cubicBezTo>
                    <a:cubicBezTo>
                      <a:pt x="576" y="7205"/>
                      <a:pt x="594" y="7502"/>
                      <a:pt x="376" y="7660"/>
                    </a:cubicBezTo>
                    <a:cubicBezTo>
                      <a:pt x="309" y="7714"/>
                      <a:pt x="225" y="7732"/>
                      <a:pt x="158" y="7787"/>
                    </a:cubicBezTo>
                    <a:cubicBezTo>
                      <a:pt x="7" y="7908"/>
                      <a:pt x="1" y="8108"/>
                      <a:pt x="1" y="8289"/>
                    </a:cubicBezTo>
                    <a:cubicBezTo>
                      <a:pt x="1" y="9542"/>
                      <a:pt x="1" y="10790"/>
                      <a:pt x="7" y="12049"/>
                    </a:cubicBezTo>
                    <a:lnTo>
                      <a:pt x="2307" y="12116"/>
                    </a:lnTo>
                    <a:cubicBezTo>
                      <a:pt x="2059" y="11559"/>
                      <a:pt x="1769" y="11020"/>
                      <a:pt x="1442" y="10499"/>
                    </a:cubicBezTo>
                    <a:cubicBezTo>
                      <a:pt x="1351" y="10354"/>
                      <a:pt x="1254" y="10202"/>
                      <a:pt x="1230" y="10033"/>
                    </a:cubicBezTo>
                    <a:cubicBezTo>
                      <a:pt x="1212" y="9900"/>
                      <a:pt x="1242" y="9754"/>
                      <a:pt x="1272" y="9621"/>
                    </a:cubicBezTo>
                    <a:lnTo>
                      <a:pt x="1454" y="8804"/>
                    </a:lnTo>
                    <a:cubicBezTo>
                      <a:pt x="1496" y="8592"/>
                      <a:pt x="1551" y="8380"/>
                      <a:pt x="1678" y="8198"/>
                    </a:cubicBezTo>
                    <a:cubicBezTo>
                      <a:pt x="1686" y="8188"/>
                      <a:pt x="1687" y="8183"/>
                      <a:pt x="1682" y="8183"/>
                    </a:cubicBezTo>
                    <a:cubicBezTo>
                      <a:pt x="1645" y="8183"/>
                      <a:pt x="1284" y="8443"/>
                      <a:pt x="1187" y="8443"/>
                    </a:cubicBezTo>
                    <a:cubicBezTo>
                      <a:pt x="1172" y="8443"/>
                      <a:pt x="1163" y="8437"/>
                      <a:pt x="1163" y="8422"/>
                    </a:cubicBezTo>
                    <a:cubicBezTo>
                      <a:pt x="1163" y="8035"/>
                      <a:pt x="1430" y="7369"/>
                      <a:pt x="1417" y="7242"/>
                    </a:cubicBezTo>
                    <a:cubicBezTo>
                      <a:pt x="1399" y="6969"/>
                      <a:pt x="1526" y="6110"/>
                      <a:pt x="1629" y="5813"/>
                    </a:cubicBezTo>
                    <a:cubicBezTo>
                      <a:pt x="1702" y="5625"/>
                      <a:pt x="1865" y="5462"/>
                      <a:pt x="1871" y="5268"/>
                    </a:cubicBezTo>
                    <a:cubicBezTo>
                      <a:pt x="1871" y="5080"/>
                      <a:pt x="1732" y="4917"/>
                      <a:pt x="1623" y="4753"/>
                    </a:cubicBezTo>
                    <a:cubicBezTo>
                      <a:pt x="1430" y="4445"/>
                      <a:pt x="1375" y="4057"/>
                      <a:pt x="1490" y="3706"/>
                    </a:cubicBezTo>
                    <a:cubicBezTo>
                      <a:pt x="1520" y="3609"/>
                      <a:pt x="1563" y="3512"/>
                      <a:pt x="1581" y="3403"/>
                    </a:cubicBezTo>
                    <a:cubicBezTo>
                      <a:pt x="1599" y="3179"/>
                      <a:pt x="1460" y="2961"/>
                      <a:pt x="1351" y="2749"/>
                    </a:cubicBezTo>
                    <a:cubicBezTo>
                      <a:pt x="1042" y="2144"/>
                      <a:pt x="994" y="1430"/>
                      <a:pt x="1236" y="794"/>
                    </a:cubicBezTo>
                    <a:lnTo>
                      <a:pt x="43"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1841419" y="2130375"/>
                <a:ext cx="339300" cy="1214424"/>
              </a:xfrm>
              <a:custGeom>
                <a:avLst/>
                <a:gdLst/>
                <a:ahLst/>
                <a:cxnLst/>
                <a:rect l="l" t="t" r="r" b="b"/>
                <a:pathLst>
                  <a:path w="2096" h="7502" extrusionOk="0">
                    <a:moveTo>
                      <a:pt x="1902" y="0"/>
                    </a:moveTo>
                    <a:lnTo>
                      <a:pt x="1841" y="12"/>
                    </a:lnTo>
                    <a:cubicBezTo>
                      <a:pt x="1993" y="630"/>
                      <a:pt x="1962" y="1296"/>
                      <a:pt x="1756" y="1883"/>
                    </a:cubicBezTo>
                    <a:cubicBezTo>
                      <a:pt x="1702" y="2028"/>
                      <a:pt x="1635" y="2180"/>
                      <a:pt x="1611" y="2361"/>
                    </a:cubicBezTo>
                    <a:cubicBezTo>
                      <a:pt x="1593" y="2452"/>
                      <a:pt x="1605" y="2537"/>
                      <a:pt x="1605" y="2615"/>
                    </a:cubicBezTo>
                    <a:cubicBezTo>
                      <a:pt x="1611" y="2694"/>
                      <a:pt x="1611" y="2767"/>
                      <a:pt x="1605" y="2846"/>
                    </a:cubicBezTo>
                    <a:cubicBezTo>
                      <a:pt x="1587" y="2997"/>
                      <a:pt x="1557" y="3154"/>
                      <a:pt x="1526" y="3312"/>
                    </a:cubicBezTo>
                    <a:lnTo>
                      <a:pt x="1436" y="3790"/>
                    </a:lnTo>
                    <a:cubicBezTo>
                      <a:pt x="1308" y="4420"/>
                      <a:pt x="1163" y="5037"/>
                      <a:pt x="933" y="5625"/>
                    </a:cubicBezTo>
                    <a:cubicBezTo>
                      <a:pt x="703" y="6206"/>
                      <a:pt x="358" y="6726"/>
                      <a:pt x="1" y="7265"/>
                    </a:cubicBezTo>
                    <a:lnTo>
                      <a:pt x="388" y="7501"/>
                    </a:lnTo>
                    <a:cubicBezTo>
                      <a:pt x="721" y="6944"/>
                      <a:pt x="1060" y="6369"/>
                      <a:pt x="1272" y="5746"/>
                    </a:cubicBezTo>
                    <a:cubicBezTo>
                      <a:pt x="1490" y="5116"/>
                      <a:pt x="1605" y="4474"/>
                      <a:pt x="1696" y="3826"/>
                    </a:cubicBezTo>
                    <a:lnTo>
                      <a:pt x="1763" y="3354"/>
                    </a:lnTo>
                    <a:cubicBezTo>
                      <a:pt x="1787" y="3191"/>
                      <a:pt x="1811" y="3033"/>
                      <a:pt x="1817" y="2858"/>
                    </a:cubicBezTo>
                    <a:cubicBezTo>
                      <a:pt x="1823" y="2779"/>
                      <a:pt x="1817" y="2694"/>
                      <a:pt x="1811" y="2609"/>
                    </a:cubicBezTo>
                    <a:cubicBezTo>
                      <a:pt x="1799" y="2525"/>
                      <a:pt x="1793" y="2452"/>
                      <a:pt x="1799" y="2385"/>
                    </a:cubicBezTo>
                    <a:cubicBezTo>
                      <a:pt x="1811" y="2246"/>
                      <a:pt x="1872" y="2095"/>
                      <a:pt x="1914" y="1937"/>
                    </a:cubicBezTo>
                    <a:cubicBezTo>
                      <a:pt x="2096" y="1302"/>
                      <a:pt x="2089" y="618"/>
                      <a:pt x="1902"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1876708" y="2664413"/>
                <a:ext cx="473499" cy="657880"/>
              </a:xfrm>
              <a:custGeom>
                <a:avLst/>
                <a:gdLst/>
                <a:ahLst/>
                <a:cxnLst/>
                <a:rect l="l" t="t" r="r" b="b"/>
                <a:pathLst>
                  <a:path w="2925" h="4064" extrusionOk="0">
                    <a:moveTo>
                      <a:pt x="2852" y="1"/>
                    </a:moveTo>
                    <a:cubicBezTo>
                      <a:pt x="2852" y="98"/>
                      <a:pt x="2816" y="194"/>
                      <a:pt x="2755" y="273"/>
                    </a:cubicBezTo>
                    <a:cubicBezTo>
                      <a:pt x="2701" y="346"/>
                      <a:pt x="2622" y="418"/>
                      <a:pt x="2537" y="467"/>
                    </a:cubicBezTo>
                    <a:cubicBezTo>
                      <a:pt x="2362" y="582"/>
                      <a:pt x="2174" y="642"/>
                      <a:pt x="1968" y="709"/>
                    </a:cubicBezTo>
                    <a:cubicBezTo>
                      <a:pt x="1762" y="782"/>
                      <a:pt x="1563" y="848"/>
                      <a:pt x="1369" y="994"/>
                    </a:cubicBezTo>
                    <a:cubicBezTo>
                      <a:pt x="1278" y="1060"/>
                      <a:pt x="1199" y="1157"/>
                      <a:pt x="1139" y="1254"/>
                    </a:cubicBezTo>
                    <a:cubicBezTo>
                      <a:pt x="1078" y="1357"/>
                      <a:pt x="1030" y="1472"/>
                      <a:pt x="1000" y="1575"/>
                    </a:cubicBezTo>
                    <a:cubicBezTo>
                      <a:pt x="969" y="1684"/>
                      <a:pt x="945" y="1787"/>
                      <a:pt x="927" y="1896"/>
                    </a:cubicBezTo>
                    <a:cubicBezTo>
                      <a:pt x="903" y="1993"/>
                      <a:pt x="879" y="2089"/>
                      <a:pt x="848" y="2186"/>
                    </a:cubicBezTo>
                    <a:cubicBezTo>
                      <a:pt x="794" y="2386"/>
                      <a:pt x="727" y="2574"/>
                      <a:pt x="642" y="2755"/>
                    </a:cubicBezTo>
                    <a:cubicBezTo>
                      <a:pt x="479" y="3119"/>
                      <a:pt x="261" y="3470"/>
                      <a:pt x="1" y="3773"/>
                    </a:cubicBezTo>
                    <a:lnTo>
                      <a:pt x="370" y="4063"/>
                    </a:lnTo>
                    <a:cubicBezTo>
                      <a:pt x="630" y="3700"/>
                      <a:pt x="842" y="3312"/>
                      <a:pt x="988" y="2901"/>
                    </a:cubicBezTo>
                    <a:cubicBezTo>
                      <a:pt x="1060" y="2695"/>
                      <a:pt x="1115" y="2483"/>
                      <a:pt x="1157" y="2271"/>
                    </a:cubicBezTo>
                    <a:cubicBezTo>
                      <a:pt x="1205" y="2059"/>
                      <a:pt x="1218" y="1841"/>
                      <a:pt x="1260" y="1647"/>
                    </a:cubicBezTo>
                    <a:cubicBezTo>
                      <a:pt x="1296" y="1454"/>
                      <a:pt x="1369" y="1278"/>
                      <a:pt x="1508" y="1157"/>
                    </a:cubicBezTo>
                    <a:cubicBezTo>
                      <a:pt x="1654" y="1030"/>
                      <a:pt x="1841" y="945"/>
                      <a:pt x="2029" y="860"/>
                    </a:cubicBezTo>
                    <a:cubicBezTo>
                      <a:pt x="2217" y="782"/>
                      <a:pt x="2422" y="697"/>
                      <a:pt x="2598" y="558"/>
                    </a:cubicBezTo>
                    <a:cubicBezTo>
                      <a:pt x="2683" y="491"/>
                      <a:pt x="2761" y="418"/>
                      <a:pt x="2822" y="315"/>
                    </a:cubicBezTo>
                    <a:cubicBezTo>
                      <a:pt x="2883" y="225"/>
                      <a:pt x="2925" y="116"/>
                      <a:pt x="2913"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807101" y="2893796"/>
                <a:ext cx="894063" cy="583254"/>
              </a:xfrm>
              <a:custGeom>
                <a:avLst/>
                <a:gdLst/>
                <a:ahLst/>
                <a:cxnLst/>
                <a:rect l="l" t="t" r="r" b="b"/>
                <a:pathLst>
                  <a:path w="5523" h="3603" extrusionOk="0">
                    <a:moveTo>
                      <a:pt x="5468" y="0"/>
                    </a:moveTo>
                    <a:cubicBezTo>
                      <a:pt x="5177" y="539"/>
                      <a:pt x="4875" y="1072"/>
                      <a:pt x="4457" y="1508"/>
                    </a:cubicBezTo>
                    <a:cubicBezTo>
                      <a:pt x="4251" y="1720"/>
                      <a:pt x="4015" y="1908"/>
                      <a:pt x="3761" y="2053"/>
                    </a:cubicBezTo>
                    <a:cubicBezTo>
                      <a:pt x="3633" y="2125"/>
                      <a:pt x="3494" y="2186"/>
                      <a:pt x="3361" y="2234"/>
                    </a:cubicBezTo>
                    <a:cubicBezTo>
                      <a:pt x="3294" y="2253"/>
                      <a:pt x="3234" y="2271"/>
                      <a:pt x="3167" y="2271"/>
                    </a:cubicBezTo>
                    <a:cubicBezTo>
                      <a:pt x="3107" y="2271"/>
                      <a:pt x="3046" y="2265"/>
                      <a:pt x="2980" y="2240"/>
                    </a:cubicBezTo>
                    <a:cubicBezTo>
                      <a:pt x="2913" y="2216"/>
                      <a:pt x="2840" y="2192"/>
                      <a:pt x="2762" y="2174"/>
                    </a:cubicBezTo>
                    <a:cubicBezTo>
                      <a:pt x="2677" y="2150"/>
                      <a:pt x="2604" y="2125"/>
                      <a:pt x="2525" y="2113"/>
                    </a:cubicBezTo>
                    <a:cubicBezTo>
                      <a:pt x="2374" y="2083"/>
                      <a:pt x="2217" y="2059"/>
                      <a:pt x="2059" y="2041"/>
                    </a:cubicBezTo>
                    <a:cubicBezTo>
                      <a:pt x="1938" y="2029"/>
                      <a:pt x="1818" y="2024"/>
                      <a:pt x="1698" y="2024"/>
                    </a:cubicBezTo>
                    <a:cubicBezTo>
                      <a:pt x="1500" y="2024"/>
                      <a:pt x="1302" y="2039"/>
                      <a:pt x="1103" y="2065"/>
                    </a:cubicBezTo>
                    <a:cubicBezTo>
                      <a:pt x="1030" y="2071"/>
                      <a:pt x="945" y="2089"/>
                      <a:pt x="867" y="2101"/>
                    </a:cubicBezTo>
                    <a:cubicBezTo>
                      <a:pt x="788" y="2119"/>
                      <a:pt x="709" y="2132"/>
                      <a:pt x="612" y="2174"/>
                    </a:cubicBezTo>
                    <a:cubicBezTo>
                      <a:pt x="570" y="2192"/>
                      <a:pt x="515" y="2216"/>
                      <a:pt x="467" y="2253"/>
                    </a:cubicBezTo>
                    <a:cubicBezTo>
                      <a:pt x="425" y="2295"/>
                      <a:pt x="382" y="2331"/>
                      <a:pt x="358" y="2374"/>
                    </a:cubicBezTo>
                    <a:cubicBezTo>
                      <a:pt x="285" y="2458"/>
                      <a:pt x="249" y="2543"/>
                      <a:pt x="219" y="2616"/>
                    </a:cubicBezTo>
                    <a:cubicBezTo>
                      <a:pt x="92" y="2919"/>
                      <a:pt x="7" y="3246"/>
                      <a:pt x="1" y="3585"/>
                    </a:cubicBezTo>
                    <a:lnTo>
                      <a:pt x="455" y="3603"/>
                    </a:lnTo>
                    <a:cubicBezTo>
                      <a:pt x="443" y="3330"/>
                      <a:pt x="497" y="3046"/>
                      <a:pt x="594" y="2785"/>
                    </a:cubicBezTo>
                    <a:cubicBezTo>
                      <a:pt x="618" y="2713"/>
                      <a:pt x="649" y="2652"/>
                      <a:pt x="673" y="2616"/>
                    </a:cubicBezTo>
                    <a:cubicBezTo>
                      <a:pt x="703" y="2573"/>
                      <a:pt x="715" y="2555"/>
                      <a:pt x="764" y="2531"/>
                    </a:cubicBezTo>
                    <a:cubicBezTo>
                      <a:pt x="812" y="2513"/>
                      <a:pt x="879" y="2489"/>
                      <a:pt x="951" y="2471"/>
                    </a:cubicBezTo>
                    <a:cubicBezTo>
                      <a:pt x="1024" y="2458"/>
                      <a:pt x="1097" y="2440"/>
                      <a:pt x="1163" y="2428"/>
                    </a:cubicBezTo>
                    <a:cubicBezTo>
                      <a:pt x="1391" y="2381"/>
                      <a:pt x="1622" y="2356"/>
                      <a:pt x="1851" y="2356"/>
                    </a:cubicBezTo>
                    <a:cubicBezTo>
                      <a:pt x="1914" y="2356"/>
                      <a:pt x="1978" y="2358"/>
                      <a:pt x="2041" y="2362"/>
                    </a:cubicBezTo>
                    <a:cubicBezTo>
                      <a:pt x="2186" y="2368"/>
                      <a:pt x="2338" y="2386"/>
                      <a:pt x="2483" y="2404"/>
                    </a:cubicBezTo>
                    <a:cubicBezTo>
                      <a:pt x="2556" y="2416"/>
                      <a:pt x="2628" y="2428"/>
                      <a:pt x="2701" y="2440"/>
                    </a:cubicBezTo>
                    <a:cubicBezTo>
                      <a:pt x="2768" y="2458"/>
                      <a:pt x="2834" y="2477"/>
                      <a:pt x="2919" y="2495"/>
                    </a:cubicBezTo>
                    <a:cubicBezTo>
                      <a:pt x="2984" y="2510"/>
                      <a:pt x="3057" y="2521"/>
                      <a:pt x="3135" y="2521"/>
                    </a:cubicBezTo>
                    <a:cubicBezTo>
                      <a:pt x="3151" y="2521"/>
                      <a:pt x="3168" y="2520"/>
                      <a:pt x="3185" y="2519"/>
                    </a:cubicBezTo>
                    <a:cubicBezTo>
                      <a:pt x="3282" y="2513"/>
                      <a:pt x="3367" y="2483"/>
                      <a:pt x="3440" y="2452"/>
                    </a:cubicBezTo>
                    <a:cubicBezTo>
                      <a:pt x="3591" y="2392"/>
                      <a:pt x="3730" y="2313"/>
                      <a:pt x="3864" y="2234"/>
                    </a:cubicBezTo>
                    <a:cubicBezTo>
                      <a:pt x="4136" y="2059"/>
                      <a:pt x="4372" y="1847"/>
                      <a:pt x="4578" y="1611"/>
                    </a:cubicBezTo>
                    <a:cubicBezTo>
                      <a:pt x="4984" y="1145"/>
                      <a:pt x="5256" y="582"/>
                      <a:pt x="5522" y="31"/>
                    </a:cubicBezTo>
                    <a:lnTo>
                      <a:pt x="5468"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1768897" y="2674288"/>
                <a:ext cx="681353" cy="887102"/>
              </a:xfrm>
              <a:custGeom>
                <a:avLst/>
                <a:gdLst/>
                <a:ahLst/>
                <a:cxnLst/>
                <a:rect l="l" t="t" r="r" b="b"/>
                <a:pathLst>
                  <a:path w="4209" h="5480" extrusionOk="0">
                    <a:moveTo>
                      <a:pt x="4148" y="0"/>
                    </a:moveTo>
                    <a:lnTo>
                      <a:pt x="3972" y="2034"/>
                    </a:lnTo>
                    <a:lnTo>
                      <a:pt x="3930" y="2543"/>
                    </a:lnTo>
                    <a:cubicBezTo>
                      <a:pt x="3912" y="2719"/>
                      <a:pt x="3900" y="2876"/>
                      <a:pt x="3839" y="3015"/>
                    </a:cubicBezTo>
                    <a:cubicBezTo>
                      <a:pt x="3785" y="3148"/>
                      <a:pt x="3682" y="3245"/>
                      <a:pt x="3543" y="3318"/>
                    </a:cubicBezTo>
                    <a:cubicBezTo>
                      <a:pt x="3409" y="3385"/>
                      <a:pt x="3258" y="3415"/>
                      <a:pt x="3094" y="3421"/>
                    </a:cubicBezTo>
                    <a:cubicBezTo>
                      <a:pt x="3058" y="3424"/>
                      <a:pt x="3022" y="3425"/>
                      <a:pt x="2985" y="3425"/>
                    </a:cubicBezTo>
                    <a:cubicBezTo>
                      <a:pt x="2704" y="3425"/>
                      <a:pt x="2411" y="3351"/>
                      <a:pt x="2096" y="3324"/>
                    </a:cubicBezTo>
                    <a:cubicBezTo>
                      <a:pt x="2037" y="3318"/>
                      <a:pt x="1978" y="3316"/>
                      <a:pt x="1919" y="3316"/>
                    </a:cubicBezTo>
                    <a:cubicBezTo>
                      <a:pt x="1794" y="3316"/>
                      <a:pt x="1668" y="3328"/>
                      <a:pt x="1545" y="3348"/>
                    </a:cubicBezTo>
                    <a:cubicBezTo>
                      <a:pt x="1363" y="3385"/>
                      <a:pt x="1181" y="3445"/>
                      <a:pt x="1018" y="3530"/>
                    </a:cubicBezTo>
                    <a:cubicBezTo>
                      <a:pt x="848" y="3609"/>
                      <a:pt x="691" y="3724"/>
                      <a:pt x="552" y="3851"/>
                    </a:cubicBezTo>
                    <a:cubicBezTo>
                      <a:pt x="418" y="3990"/>
                      <a:pt x="297" y="4147"/>
                      <a:pt x="213" y="4323"/>
                    </a:cubicBezTo>
                    <a:cubicBezTo>
                      <a:pt x="49" y="4668"/>
                      <a:pt x="1" y="5092"/>
                      <a:pt x="140" y="5479"/>
                    </a:cubicBezTo>
                    <a:lnTo>
                      <a:pt x="564" y="5304"/>
                    </a:lnTo>
                    <a:cubicBezTo>
                      <a:pt x="455" y="5050"/>
                      <a:pt x="473" y="4741"/>
                      <a:pt x="582" y="4474"/>
                    </a:cubicBezTo>
                    <a:cubicBezTo>
                      <a:pt x="697" y="4208"/>
                      <a:pt x="915" y="3984"/>
                      <a:pt x="1181" y="3833"/>
                    </a:cubicBezTo>
                    <a:cubicBezTo>
                      <a:pt x="1321" y="3754"/>
                      <a:pt x="1460" y="3699"/>
                      <a:pt x="1611" y="3663"/>
                    </a:cubicBezTo>
                    <a:cubicBezTo>
                      <a:pt x="1731" y="3634"/>
                      <a:pt x="1851" y="3617"/>
                      <a:pt x="1976" y="3617"/>
                    </a:cubicBezTo>
                    <a:cubicBezTo>
                      <a:pt x="2010" y="3617"/>
                      <a:pt x="2043" y="3618"/>
                      <a:pt x="2077" y="3621"/>
                    </a:cubicBezTo>
                    <a:cubicBezTo>
                      <a:pt x="2334" y="3626"/>
                      <a:pt x="2607" y="3681"/>
                      <a:pt x="2895" y="3681"/>
                    </a:cubicBezTo>
                    <a:cubicBezTo>
                      <a:pt x="2967" y="3681"/>
                      <a:pt x="3039" y="3678"/>
                      <a:pt x="3113" y="3669"/>
                    </a:cubicBezTo>
                    <a:cubicBezTo>
                      <a:pt x="3294" y="3657"/>
                      <a:pt x="3482" y="3609"/>
                      <a:pt x="3651" y="3518"/>
                    </a:cubicBezTo>
                    <a:cubicBezTo>
                      <a:pt x="3730" y="3475"/>
                      <a:pt x="3809" y="3415"/>
                      <a:pt x="3876" y="3336"/>
                    </a:cubicBezTo>
                    <a:cubicBezTo>
                      <a:pt x="3942" y="3264"/>
                      <a:pt x="3997" y="3179"/>
                      <a:pt x="4027" y="3088"/>
                    </a:cubicBezTo>
                    <a:cubicBezTo>
                      <a:pt x="4093" y="2906"/>
                      <a:pt x="4106" y="2719"/>
                      <a:pt x="4112" y="2549"/>
                    </a:cubicBezTo>
                    <a:lnTo>
                      <a:pt x="4136" y="2047"/>
                    </a:lnTo>
                    <a:lnTo>
                      <a:pt x="4208"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33885" y="2725280"/>
                <a:ext cx="928382" cy="1010617"/>
              </a:xfrm>
              <a:custGeom>
                <a:avLst/>
                <a:gdLst/>
                <a:ahLst/>
                <a:cxnLst/>
                <a:rect l="l" t="t" r="r" b="b"/>
                <a:pathLst>
                  <a:path w="5735" h="6243" extrusionOk="0">
                    <a:moveTo>
                      <a:pt x="55" y="0"/>
                    </a:moveTo>
                    <a:lnTo>
                      <a:pt x="1" y="42"/>
                    </a:lnTo>
                    <a:cubicBezTo>
                      <a:pt x="443" y="684"/>
                      <a:pt x="739" y="1405"/>
                      <a:pt x="1000" y="2137"/>
                    </a:cubicBezTo>
                    <a:cubicBezTo>
                      <a:pt x="1072" y="2319"/>
                      <a:pt x="1133" y="2507"/>
                      <a:pt x="1230" y="2688"/>
                    </a:cubicBezTo>
                    <a:cubicBezTo>
                      <a:pt x="1321" y="2870"/>
                      <a:pt x="1448" y="3045"/>
                      <a:pt x="1605" y="3179"/>
                    </a:cubicBezTo>
                    <a:cubicBezTo>
                      <a:pt x="1769" y="3318"/>
                      <a:pt x="1956" y="3427"/>
                      <a:pt x="2174" y="3463"/>
                    </a:cubicBezTo>
                    <a:cubicBezTo>
                      <a:pt x="2238" y="3477"/>
                      <a:pt x="2306" y="3483"/>
                      <a:pt x="2370" y="3483"/>
                    </a:cubicBezTo>
                    <a:cubicBezTo>
                      <a:pt x="2415" y="3483"/>
                      <a:pt x="2458" y="3480"/>
                      <a:pt x="2495" y="3475"/>
                    </a:cubicBezTo>
                    <a:cubicBezTo>
                      <a:pt x="2517" y="3474"/>
                      <a:pt x="2537" y="3473"/>
                      <a:pt x="2556" y="3473"/>
                    </a:cubicBezTo>
                    <a:cubicBezTo>
                      <a:pt x="2623" y="3473"/>
                      <a:pt x="2676" y="3482"/>
                      <a:pt x="2737" y="3506"/>
                    </a:cubicBezTo>
                    <a:cubicBezTo>
                      <a:pt x="2810" y="3536"/>
                      <a:pt x="2895" y="3584"/>
                      <a:pt x="2986" y="3627"/>
                    </a:cubicBezTo>
                    <a:cubicBezTo>
                      <a:pt x="3076" y="3675"/>
                      <a:pt x="3179" y="3711"/>
                      <a:pt x="3282" y="3742"/>
                    </a:cubicBezTo>
                    <a:cubicBezTo>
                      <a:pt x="3482" y="3796"/>
                      <a:pt x="3688" y="3826"/>
                      <a:pt x="3888" y="3839"/>
                    </a:cubicBezTo>
                    <a:cubicBezTo>
                      <a:pt x="4081" y="3863"/>
                      <a:pt x="4287" y="3869"/>
                      <a:pt x="4469" y="3887"/>
                    </a:cubicBezTo>
                    <a:cubicBezTo>
                      <a:pt x="4560" y="3899"/>
                      <a:pt x="4645" y="3911"/>
                      <a:pt x="4711" y="3941"/>
                    </a:cubicBezTo>
                    <a:cubicBezTo>
                      <a:pt x="4784" y="3972"/>
                      <a:pt x="4838" y="4008"/>
                      <a:pt x="4887" y="4063"/>
                    </a:cubicBezTo>
                    <a:cubicBezTo>
                      <a:pt x="5074" y="4274"/>
                      <a:pt x="5074" y="4686"/>
                      <a:pt x="5129" y="5074"/>
                    </a:cubicBezTo>
                    <a:lnTo>
                      <a:pt x="5262" y="6242"/>
                    </a:lnTo>
                    <a:lnTo>
                      <a:pt x="5734" y="6175"/>
                    </a:lnTo>
                    <a:lnTo>
                      <a:pt x="5541" y="5019"/>
                    </a:lnTo>
                    <a:lnTo>
                      <a:pt x="5498" y="4735"/>
                    </a:lnTo>
                    <a:lnTo>
                      <a:pt x="5474" y="4589"/>
                    </a:lnTo>
                    <a:cubicBezTo>
                      <a:pt x="5468" y="4541"/>
                      <a:pt x="5450" y="4492"/>
                      <a:pt x="5444" y="4438"/>
                    </a:cubicBezTo>
                    <a:cubicBezTo>
                      <a:pt x="5432" y="4329"/>
                      <a:pt x="5401" y="4226"/>
                      <a:pt x="5353" y="4117"/>
                    </a:cubicBezTo>
                    <a:cubicBezTo>
                      <a:pt x="5310" y="4014"/>
                      <a:pt x="5250" y="3905"/>
                      <a:pt x="5159" y="3814"/>
                    </a:cubicBezTo>
                    <a:cubicBezTo>
                      <a:pt x="5068" y="3723"/>
                      <a:pt x="4953" y="3657"/>
                      <a:pt x="4838" y="3621"/>
                    </a:cubicBezTo>
                    <a:cubicBezTo>
                      <a:pt x="4717" y="3584"/>
                      <a:pt x="4614" y="3566"/>
                      <a:pt x="4505" y="3560"/>
                    </a:cubicBezTo>
                    <a:cubicBezTo>
                      <a:pt x="4299" y="3542"/>
                      <a:pt x="4106" y="3542"/>
                      <a:pt x="3918" y="3536"/>
                    </a:cubicBezTo>
                    <a:cubicBezTo>
                      <a:pt x="3724" y="3530"/>
                      <a:pt x="3537" y="3512"/>
                      <a:pt x="3361" y="3469"/>
                    </a:cubicBezTo>
                    <a:cubicBezTo>
                      <a:pt x="3270" y="3451"/>
                      <a:pt x="3191" y="3421"/>
                      <a:pt x="3107" y="3384"/>
                    </a:cubicBezTo>
                    <a:cubicBezTo>
                      <a:pt x="3022" y="3348"/>
                      <a:pt x="2931" y="3300"/>
                      <a:pt x="2828" y="3263"/>
                    </a:cubicBezTo>
                    <a:cubicBezTo>
                      <a:pt x="2774" y="3239"/>
                      <a:pt x="2713" y="3233"/>
                      <a:pt x="2653" y="3227"/>
                    </a:cubicBezTo>
                    <a:cubicBezTo>
                      <a:pt x="2622" y="3224"/>
                      <a:pt x="2594" y="3222"/>
                      <a:pt x="2566" y="3222"/>
                    </a:cubicBezTo>
                    <a:cubicBezTo>
                      <a:pt x="2538" y="3222"/>
                      <a:pt x="2510" y="3224"/>
                      <a:pt x="2483" y="3227"/>
                    </a:cubicBezTo>
                    <a:cubicBezTo>
                      <a:pt x="2427" y="3231"/>
                      <a:pt x="2375" y="3234"/>
                      <a:pt x="2326" y="3234"/>
                    </a:cubicBezTo>
                    <a:cubicBezTo>
                      <a:pt x="2290" y="3234"/>
                      <a:pt x="2256" y="3232"/>
                      <a:pt x="2223" y="3227"/>
                    </a:cubicBezTo>
                    <a:cubicBezTo>
                      <a:pt x="2053" y="3203"/>
                      <a:pt x="1890" y="3130"/>
                      <a:pt x="1744" y="3015"/>
                    </a:cubicBezTo>
                    <a:cubicBezTo>
                      <a:pt x="1599" y="2906"/>
                      <a:pt x="1484" y="2755"/>
                      <a:pt x="1393" y="2597"/>
                    </a:cubicBezTo>
                    <a:cubicBezTo>
                      <a:pt x="1302" y="2434"/>
                      <a:pt x="1230" y="2258"/>
                      <a:pt x="1151" y="2077"/>
                    </a:cubicBezTo>
                    <a:cubicBezTo>
                      <a:pt x="848" y="1356"/>
                      <a:pt x="528" y="630"/>
                      <a:pt x="55" y="0"/>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406289" y="2626210"/>
                <a:ext cx="348042" cy="1071322"/>
              </a:xfrm>
              <a:custGeom>
                <a:avLst/>
                <a:gdLst/>
                <a:ahLst/>
                <a:cxnLst/>
                <a:rect l="l" t="t" r="r" b="b"/>
                <a:pathLst>
                  <a:path w="2150" h="6618" extrusionOk="0">
                    <a:moveTo>
                      <a:pt x="31" y="1"/>
                    </a:moveTo>
                    <a:lnTo>
                      <a:pt x="31" y="1"/>
                    </a:lnTo>
                    <a:cubicBezTo>
                      <a:pt x="1" y="315"/>
                      <a:pt x="31" y="636"/>
                      <a:pt x="122" y="939"/>
                    </a:cubicBezTo>
                    <a:cubicBezTo>
                      <a:pt x="170" y="1090"/>
                      <a:pt x="231" y="1236"/>
                      <a:pt x="297" y="1381"/>
                    </a:cubicBezTo>
                    <a:cubicBezTo>
                      <a:pt x="358" y="1520"/>
                      <a:pt x="424" y="1659"/>
                      <a:pt x="449" y="1805"/>
                    </a:cubicBezTo>
                    <a:cubicBezTo>
                      <a:pt x="479" y="1944"/>
                      <a:pt x="473" y="2089"/>
                      <a:pt x="449" y="2241"/>
                    </a:cubicBezTo>
                    <a:lnTo>
                      <a:pt x="382" y="2701"/>
                    </a:lnTo>
                    <a:lnTo>
                      <a:pt x="243" y="3627"/>
                    </a:lnTo>
                    <a:lnTo>
                      <a:pt x="231" y="3742"/>
                    </a:lnTo>
                    <a:cubicBezTo>
                      <a:pt x="219" y="3785"/>
                      <a:pt x="212" y="3827"/>
                      <a:pt x="212" y="3869"/>
                    </a:cubicBezTo>
                    <a:cubicBezTo>
                      <a:pt x="206" y="3924"/>
                      <a:pt x="212" y="3978"/>
                      <a:pt x="231" y="4039"/>
                    </a:cubicBezTo>
                    <a:cubicBezTo>
                      <a:pt x="249" y="4099"/>
                      <a:pt x="279" y="4160"/>
                      <a:pt x="327" y="4196"/>
                    </a:cubicBezTo>
                    <a:cubicBezTo>
                      <a:pt x="412" y="4281"/>
                      <a:pt x="503" y="4311"/>
                      <a:pt x="582" y="4342"/>
                    </a:cubicBezTo>
                    <a:cubicBezTo>
                      <a:pt x="660" y="4372"/>
                      <a:pt x="745" y="4384"/>
                      <a:pt x="806" y="4408"/>
                    </a:cubicBezTo>
                    <a:cubicBezTo>
                      <a:pt x="1066" y="4493"/>
                      <a:pt x="1290" y="4681"/>
                      <a:pt x="1441" y="4905"/>
                    </a:cubicBezTo>
                    <a:cubicBezTo>
                      <a:pt x="1599" y="5135"/>
                      <a:pt x="1672" y="5407"/>
                      <a:pt x="1696" y="5692"/>
                    </a:cubicBezTo>
                    <a:cubicBezTo>
                      <a:pt x="1720" y="5982"/>
                      <a:pt x="1696" y="6279"/>
                      <a:pt x="1666" y="6588"/>
                    </a:cubicBezTo>
                    <a:lnTo>
                      <a:pt x="2120" y="6618"/>
                    </a:lnTo>
                    <a:cubicBezTo>
                      <a:pt x="2138" y="6309"/>
                      <a:pt x="2150" y="5982"/>
                      <a:pt x="2107" y="5649"/>
                    </a:cubicBezTo>
                    <a:cubicBezTo>
                      <a:pt x="2083" y="5480"/>
                      <a:pt x="2047" y="5316"/>
                      <a:pt x="1986" y="5153"/>
                    </a:cubicBezTo>
                    <a:cubicBezTo>
                      <a:pt x="1926" y="4989"/>
                      <a:pt x="1841" y="4838"/>
                      <a:pt x="1732" y="4699"/>
                    </a:cubicBezTo>
                    <a:cubicBezTo>
                      <a:pt x="1532" y="4420"/>
                      <a:pt x="1242" y="4202"/>
                      <a:pt x="903" y="4111"/>
                    </a:cubicBezTo>
                    <a:cubicBezTo>
                      <a:pt x="818" y="4087"/>
                      <a:pt x="739" y="4075"/>
                      <a:pt x="673" y="4057"/>
                    </a:cubicBezTo>
                    <a:cubicBezTo>
                      <a:pt x="606" y="4039"/>
                      <a:pt x="551" y="4015"/>
                      <a:pt x="521" y="3990"/>
                    </a:cubicBezTo>
                    <a:cubicBezTo>
                      <a:pt x="491" y="3960"/>
                      <a:pt x="485" y="3942"/>
                      <a:pt x="485" y="3887"/>
                    </a:cubicBezTo>
                    <a:cubicBezTo>
                      <a:pt x="485" y="3857"/>
                      <a:pt x="491" y="3815"/>
                      <a:pt x="491" y="3778"/>
                    </a:cubicBezTo>
                    <a:lnTo>
                      <a:pt x="503" y="3663"/>
                    </a:lnTo>
                    <a:lnTo>
                      <a:pt x="582" y="2737"/>
                    </a:lnTo>
                    <a:lnTo>
                      <a:pt x="630" y="2265"/>
                    </a:lnTo>
                    <a:cubicBezTo>
                      <a:pt x="642" y="2107"/>
                      <a:pt x="642" y="1938"/>
                      <a:pt x="606" y="1774"/>
                    </a:cubicBezTo>
                    <a:cubicBezTo>
                      <a:pt x="564" y="1605"/>
                      <a:pt x="485" y="1460"/>
                      <a:pt x="418" y="1326"/>
                    </a:cubicBezTo>
                    <a:cubicBezTo>
                      <a:pt x="340" y="1193"/>
                      <a:pt x="279" y="1054"/>
                      <a:pt x="231" y="909"/>
                    </a:cubicBezTo>
                    <a:cubicBezTo>
                      <a:pt x="128" y="624"/>
                      <a:pt x="79" y="321"/>
                      <a:pt x="91" y="13"/>
                    </a:cubicBezTo>
                    <a:lnTo>
                      <a:pt x="31"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42987" y="2389867"/>
                <a:ext cx="925306" cy="991191"/>
              </a:xfrm>
              <a:custGeom>
                <a:avLst/>
                <a:gdLst/>
                <a:ahLst/>
                <a:cxnLst/>
                <a:rect l="l" t="t" r="r" b="b"/>
                <a:pathLst>
                  <a:path w="5716" h="6123" extrusionOk="0">
                    <a:moveTo>
                      <a:pt x="3516" y="0"/>
                    </a:moveTo>
                    <a:cubicBezTo>
                      <a:pt x="3357" y="0"/>
                      <a:pt x="3189" y="55"/>
                      <a:pt x="3046" y="123"/>
                    </a:cubicBezTo>
                    <a:cubicBezTo>
                      <a:pt x="2719" y="274"/>
                      <a:pt x="2440" y="492"/>
                      <a:pt x="2119" y="655"/>
                    </a:cubicBezTo>
                    <a:cubicBezTo>
                      <a:pt x="1886" y="772"/>
                      <a:pt x="1613" y="859"/>
                      <a:pt x="1346" y="859"/>
                    </a:cubicBezTo>
                    <a:cubicBezTo>
                      <a:pt x="1253" y="859"/>
                      <a:pt x="1161" y="848"/>
                      <a:pt x="1072" y="825"/>
                    </a:cubicBezTo>
                    <a:cubicBezTo>
                      <a:pt x="903" y="788"/>
                      <a:pt x="751" y="704"/>
                      <a:pt x="588" y="704"/>
                    </a:cubicBezTo>
                    <a:cubicBezTo>
                      <a:pt x="243" y="704"/>
                      <a:pt x="19" y="1037"/>
                      <a:pt x="13" y="1339"/>
                    </a:cubicBezTo>
                    <a:cubicBezTo>
                      <a:pt x="0" y="1642"/>
                      <a:pt x="134" y="1933"/>
                      <a:pt x="170" y="2229"/>
                    </a:cubicBezTo>
                    <a:cubicBezTo>
                      <a:pt x="212" y="2581"/>
                      <a:pt x="121" y="2944"/>
                      <a:pt x="103" y="3307"/>
                    </a:cubicBezTo>
                    <a:cubicBezTo>
                      <a:pt x="91" y="3422"/>
                      <a:pt x="91" y="3549"/>
                      <a:pt x="152" y="3652"/>
                    </a:cubicBezTo>
                    <a:cubicBezTo>
                      <a:pt x="200" y="3725"/>
                      <a:pt x="273" y="3785"/>
                      <a:pt x="358" y="3828"/>
                    </a:cubicBezTo>
                    <a:cubicBezTo>
                      <a:pt x="382" y="3846"/>
                      <a:pt x="406" y="3852"/>
                      <a:pt x="418" y="3870"/>
                    </a:cubicBezTo>
                    <a:cubicBezTo>
                      <a:pt x="1072" y="4185"/>
                      <a:pt x="636" y="4996"/>
                      <a:pt x="1205" y="5184"/>
                    </a:cubicBezTo>
                    <a:cubicBezTo>
                      <a:pt x="1213" y="5188"/>
                      <a:pt x="1220" y="5189"/>
                      <a:pt x="1226" y="5189"/>
                    </a:cubicBezTo>
                    <a:cubicBezTo>
                      <a:pt x="1302" y="5189"/>
                      <a:pt x="1235" y="4922"/>
                      <a:pt x="1387" y="4821"/>
                    </a:cubicBezTo>
                    <a:cubicBezTo>
                      <a:pt x="1417" y="4809"/>
                      <a:pt x="1447" y="4790"/>
                      <a:pt x="1502" y="4790"/>
                    </a:cubicBezTo>
                    <a:cubicBezTo>
                      <a:pt x="2204" y="5057"/>
                      <a:pt x="1562" y="5874"/>
                      <a:pt x="2204" y="6122"/>
                    </a:cubicBezTo>
                    <a:cubicBezTo>
                      <a:pt x="2380" y="5874"/>
                      <a:pt x="2271" y="5541"/>
                      <a:pt x="2434" y="5323"/>
                    </a:cubicBezTo>
                    <a:cubicBezTo>
                      <a:pt x="2452" y="5293"/>
                      <a:pt x="2477" y="5269"/>
                      <a:pt x="2507" y="5245"/>
                    </a:cubicBezTo>
                    <a:cubicBezTo>
                      <a:pt x="2971" y="5303"/>
                      <a:pt x="2857" y="5938"/>
                      <a:pt x="3033" y="5938"/>
                    </a:cubicBezTo>
                    <a:cubicBezTo>
                      <a:pt x="3041" y="5938"/>
                      <a:pt x="3049" y="5937"/>
                      <a:pt x="3058" y="5935"/>
                    </a:cubicBezTo>
                    <a:cubicBezTo>
                      <a:pt x="3482" y="5686"/>
                      <a:pt x="3270" y="4990"/>
                      <a:pt x="3542" y="4566"/>
                    </a:cubicBezTo>
                    <a:cubicBezTo>
                      <a:pt x="3542" y="4542"/>
                      <a:pt x="3554" y="4530"/>
                      <a:pt x="3560" y="4506"/>
                    </a:cubicBezTo>
                    <a:cubicBezTo>
                      <a:pt x="3566" y="4476"/>
                      <a:pt x="3585" y="4451"/>
                      <a:pt x="3597" y="4421"/>
                    </a:cubicBezTo>
                    <a:cubicBezTo>
                      <a:pt x="3627" y="4361"/>
                      <a:pt x="3706" y="4300"/>
                      <a:pt x="3706" y="4300"/>
                    </a:cubicBezTo>
                    <a:cubicBezTo>
                      <a:pt x="4057" y="4488"/>
                      <a:pt x="3845" y="4869"/>
                      <a:pt x="4057" y="5117"/>
                    </a:cubicBezTo>
                    <a:cubicBezTo>
                      <a:pt x="4101" y="5174"/>
                      <a:pt x="4138" y="5197"/>
                      <a:pt x="4170" y="5197"/>
                    </a:cubicBezTo>
                    <a:cubicBezTo>
                      <a:pt x="4244" y="5197"/>
                      <a:pt x="4293" y="5079"/>
                      <a:pt x="4347" y="4990"/>
                    </a:cubicBezTo>
                    <a:cubicBezTo>
                      <a:pt x="4384" y="4827"/>
                      <a:pt x="4384" y="4657"/>
                      <a:pt x="4414" y="4506"/>
                    </a:cubicBezTo>
                    <a:cubicBezTo>
                      <a:pt x="4420" y="4476"/>
                      <a:pt x="4432" y="4445"/>
                      <a:pt x="4444" y="4415"/>
                    </a:cubicBezTo>
                    <a:cubicBezTo>
                      <a:pt x="4414" y="4361"/>
                      <a:pt x="4493" y="4239"/>
                      <a:pt x="4559" y="4239"/>
                    </a:cubicBezTo>
                    <a:cubicBezTo>
                      <a:pt x="5122" y="4488"/>
                      <a:pt x="4559" y="5184"/>
                      <a:pt x="5122" y="5432"/>
                    </a:cubicBezTo>
                    <a:cubicBezTo>
                      <a:pt x="5195" y="4869"/>
                      <a:pt x="5195" y="4239"/>
                      <a:pt x="5564" y="3749"/>
                    </a:cubicBezTo>
                    <a:cubicBezTo>
                      <a:pt x="5577" y="3725"/>
                      <a:pt x="5595" y="3695"/>
                      <a:pt x="5601" y="3664"/>
                    </a:cubicBezTo>
                    <a:cubicBezTo>
                      <a:pt x="5686" y="3477"/>
                      <a:pt x="5716" y="3265"/>
                      <a:pt x="5710" y="3053"/>
                    </a:cubicBezTo>
                    <a:cubicBezTo>
                      <a:pt x="5692" y="2780"/>
                      <a:pt x="5625" y="2484"/>
                      <a:pt x="5595" y="2187"/>
                    </a:cubicBezTo>
                    <a:cubicBezTo>
                      <a:pt x="5564" y="1896"/>
                      <a:pt x="5570" y="1594"/>
                      <a:pt x="5474" y="1309"/>
                    </a:cubicBezTo>
                    <a:cubicBezTo>
                      <a:pt x="5371" y="1025"/>
                      <a:pt x="5159" y="776"/>
                      <a:pt x="4953" y="534"/>
                    </a:cubicBezTo>
                    <a:cubicBezTo>
                      <a:pt x="4892" y="455"/>
                      <a:pt x="4826" y="383"/>
                      <a:pt x="4723" y="353"/>
                    </a:cubicBezTo>
                    <a:cubicBezTo>
                      <a:pt x="4676" y="336"/>
                      <a:pt x="4627" y="331"/>
                      <a:pt x="4577" y="331"/>
                    </a:cubicBezTo>
                    <a:cubicBezTo>
                      <a:pt x="4494" y="331"/>
                      <a:pt x="4407" y="345"/>
                      <a:pt x="4321" y="345"/>
                    </a:cubicBezTo>
                    <a:cubicBezTo>
                      <a:pt x="4283" y="345"/>
                      <a:pt x="4245" y="342"/>
                      <a:pt x="4208" y="334"/>
                    </a:cubicBezTo>
                    <a:cubicBezTo>
                      <a:pt x="4027" y="298"/>
                      <a:pt x="3924" y="123"/>
                      <a:pt x="3754" y="50"/>
                    </a:cubicBezTo>
                    <a:cubicBezTo>
                      <a:pt x="3680" y="15"/>
                      <a:pt x="3599" y="0"/>
                      <a:pt x="3516" y="0"/>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64517" y="2414472"/>
                <a:ext cx="877390" cy="636350"/>
              </a:xfrm>
              <a:custGeom>
                <a:avLst/>
                <a:gdLst/>
                <a:ahLst/>
                <a:cxnLst/>
                <a:rect l="l" t="t" r="r" b="b"/>
                <a:pathLst>
                  <a:path w="5420" h="3931" extrusionOk="0">
                    <a:moveTo>
                      <a:pt x="3346" y="1"/>
                    </a:moveTo>
                    <a:cubicBezTo>
                      <a:pt x="3190" y="1"/>
                      <a:pt x="3028" y="40"/>
                      <a:pt x="2889" y="86"/>
                    </a:cubicBezTo>
                    <a:cubicBezTo>
                      <a:pt x="2586" y="182"/>
                      <a:pt x="2313" y="322"/>
                      <a:pt x="2011" y="425"/>
                    </a:cubicBezTo>
                    <a:cubicBezTo>
                      <a:pt x="1787" y="505"/>
                      <a:pt x="1530" y="563"/>
                      <a:pt x="1277" y="563"/>
                    </a:cubicBezTo>
                    <a:cubicBezTo>
                      <a:pt x="1187" y="563"/>
                      <a:pt x="1099" y="555"/>
                      <a:pt x="1012" y="540"/>
                    </a:cubicBezTo>
                    <a:cubicBezTo>
                      <a:pt x="860" y="515"/>
                      <a:pt x="709" y="461"/>
                      <a:pt x="552" y="461"/>
                    </a:cubicBezTo>
                    <a:cubicBezTo>
                      <a:pt x="225" y="461"/>
                      <a:pt x="13" y="673"/>
                      <a:pt x="7" y="873"/>
                    </a:cubicBezTo>
                    <a:cubicBezTo>
                      <a:pt x="1" y="1060"/>
                      <a:pt x="122" y="1248"/>
                      <a:pt x="158" y="1442"/>
                    </a:cubicBezTo>
                    <a:cubicBezTo>
                      <a:pt x="200" y="1666"/>
                      <a:pt x="110" y="1902"/>
                      <a:pt x="91" y="2126"/>
                    </a:cubicBezTo>
                    <a:cubicBezTo>
                      <a:pt x="79" y="2205"/>
                      <a:pt x="79" y="2277"/>
                      <a:pt x="140" y="2350"/>
                    </a:cubicBezTo>
                    <a:cubicBezTo>
                      <a:pt x="188" y="2392"/>
                      <a:pt x="255" y="2429"/>
                      <a:pt x="340" y="2459"/>
                    </a:cubicBezTo>
                    <a:cubicBezTo>
                      <a:pt x="364" y="2471"/>
                      <a:pt x="376" y="2477"/>
                      <a:pt x="400" y="2483"/>
                    </a:cubicBezTo>
                    <a:cubicBezTo>
                      <a:pt x="1012" y="2689"/>
                      <a:pt x="612" y="3204"/>
                      <a:pt x="1151" y="3325"/>
                    </a:cubicBezTo>
                    <a:cubicBezTo>
                      <a:pt x="1158" y="3327"/>
                      <a:pt x="1164" y="3328"/>
                      <a:pt x="1169" y="3328"/>
                    </a:cubicBezTo>
                    <a:cubicBezTo>
                      <a:pt x="1237" y="3328"/>
                      <a:pt x="1174" y="3151"/>
                      <a:pt x="1320" y="3095"/>
                    </a:cubicBezTo>
                    <a:cubicBezTo>
                      <a:pt x="1351" y="3089"/>
                      <a:pt x="1381" y="3082"/>
                      <a:pt x="1429" y="3076"/>
                    </a:cubicBezTo>
                    <a:cubicBezTo>
                      <a:pt x="2095" y="3240"/>
                      <a:pt x="1490" y="3761"/>
                      <a:pt x="2095" y="3930"/>
                    </a:cubicBezTo>
                    <a:cubicBezTo>
                      <a:pt x="2253" y="3773"/>
                      <a:pt x="2162" y="3561"/>
                      <a:pt x="2307" y="3422"/>
                    </a:cubicBezTo>
                    <a:cubicBezTo>
                      <a:pt x="2319" y="3403"/>
                      <a:pt x="2344" y="3391"/>
                      <a:pt x="2374" y="3373"/>
                    </a:cubicBezTo>
                    <a:cubicBezTo>
                      <a:pt x="2816" y="3414"/>
                      <a:pt x="2711" y="3817"/>
                      <a:pt x="2873" y="3817"/>
                    </a:cubicBezTo>
                    <a:cubicBezTo>
                      <a:pt x="2880" y="3817"/>
                      <a:pt x="2887" y="3816"/>
                      <a:pt x="2895" y="3815"/>
                    </a:cubicBezTo>
                    <a:cubicBezTo>
                      <a:pt x="3300" y="3658"/>
                      <a:pt x="3100" y="3210"/>
                      <a:pt x="3361" y="2943"/>
                    </a:cubicBezTo>
                    <a:cubicBezTo>
                      <a:pt x="3361" y="2931"/>
                      <a:pt x="3367" y="2919"/>
                      <a:pt x="3373" y="2907"/>
                    </a:cubicBezTo>
                    <a:cubicBezTo>
                      <a:pt x="3379" y="2889"/>
                      <a:pt x="3397" y="2871"/>
                      <a:pt x="3409" y="2852"/>
                    </a:cubicBezTo>
                    <a:cubicBezTo>
                      <a:pt x="3440" y="2816"/>
                      <a:pt x="3512" y="2780"/>
                      <a:pt x="3512" y="2780"/>
                    </a:cubicBezTo>
                    <a:cubicBezTo>
                      <a:pt x="3851" y="2901"/>
                      <a:pt x="3645" y="3143"/>
                      <a:pt x="3851" y="3300"/>
                    </a:cubicBezTo>
                    <a:cubicBezTo>
                      <a:pt x="3892" y="3337"/>
                      <a:pt x="3926" y="3352"/>
                      <a:pt x="3957" y="3352"/>
                    </a:cubicBezTo>
                    <a:cubicBezTo>
                      <a:pt x="4028" y="3352"/>
                      <a:pt x="4077" y="3275"/>
                      <a:pt x="4124" y="3216"/>
                    </a:cubicBezTo>
                    <a:cubicBezTo>
                      <a:pt x="4154" y="3119"/>
                      <a:pt x="4154" y="3004"/>
                      <a:pt x="4190" y="2907"/>
                    </a:cubicBezTo>
                    <a:cubicBezTo>
                      <a:pt x="4196" y="2883"/>
                      <a:pt x="4208" y="2871"/>
                      <a:pt x="4214" y="2846"/>
                    </a:cubicBezTo>
                    <a:cubicBezTo>
                      <a:pt x="4190" y="2816"/>
                      <a:pt x="4257" y="2731"/>
                      <a:pt x="4317" y="2731"/>
                    </a:cubicBezTo>
                    <a:cubicBezTo>
                      <a:pt x="4856" y="2889"/>
                      <a:pt x="4317" y="3337"/>
                      <a:pt x="4856" y="3494"/>
                    </a:cubicBezTo>
                    <a:cubicBezTo>
                      <a:pt x="4923" y="3131"/>
                      <a:pt x="4923" y="2731"/>
                      <a:pt x="5274" y="2423"/>
                    </a:cubicBezTo>
                    <a:cubicBezTo>
                      <a:pt x="5286" y="2404"/>
                      <a:pt x="5298" y="2392"/>
                      <a:pt x="5310" y="2368"/>
                    </a:cubicBezTo>
                    <a:cubicBezTo>
                      <a:pt x="5389" y="2247"/>
                      <a:pt x="5419" y="2114"/>
                      <a:pt x="5407" y="1981"/>
                    </a:cubicBezTo>
                    <a:cubicBezTo>
                      <a:pt x="5407" y="1775"/>
                      <a:pt x="5347" y="1593"/>
                      <a:pt x="5316" y="1399"/>
                    </a:cubicBezTo>
                    <a:cubicBezTo>
                      <a:pt x="5286" y="1212"/>
                      <a:pt x="5298" y="1024"/>
                      <a:pt x="5195" y="842"/>
                    </a:cubicBezTo>
                    <a:cubicBezTo>
                      <a:pt x="5098" y="661"/>
                      <a:pt x="4893" y="503"/>
                      <a:pt x="4699" y="340"/>
                    </a:cubicBezTo>
                    <a:cubicBezTo>
                      <a:pt x="4638" y="297"/>
                      <a:pt x="4572" y="243"/>
                      <a:pt x="4481" y="219"/>
                    </a:cubicBezTo>
                    <a:cubicBezTo>
                      <a:pt x="4441" y="209"/>
                      <a:pt x="4399" y="206"/>
                      <a:pt x="4356" y="206"/>
                    </a:cubicBezTo>
                    <a:cubicBezTo>
                      <a:pt x="4269" y="206"/>
                      <a:pt x="4178" y="219"/>
                      <a:pt x="4090" y="219"/>
                    </a:cubicBezTo>
                    <a:cubicBezTo>
                      <a:pt x="4058" y="219"/>
                      <a:pt x="4027" y="217"/>
                      <a:pt x="3997" y="213"/>
                    </a:cubicBezTo>
                    <a:cubicBezTo>
                      <a:pt x="3821" y="182"/>
                      <a:pt x="3724" y="79"/>
                      <a:pt x="3561" y="31"/>
                    </a:cubicBezTo>
                    <a:cubicBezTo>
                      <a:pt x="3492" y="10"/>
                      <a:pt x="3420" y="1"/>
                      <a:pt x="3346"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113525" y="2293549"/>
                <a:ext cx="987144" cy="1194351"/>
              </a:xfrm>
              <a:custGeom>
                <a:avLst/>
                <a:gdLst/>
                <a:ahLst/>
                <a:cxnLst/>
                <a:rect l="l" t="t" r="r" b="b"/>
                <a:pathLst>
                  <a:path w="6098" h="7378" extrusionOk="0">
                    <a:moveTo>
                      <a:pt x="3751" y="0"/>
                    </a:moveTo>
                    <a:cubicBezTo>
                      <a:pt x="3579" y="0"/>
                      <a:pt x="3397" y="68"/>
                      <a:pt x="3240" y="148"/>
                    </a:cubicBezTo>
                    <a:cubicBezTo>
                      <a:pt x="2895" y="342"/>
                      <a:pt x="2598" y="596"/>
                      <a:pt x="2259" y="784"/>
                    </a:cubicBezTo>
                    <a:cubicBezTo>
                      <a:pt x="2008" y="932"/>
                      <a:pt x="1717" y="1037"/>
                      <a:pt x="1432" y="1037"/>
                    </a:cubicBezTo>
                    <a:cubicBezTo>
                      <a:pt x="1333" y="1037"/>
                      <a:pt x="1235" y="1024"/>
                      <a:pt x="1139" y="996"/>
                    </a:cubicBezTo>
                    <a:cubicBezTo>
                      <a:pt x="963" y="942"/>
                      <a:pt x="800" y="845"/>
                      <a:pt x="624" y="845"/>
                    </a:cubicBezTo>
                    <a:cubicBezTo>
                      <a:pt x="261" y="845"/>
                      <a:pt x="19" y="1244"/>
                      <a:pt x="13" y="1614"/>
                    </a:cubicBezTo>
                    <a:cubicBezTo>
                      <a:pt x="1" y="1977"/>
                      <a:pt x="140" y="2322"/>
                      <a:pt x="182" y="2679"/>
                    </a:cubicBezTo>
                    <a:cubicBezTo>
                      <a:pt x="231" y="3109"/>
                      <a:pt x="134" y="3539"/>
                      <a:pt x="110" y="3981"/>
                    </a:cubicBezTo>
                    <a:cubicBezTo>
                      <a:pt x="104" y="4126"/>
                      <a:pt x="104" y="4265"/>
                      <a:pt x="170" y="4386"/>
                    </a:cubicBezTo>
                    <a:cubicBezTo>
                      <a:pt x="225" y="4477"/>
                      <a:pt x="297" y="4550"/>
                      <a:pt x="388" y="4610"/>
                    </a:cubicBezTo>
                    <a:lnTo>
                      <a:pt x="455" y="4653"/>
                    </a:lnTo>
                    <a:cubicBezTo>
                      <a:pt x="1145" y="5034"/>
                      <a:pt x="691" y="6015"/>
                      <a:pt x="1296" y="6245"/>
                    </a:cubicBezTo>
                    <a:cubicBezTo>
                      <a:pt x="1305" y="6250"/>
                      <a:pt x="1312" y="6252"/>
                      <a:pt x="1319" y="6252"/>
                    </a:cubicBezTo>
                    <a:cubicBezTo>
                      <a:pt x="1399" y="6252"/>
                      <a:pt x="1328" y="5921"/>
                      <a:pt x="1496" y="5809"/>
                    </a:cubicBezTo>
                    <a:cubicBezTo>
                      <a:pt x="1526" y="5791"/>
                      <a:pt x="1563" y="5779"/>
                      <a:pt x="1605" y="5773"/>
                    </a:cubicBezTo>
                    <a:cubicBezTo>
                      <a:pt x="2356" y="6094"/>
                      <a:pt x="1678" y="7075"/>
                      <a:pt x="2356" y="7377"/>
                    </a:cubicBezTo>
                    <a:cubicBezTo>
                      <a:pt x="2538" y="7075"/>
                      <a:pt x="2435" y="6675"/>
                      <a:pt x="2598" y="6415"/>
                    </a:cubicBezTo>
                    <a:cubicBezTo>
                      <a:pt x="2622" y="6384"/>
                      <a:pt x="2647" y="6354"/>
                      <a:pt x="2677" y="6324"/>
                    </a:cubicBezTo>
                    <a:cubicBezTo>
                      <a:pt x="3170" y="6393"/>
                      <a:pt x="3052" y="7158"/>
                      <a:pt x="3238" y="7158"/>
                    </a:cubicBezTo>
                    <a:cubicBezTo>
                      <a:pt x="3246" y="7158"/>
                      <a:pt x="3255" y="7156"/>
                      <a:pt x="3264" y="7153"/>
                    </a:cubicBezTo>
                    <a:cubicBezTo>
                      <a:pt x="3718" y="6851"/>
                      <a:pt x="3494" y="6015"/>
                      <a:pt x="3779" y="5500"/>
                    </a:cubicBezTo>
                    <a:cubicBezTo>
                      <a:pt x="3785" y="5476"/>
                      <a:pt x="3785" y="5458"/>
                      <a:pt x="3797" y="5428"/>
                    </a:cubicBezTo>
                    <a:cubicBezTo>
                      <a:pt x="3803" y="5385"/>
                      <a:pt x="3815" y="5355"/>
                      <a:pt x="3833" y="5325"/>
                    </a:cubicBezTo>
                    <a:cubicBezTo>
                      <a:pt x="3870" y="5258"/>
                      <a:pt x="3948" y="5186"/>
                      <a:pt x="3948" y="5186"/>
                    </a:cubicBezTo>
                    <a:cubicBezTo>
                      <a:pt x="4324" y="5410"/>
                      <a:pt x="4100" y="5864"/>
                      <a:pt x="4324" y="6166"/>
                    </a:cubicBezTo>
                    <a:cubicBezTo>
                      <a:pt x="4370" y="6236"/>
                      <a:pt x="4409" y="6264"/>
                      <a:pt x="4443" y="6264"/>
                    </a:cubicBezTo>
                    <a:cubicBezTo>
                      <a:pt x="4522" y="6264"/>
                      <a:pt x="4576" y="6120"/>
                      <a:pt x="4626" y="6015"/>
                    </a:cubicBezTo>
                    <a:cubicBezTo>
                      <a:pt x="4663" y="5827"/>
                      <a:pt x="4663" y="5616"/>
                      <a:pt x="4705" y="5434"/>
                    </a:cubicBezTo>
                    <a:cubicBezTo>
                      <a:pt x="4711" y="5398"/>
                      <a:pt x="4717" y="5355"/>
                      <a:pt x="4735" y="5319"/>
                    </a:cubicBezTo>
                    <a:cubicBezTo>
                      <a:pt x="4705" y="5258"/>
                      <a:pt x="4778" y="5107"/>
                      <a:pt x="4856" y="5107"/>
                    </a:cubicBezTo>
                    <a:cubicBezTo>
                      <a:pt x="5462" y="5410"/>
                      <a:pt x="4856" y="6245"/>
                      <a:pt x="5462" y="6548"/>
                    </a:cubicBezTo>
                    <a:cubicBezTo>
                      <a:pt x="5535" y="5864"/>
                      <a:pt x="5535" y="5107"/>
                      <a:pt x="5928" y="4520"/>
                    </a:cubicBezTo>
                    <a:cubicBezTo>
                      <a:pt x="5946" y="4489"/>
                      <a:pt x="5958" y="4459"/>
                      <a:pt x="5976" y="4417"/>
                    </a:cubicBezTo>
                    <a:cubicBezTo>
                      <a:pt x="6067" y="4193"/>
                      <a:pt x="6098" y="3932"/>
                      <a:pt x="6085" y="3684"/>
                    </a:cubicBezTo>
                    <a:cubicBezTo>
                      <a:pt x="6055" y="3339"/>
                      <a:pt x="5989" y="2982"/>
                      <a:pt x="5958" y="2631"/>
                    </a:cubicBezTo>
                    <a:cubicBezTo>
                      <a:pt x="5928" y="2280"/>
                      <a:pt x="5934" y="1916"/>
                      <a:pt x="5831" y="1571"/>
                    </a:cubicBezTo>
                    <a:cubicBezTo>
                      <a:pt x="5716" y="1226"/>
                      <a:pt x="5498" y="923"/>
                      <a:pt x="5268" y="633"/>
                    </a:cubicBezTo>
                    <a:cubicBezTo>
                      <a:pt x="5202" y="542"/>
                      <a:pt x="5129" y="451"/>
                      <a:pt x="5026" y="415"/>
                    </a:cubicBezTo>
                    <a:cubicBezTo>
                      <a:pt x="4980" y="397"/>
                      <a:pt x="4931" y="391"/>
                      <a:pt x="4882" y="391"/>
                    </a:cubicBezTo>
                    <a:cubicBezTo>
                      <a:pt x="4784" y="391"/>
                      <a:pt x="4683" y="414"/>
                      <a:pt x="4585" y="414"/>
                    </a:cubicBezTo>
                    <a:cubicBezTo>
                      <a:pt x="4550" y="414"/>
                      <a:pt x="4515" y="411"/>
                      <a:pt x="4481" y="403"/>
                    </a:cubicBezTo>
                    <a:cubicBezTo>
                      <a:pt x="4287" y="348"/>
                      <a:pt x="4172" y="148"/>
                      <a:pt x="3997" y="58"/>
                    </a:cubicBezTo>
                    <a:cubicBezTo>
                      <a:pt x="3920" y="17"/>
                      <a:pt x="3837" y="0"/>
                      <a:pt x="3751"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13525" y="2293549"/>
                <a:ext cx="987144" cy="1194351"/>
              </a:xfrm>
              <a:custGeom>
                <a:avLst/>
                <a:gdLst/>
                <a:ahLst/>
                <a:cxnLst/>
                <a:rect l="l" t="t" r="r" b="b"/>
                <a:pathLst>
                  <a:path w="6098" h="7378" extrusionOk="0">
                    <a:moveTo>
                      <a:pt x="3751" y="0"/>
                    </a:moveTo>
                    <a:cubicBezTo>
                      <a:pt x="3579" y="0"/>
                      <a:pt x="3397" y="68"/>
                      <a:pt x="3240" y="148"/>
                    </a:cubicBezTo>
                    <a:cubicBezTo>
                      <a:pt x="2895" y="342"/>
                      <a:pt x="2598" y="596"/>
                      <a:pt x="2259" y="784"/>
                    </a:cubicBezTo>
                    <a:cubicBezTo>
                      <a:pt x="2008" y="932"/>
                      <a:pt x="1717" y="1037"/>
                      <a:pt x="1432" y="1037"/>
                    </a:cubicBezTo>
                    <a:cubicBezTo>
                      <a:pt x="1333" y="1037"/>
                      <a:pt x="1235" y="1024"/>
                      <a:pt x="1139" y="996"/>
                    </a:cubicBezTo>
                    <a:cubicBezTo>
                      <a:pt x="963" y="942"/>
                      <a:pt x="800" y="845"/>
                      <a:pt x="624" y="845"/>
                    </a:cubicBezTo>
                    <a:cubicBezTo>
                      <a:pt x="261" y="845"/>
                      <a:pt x="19" y="1244"/>
                      <a:pt x="13" y="1614"/>
                    </a:cubicBezTo>
                    <a:cubicBezTo>
                      <a:pt x="1" y="1977"/>
                      <a:pt x="140" y="2322"/>
                      <a:pt x="182" y="2679"/>
                    </a:cubicBezTo>
                    <a:cubicBezTo>
                      <a:pt x="231" y="3109"/>
                      <a:pt x="134" y="3539"/>
                      <a:pt x="110" y="3981"/>
                    </a:cubicBezTo>
                    <a:cubicBezTo>
                      <a:pt x="104" y="4126"/>
                      <a:pt x="104" y="4265"/>
                      <a:pt x="170" y="4386"/>
                    </a:cubicBezTo>
                    <a:cubicBezTo>
                      <a:pt x="225" y="4477"/>
                      <a:pt x="297" y="4550"/>
                      <a:pt x="388" y="4610"/>
                    </a:cubicBezTo>
                    <a:lnTo>
                      <a:pt x="455" y="4653"/>
                    </a:lnTo>
                    <a:cubicBezTo>
                      <a:pt x="1145" y="5034"/>
                      <a:pt x="691" y="6015"/>
                      <a:pt x="1296" y="6245"/>
                    </a:cubicBezTo>
                    <a:cubicBezTo>
                      <a:pt x="1305" y="6250"/>
                      <a:pt x="1312" y="6252"/>
                      <a:pt x="1319" y="6252"/>
                    </a:cubicBezTo>
                    <a:cubicBezTo>
                      <a:pt x="1399" y="6252"/>
                      <a:pt x="1328" y="5921"/>
                      <a:pt x="1496" y="5809"/>
                    </a:cubicBezTo>
                    <a:cubicBezTo>
                      <a:pt x="1526" y="5791"/>
                      <a:pt x="1563" y="5779"/>
                      <a:pt x="1605" y="5773"/>
                    </a:cubicBezTo>
                    <a:cubicBezTo>
                      <a:pt x="2356" y="6094"/>
                      <a:pt x="1678" y="7075"/>
                      <a:pt x="2356" y="7377"/>
                    </a:cubicBezTo>
                    <a:cubicBezTo>
                      <a:pt x="2538" y="7075"/>
                      <a:pt x="2435" y="6675"/>
                      <a:pt x="2598" y="6415"/>
                    </a:cubicBezTo>
                    <a:cubicBezTo>
                      <a:pt x="2622" y="6384"/>
                      <a:pt x="2647" y="6354"/>
                      <a:pt x="2677" y="6324"/>
                    </a:cubicBezTo>
                    <a:cubicBezTo>
                      <a:pt x="3170" y="6393"/>
                      <a:pt x="3052" y="7158"/>
                      <a:pt x="3238" y="7158"/>
                    </a:cubicBezTo>
                    <a:cubicBezTo>
                      <a:pt x="3246" y="7158"/>
                      <a:pt x="3255" y="7156"/>
                      <a:pt x="3264" y="7153"/>
                    </a:cubicBezTo>
                    <a:cubicBezTo>
                      <a:pt x="3718" y="6851"/>
                      <a:pt x="3494" y="6015"/>
                      <a:pt x="3779" y="5500"/>
                    </a:cubicBezTo>
                    <a:cubicBezTo>
                      <a:pt x="3785" y="5476"/>
                      <a:pt x="3785" y="5458"/>
                      <a:pt x="3797" y="5428"/>
                    </a:cubicBezTo>
                    <a:cubicBezTo>
                      <a:pt x="3803" y="5385"/>
                      <a:pt x="3815" y="5355"/>
                      <a:pt x="3833" y="5325"/>
                    </a:cubicBezTo>
                    <a:cubicBezTo>
                      <a:pt x="3870" y="5258"/>
                      <a:pt x="3948" y="5186"/>
                      <a:pt x="3948" y="5186"/>
                    </a:cubicBezTo>
                    <a:cubicBezTo>
                      <a:pt x="4324" y="5410"/>
                      <a:pt x="4100" y="5864"/>
                      <a:pt x="4324" y="6166"/>
                    </a:cubicBezTo>
                    <a:cubicBezTo>
                      <a:pt x="4370" y="6236"/>
                      <a:pt x="4409" y="6264"/>
                      <a:pt x="4443" y="6264"/>
                    </a:cubicBezTo>
                    <a:cubicBezTo>
                      <a:pt x="4522" y="6264"/>
                      <a:pt x="4576" y="6120"/>
                      <a:pt x="4626" y="6015"/>
                    </a:cubicBezTo>
                    <a:cubicBezTo>
                      <a:pt x="4663" y="5827"/>
                      <a:pt x="4663" y="5616"/>
                      <a:pt x="4705" y="5434"/>
                    </a:cubicBezTo>
                    <a:cubicBezTo>
                      <a:pt x="4711" y="5398"/>
                      <a:pt x="4717" y="5355"/>
                      <a:pt x="4735" y="5319"/>
                    </a:cubicBezTo>
                    <a:cubicBezTo>
                      <a:pt x="4705" y="5258"/>
                      <a:pt x="4778" y="5107"/>
                      <a:pt x="4856" y="5107"/>
                    </a:cubicBezTo>
                    <a:cubicBezTo>
                      <a:pt x="5462" y="5410"/>
                      <a:pt x="4856" y="6245"/>
                      <a:pt x="5462" y="6548"/>
                    </a:cubicBezTo>
                    <a:cubicBezTo>
                      <a:pt x="5535" y="5864"/>
                      <a:pt x="5535" y="5107"/>
                      <a:pt x="5928" y="4520"/>
                    </a:cubicBezTo>
                    <a:cubicBezTo>
                      <a:pt x="5946" y="4489"/>
                      <a:pt x="5958" y="4459"/>
                      <a:pt x="5976" y="4417"/>
                    </a:cubicBezTo>
                    <a:cubicBezTo>
                      <a:pt x="6067" y="4193"/>
                      <a:pt x="6098" y="3932"/>
                      <a:pt x="6085" y="3684"/>
                    </a:cubicBezTo>
                    <a:cubicBezTo>
                      <a:pt x="6055" y="3339"/>
                      <a:pt x="5989" y="2982"/>
                      <a:pt x="5958" y="2631"/>
                    </a:cubicBezTo>
                    <a:cubicBezTo>
                      <a:pt x="5928" y="2280"/>
                      <a:pt x="5934" y="1916"/>
                      <a:pt x="5831" y="1571"/>
                    </a:cubicBezTo>
                    <a:cubicBezTo>
                      <a:pt x="5716" y="1226"/>
                      <a:pt x="5498" y="923"/>
                      <a:pt x="5268" y="633"/>
                    </a:cubicBezTo>
                    <a:cubicBezTo>
                      <a:pt x="5202" y="542"/>
                      <a:pt x="5129" y="451"/>
                      <a:pt x="5026" y="415"/>
                    </a:cubicBezTo>
                    <a:cubicBezTo>
                      <a:pt x="4980" y="397"/>
                      <a:pt x="4931" y="391"/>
                      <a:pt x="4882" y="391"/>
                    </a:cubicBezTo>
                    <a:cubicBezTo>
                      <a:pt x="4784" y="391"/>
                      <a:pt x="4683" y="414"/>
                      <a:pt x="4585" y="414"/>
                    </a:cubicBezTo>
                    <a:cubicBezTo>
                      <a:pt x="4550" y="414"/>
                      <a:pt x="4515" y="411"/>
                      <a:pt x="4481" y="403"/>
                    </a:cubicBezTo>
                    <a:cubicBezTo>
                      <a:pt x="4287" y="348"/>
                      <a:pt x="4172" y="148"/>
                      <a:pt x="3997" y="58"/>
                    </a:cubicBezTo>
                    <a:cubicBezTo>
                      <a:pt x="3920" y="17"/>
                      <a:pt x="3837" y="0"/>
                      <a:pt x="3751" y="0"/>
                    </a:cubicBezTo>
                    <a:close/>
                  </a:path>
                </a:pathLst>
              </a:custGeom>
              <a:solidFill>
                <a:srgbClr val="516D5D"/>
              </a:solidFill>
              <a:ln w="9525" cap="flat" cmpd="sng">
                <a:solidFill>
                  <a:srgbClr val="516D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142987" y="2316212"/>
                <a:ext cx="925306" cy="991353"/>
              </a:xfrm>
              <a:custGeom>
                <a:avLst/>
                <a:gdLst/>
                <a:ahLst/>
                <a:cxnLst/>
                <a:rect l="l" t="t" r="r" b="b"/>
                <a:pathLst>
                  <a:path w="5716" h="6124" extrusionOk="0">
                    <a:moveTo>
                      <a:pt x="3516" y="1"/>
                    </a:moveTo>
                    <a:cubicBezTo>
                      <a:pt x="3357" y="1"/>
                      <a:pt x="3189" y="56"/>
                      <a:pt x="3046" y="123"/>
                    </a:cubicBezTo>
                    <a:cubicBezTo>
                      <a:pt x="2719" y="275"/>
                      <a:pt x="2440" y="493"/>
                      <a:pt x="2119" y="656"/>
                    </a:cubicBezTo>
                    <a:cubicBezTo>
                      <a:pt x="1886" y="773"/>
                      <a:pt x="1613" y="860"/>
                      <a:pt x="1346" y="860"/>
                    </a:cubicBezTo>
                    <a:cubicBezTo>
                      <a:pt x="1253" y="860"/>
                      <a:pt x="1161" y="849"/>
                      <a:pt x="1072" y="826"/>
                    </a:cubicBezTo>
                    <a:cubicBezTo>
                      <a:pt x="903" y="789"/>
                      <a:pt x="751" y="705"/>
                      <a:pt x="588" y="705"/>
                    </a:cubicBezTo>
                    <a:cubicBezTo>
                      <a:pt x="243" y="705"/>
                      <a:pt x="19" y="1038"/>
                      <a:pt x="13" y="1340"/>
                    </a:cubicBezTo>
                    <a:cubicBezTo>
                      <a:pt x="0" y="1643"/>
                      <a:pt x="134" y="1934"/>
                      <a:pt x="170" y="2230"/>
                    </a:cubicBezTo>
                    <a:cubicBezTo>
                      <a:pt x="212" y="2582"/>
                      <a:pt x="121" y="2945"/>
                      <a:pt x="103" y="3308"/>
                    </a:cubicBezTo>
                    <a:cubicBezTo>
                      <a:pt x="91" y="3423"/>
                      <a:pt x="91" y="3550"/>
                      <a:pt x="152" y="3653"/>
                    </a:cubicBezTo>
                    <a:cubicBezTo>
                      <a:pt x="200" y="3726"/>
                      <a:pt x="273" y="3786"/>
                      <a:pt x="358" y="3829"/>
                    </a:cubicBezTo>
                    <a:cubicBezTo>
                      <a:pt x="382" y="3847"/>
                      <a:pt x="406" y="3853"/>
                      <a:pt x="418" y="3871"/>
                    </a:cubicBezTo>
                    <a:cubicBezTo>
                      <a:pt x="1072" y="4186"/>
                      <a:pt x="636" y="4997"/>
                      <a:pt x="1205" y="5185"/>
                    </a:cubicBezTo>
                    <a:cubicBezTo>
                      <a:pt x="1213" y="5188"/>
                      <a:pt x="1220" y="5190"/>
                      <a:pt x="1226" y="5190"/>
                    </a:cubicBezTo>
                    <a:cubicBezTo>
                      <a:pt x="1302" y="5190"/>
                      <a:pt x="1235" y="4923"/>
                      <a:pt x="1387" y="4822"/>
                    </a:cubicBezTo>
                    <a:cubicBezTo>
                      <a:pt x="1417" y="4810"/>
                      <a:pt x="1447" y="4791"/>
                      <a:pt x="1502" y="4791"/>
                    </a:cubicBezTo>
                    <a:cubicBezTo>
                      <a:pt x="2204" y="5058"/>
                      <a:pt x="1562" y="5875"/>
                      <a:pt x="2204" y="6123"/>
                    </a:cubicBezTo>
                    <a:cubicBezTo>
                      <a:pt x="2380" y="5875"/>
                      <a:pt x="2271" y="5542"/>
                      <a:pt x="2434" y="5324"/>
                    </a:cubicBezTo>
                    <a:cubicBezTo>
                      <a:pt x="2452" y="5294"/>
                      <a:pt x="2477" y="5270"/>
                      <a:pt x="2507" y="5245"/>
                    </a:cubicBezTo>
                    <a:cubicBezTo>
                      <a:pt x="2971" y="5303"/>
                      <a:pt x="2857" y="5939"/>
                      <a:pt x="3033" y="5939"/>
                    </a:cubicBezTo>
                    <a:cubicBezTo>
                      <a:pt x="3041" y="5939"/>
                      <a:pt x="3049" y="5938"/>
                      <a:pt x="3058" y="5936"/>
                    </a:cubicBezTo>
                    <a:cubicBezTo>
                      <a:pt x="3482" y="5687"/>
                      <a:pt x="3270" y="4991"/>
                      <a:pt x="3542" y="4567"/>
                    </a:cubicBezTo>
                    <a:cubicBezTo>
                      <a:pt x="3542" y="4543"/>
                      <a:pt x="3554" y="4531"/>
                      <a:pt x="3560" y="4507"/>
                    </a:cubicBezTo>
                    <a:cubicBezTo>
                      <a:pt x="3566" y="4477"/>
                      <a:pt x="3585" y="4452"/>
                      <a:pt x="3597" y="4422"/>
                    </a:cubicBezTo>
                    <a:cubicBezTo>
                      <a:pt x="3627" y="4361"/>
                      <a:pt x="3706" y="4301"/>
                      <a:pt x="3706" y="4301"/>
                    </a:cubicBezTo>
                    <a:cubicBezTo>
                      <a:pt x="4057" y="4489"/>
                      <a:pt x="3845" y="4870"/>
                      <a:pt x="4057" y="5118"/>
                    </a:cubicBezTo>
                    <a:cubicBezTo>
                      <a:pt x="4101" y="5175"/>
                      <a:pt x="4138" y="5198"/>
                      <a:pt x="4170" y="5198"/>
                    </a:cubicBezTo>
                    <a:cubicBezTo>
                      <a:pt x="4244" y="5198"/>
                      <a:pt x="4293" y="5080"/>
                      <a:pt x="4347" y="4991"/>
                    </a:cubicBezTo>
                    <a:cubicBezTo>
                      <a:pt x="4384" y="4828"/>
                      <a:pt x="4384" y="4658"/>
                      <a:pt x="4414" y="4507"/>
                    </a:cubicBezTo>
                    <a:cubicBezTo>
                      <a:pt x="4420" y="4477"/>
                      <a:pt x="4432" y="4446"/>
                      <a:pt x="4444" y="4416"/>
                    </a:cubicBezTo>
                    <a:cubicBezTo>
                      <a:pt x="4414" y="4361"/>
                      <a:pt x="4493" y="4240"/>
                      <a:pt x="4559" y="4240"/>
                    </a:cubicBezTo>
                    <a:cubicBezTo>
                      <a:pt x="5122" y="4489"/>
                      <a:pt x="4559" y="5185"/>
                      <a:pt x="5122" y="5433"/>
                    </a:cubicBezTo>
                    <a:cubicBezTo>
                      <a:pt x="5195" y="4870"/>
                      <a:pt x="5195" y="4240"/>
                      <a:pt x="5564" y="3750"/>
                    </a:cubicBezTo>
                    <a:cubicBezTo>
                      <a:pt x="5577" y="3726"/>
                      <a:pt x="5595" y="3696"/>
                      <a:pt x="5601" y="3665"/>
                    </a:cubicBezTo>
                    <a:cubicBezTo>
                      <a:pt x="5686" y="3478"/>
                      <a:pt x="5716" y="3266"/>
                      <a:pt x="5710" y="3054"/>
                    </a:cubicBezTo>
                    <a:cubicBezTo>
                      <a:pt x="5692" y="2781"/>
                      <a:pt x="5625" y="2485"/>
                      <a:pt x="5595" y="2188"/>
                    </a:cubicBezTo>
                    <a:cubicBezTo>
                      <a:pt x="5564" y="1897"/>
                      <a:pt x="5570" y="1595"/>
                      <a:pt x="5474" y="1310"/>
                    </a:cubicBezTo>
                    <a:cubicBezTo>
                      <a:pt x="5371" y="1026"/>
                      <a:pt x="5159" y="777"/>
                      <a:pt x="4953" y="535"/>
                    </a:cubicBezTo>
                    <a:cubicBezTo>
                      <a:pt x="4892" y="456"/>
                      <a:pt x="4826" y="384"/>
                      <a:pt x="4723" y="353"/>
                    </a:cubicBezTo>
                    <a:cubicBezTo>
                      <a:pt x="4676" y="337"/>
                      <a:pt x="4627" y="332"/>
                      <a:pt x="4577" y="332"/>
                    </a:cubicBezTo>
                    <a:cubicBezTo>
                      <a:pt x="4494" y="332"/>
                      <a:pt x="4407" y="346"/>
                      <a:pt x="4321" y="346"/>
                    </a:cubicBezTo>
                    <a:cubicBezTo>
                      <a:pt x="4283" y="346"/>
                      <a:pt x="4245" y="343"/>
                      <a:pt x="4208" y="335"/>
                    </a:cubicBezTo>
                    <a:cubicBezTo>
                      <a:pt x="4027" y="299"/>
                      <a:pt x="3924" y="123"/>
                      <a:pt x="3754" y="51"/>
                    </a:cubicBezTo>
                    <a:cubicBezTo>
                      <a:pt x="3680" y="16"/>
                      <a:pt x="3599" y="1"/>
                      <a:pt x="3516" y="1"/>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587992" y="1737980"/>
                <a:ext cx="1074236" cy="1483306"/>
              </a:xfrm>
              <a:custGeom>
                <a:avLst/>
                <a:gdLst/>
                <a:ahLst/>
                <a:cxnLst/>
                <a:rect l="l" t="t" r="r" b="b"/>
                <a:pathLst>
                  <a:path w="6636" h="9163" extrusionOk="0">
                    <a:moveTo>
                      <a:pt x="2864" y="1"/>
                    </a:moveTo>
                    <a:cubicBezTo>
                      <a:pt x="2774" y="1"/>
                      <a:pt x="2686" y="21"/>
                      <a:pt x="2610" y="69"/>
                    </a:cubicBezTo>
                    <a:cubicBezTo>
                      <a:pt x="2416" y="202"/>
                      <a:pt x="2373" y="481"/>
                      <a:pt x="2149" y="577"/>
                    </a:cubicBezTo>
                    <a:cubicBezTo>
                      <a:pt x="2086" y="605"/>
                      <a:pt x="2016" y="612"/>
                      <a:pt x="1945" y="612"/>
                    </a:cubicBezTo>
                    <a:cubicBezTo>
                      <a:pt x="1874" y="612"/>
                      <a:pt x="1801" y="605"/>
                      <a:pt x="1732" y="602"/>
                    </a:cubicBezTo>
                    <a:cubicBezTo>
                      <a:pt x="1699" y="600"/>
                      <a:pt x="1666" y="599"/>
                      <a:pt x="1633" y="599"/>
                    </a:cubicBezTo>
                    <a:cubicBezTo>
                      <a:pt x="880" y="599"/>
                      <a:pt x="158" y="1121"/>
                      <a:pt x="30" y="1782"/>
                    </a:cubicBezTo>
                    <a:cubicBezTo>
                      <a:pt x="0" y="1934"/>
                      <a:pt x="0" y="2085"/>
                      <a:pt x="42" y="2236"/>
                    </a:cubicBezTo>
                    <a:cubicBezTo>
                      <a:pt x="91" y="2382"/>
                      <a:pt x="182" y="2515"/>
                      <a:pt x="254" y="2654"/>
                    </a:cubicBezTo>
                    <a:cubicBezTo>
                      <a:pt x="273" y="2684"/>
                      <a:pt x="285" y="2703"/>
                      <a:pt x="303" y="2733"/>
                    </a:cubicBezTo>
                    <a:cubicBezTo>
                      <a:pt x="551" y="3387"/>
                      <a:pt x="406" y="4271"/>
                      <a:pt x="975" y="4773"/>
                    </a:cubicBezTo>
                    <a:cubicBezTo>
                      <a:pt x="1150" y="4519"/>
                      <a:pt x="951" y="4107"/>
                      <a:pt x="1090" y="3925"/>
                    </a:cubicBezTo>
                    <a:cubicBezTo>
                      <a:pt x="1102" y="3901"/>
                      <a:pt x="1126" y="3877"/>
                      <a:pt x="1157" y="3865"/>
                    </a:cubicBezTo>
                    <a:cubicBezTo>
                      <a:pt x="1164" y="3871"/>
                      <a:pt x="1172" y="3873"/>
                      <a:pt x="1182" y="3873"/>
                    </a:cubicBezTo>
                    <a:cubicBezTo>
                      <a:pt x="1219" y="3873"/>
                      <a:pt x="1265" y="3835"/>
                      <a:pt x="1265" y="3835"/>
                    </a:cubicBezTo>
                    <a:cubicBezTo>
                      <a:pt x="1477" y="4519"/>
                      <a:pt x="1477" y="5276"/>
                      <a:pt x="1907" y="5966"/>
                    </a:cubicBezTo>
                    <a:cubicBezTo>
                      <a:pt x="1968" y="5863"/>
                      <a:pt x="1992" y="5730"/>
                      <a:pt x="1998" y="5597"/>
                    </a:cubicBezTo>
                    <a:cubicBezTo>
                      <a:pt x="1998" y="5566"/>
                      <a:pt x="2004" y="5530"/>
                      <a:pt x="2004" y="5500"/>
                    </a:cubicBezTo>
                    <a:cubicBezTo>
                      <a:pt x="1980" y="5397"/>
                      <a:pt x="1980" y="5276"/>
                      <a:pt x="2125" y="5148"/>
                    </a:cubicBezTo>
                    <a:cubicBezTo>
                      <a:pt x="2185" y="5317"/>
                      <a:pt x="2255" y="5539"/>
                      <a:pt x="2421" y="5539"/>
                    </a:cubicBezTo>
                    <a:cubicBezTo>
                      <a:pt x="2440" y="5539"/>
                      <a:pt x="2461" y="5536"/>
                      <a:pt x="2482" y="5530"/>
                    </a:cubicBezTo>
                    <a:cubicBezTo>
                      <a:pt x="2579" y="5481"/>
                      <a:pt x="2579" y="5300"/>
                      <a:pt x="2628" y="5173"/>
                    </a:cubicBezTo>
                    <a:cubicBezTo>
                      <a:pt x="2640" y="5142"/>
                      <a:pt x="2658" y="5106"/>
                      <a:pt x="2676" y="5082"/>
                    </a:cubicBezTo>
                    <a:cubicBezTo>
                      <a:pt x="2761" y="5027"/>
                      <a:pt x="2761" y="5027"/>
                      <a:pt x="2840" y="4961"/>
                    </a:cubicBezTo>
                    <a:lnTo>
                      <a:pt x="2840" y="4961"/>
                    </a:lnTo>
                    <a:cubicBezTo>
                      <a:pt x="3263" y="5778"/>
                      <a:pt x="2628" y="6783"/>
                      <a:pt x="3336" y="7473"/>
                    </a:cubicBezTo>
                    <a:cubicBezTo>
                      <a:pt x="3346" y="7492"/>
                      <a:pt x="3352" y="7499"/>
                      <a:pt x="3358" y="7499"/>
                    </a:cubicBezTo>
                    <a:cubicBezTo>
                      <a:pt x="3389" y="7499"/>
                      <a:pt x="3366" y="7215"/>
                      <a:pt x="3548" y="7152"/>
                    </a:cubicBezTo>
                    <a:cubicBezTo>
                      <a:pt x="3584" y="7137"/>
                      <a:pt x="3621" y="7130"/>
                      <a:pt x="3654" y="7130"/>
                    </a:cubicBezTo>
                    <a:cubicBezTo>
                      <a:pt x="3754" y="7130"/>
                      <a:pt x="3827" y="7198"/>
                      <a:pt x="3790" y="7334"/>
                    </a:cubicBezTo>
                    <a:cubicBezTo>
                      <a:pt x="3814" y="7364"/>
                      <a:pt x="3839" y="7407"/>
                      <a:pt x="3851" y="7437"/>
                    </a:cubicBezTo>
                    <a:cubicBezTo>
                      <a:pt x="3869" y="7455"/>
                      <a:pt x="3881" y="7485"/>
                      <a:pt x="3905" y="7510"/>
                    </a:cubicBezTo>
                    <a:cubicBezTo>
                      <a:pt x="4262" y="8030"/>
                      <a:pt x="3972" y="8721"/>
                      <a:pt x="4474" y="9163"/>
                    </a:cubicBezTo>
                    <a:cubicBezTo>
                      <a:pt x="4686" y="8660"/>
                      <a:pt x="4541" y="8091"/>
                      <a:pt x="4989" y="7649"/>
                    </a:cubicBezTo>
                    <a:cubicBezTo>
                      <a:pt x="5013" y="7619"/>
                      <a:pt x="5025" y="7588"/>
                      <a:pt x="5037" y="7546"/>
                    </a:cubicBezTo>
                    <a:cubicBezTo>
                      <a:pt x="5086" y="7449"/>
                      <a:pt x="5122" y="7346"/>
                      <a:pt x="5140" y="7237"/>
                    </a:cubicBezTo>
                    <a:cubicBezTo>
                      <a:pt x="5165" y="7104"/>
                      <a:pt x="5165" y="6965"/>
                      <a:pt x="5152" y="6832"/>
                    </a:cubicBezTo>
                    <a:cubicBezTo>
                      <a:pt x="5152" y="6789"/>
                      <a:pt x="5152" y="6759"/>
                      <a:pt x="5146" y="6729"/>
                    </a:cubicBezTo>
                    <a:cubicBezTo>
                      <a:pt x="5037" y="6589"/>
                      <a:pt x="5110" y="6396"/>
                      <a:pt x="5183" y="6396"/>
                    </a:cubicBezTo>
                    <a:cubicBezTo>
                      <a:pt x="5212" y="6383"/>
                      <a:pt x="5237" y="6377"/>
                      <a:pt x="5257" y="6377"/>
                    </a:cubicBezTo>
                    <a:cubicBezTo>
                      <a:pt x="5404" y="6377"/>
                      <a:pt x="5315" y="6688"/>
                      <a:pt x="5402" y="6688"/>
                    </a:cubicBezTo>
                    <a:cubicBezTo>
                      <a:pt x="5418" y="6688"/>
                      <a:pt x="5441" y="6677"/>
                      <a:pt x="5473" y="6650"/>
                    </a:cubicBezTo>
                    <a:cubicBezTo>
                      <a:pt x="5897" y="6396"/>
                      <a:pt x="5685" y="5833"/>
                      <a:pt x="6067" y="5445"/>
                    </a:cubicBezTo>
                    <a:cubicBezTo>
                      <a:pt x="6097" y="5427"/>
                      <a:pt x="6127" y="5421"/>
                      <a:pt x="6157" y="5409"/>
                    </a:cubicBezTo>
                    <a:lnTo>
                      <a:pt x="6248" y="5360"/>
                    </a:lnTo>
                    <a:cubicBezTo>
                      <a:pt x="6533" y="5197"/>
                      <a:pt x="6599" y="4864"/>
                      <a:pt x="6581" y="4561"/>
                    </a:cubicBezTo>
                    <a:cubicBezTo>
                      <a:pt x="6569" y="4265"/>
                      <a:pt x="6484" y="3962"/>
                      <a:pt x="6545" y="3671"/>
                    </a:cubicBezTo>
                    <a:cubicBezTo>
                      <a:pt x="6575" y="3538"/>
                      <a:pt x="6636" y="3399"/>
                      <a:pt x="6630" y="3266"/>
                    </a:cubicBezTo>
                    <a:cubicBezTo>
                      <a:pt x="6605" y="3005"/>
                      <a:pt x="6351" y="2811"/>
                      <a:pt x="6285" y="2551"/>
                    </a:cubicBezTo>
                    <a:cubicBezTo>
                      <a:pt x="6206" y="2242"/>
                      <a:pt x="6424" y="1909"/>
                      <a:pt x="6291" y="1613"/>
                    </a:cubicBezTo>
                    <a:cubicBezTo>
                      <a:pt x="6212" y="1449"/>
                      <a:pt x="6030" y="1334"/>
                      <a:pt x="5837" y="1274"/>
                    </a:cubicBezTo>
                    <a:cubicBezTo>
                      <a:pt x="5637" y="1213"/>
                      <a:pt x="5437" y="1201"/>
                      <a:pt x="5231" y="1171"/>
                    </a:cubicBezTo>
                    <a:cubicBezTo>
                      <a:pt x="4862" y="1116"/>
                      <a:pt x="4486" y="1019"/>
                      <a:pt x="4147" y="880"/>
                    </a:cubicBezTo>
                    <a:cubicBezTo>
                      <a:pt x="4087" y="856"/>
                      <a:pt x="4026" y="838"/>
                      <a:pt x="3972" y="807"/>
                    </a:cubicBezTo>
                    <a:lnTo>
                      <a:pt x="3972" y="807"/>
                    </a:lnTo>
                    <a:cubicBezTo>
                      <a:pt x="4032" y="826"/>
                      <a:pt x="4087" y="856"/>
                      <a:pt x="4147" y="880"/>
                    </a:cubicBezTo>
                    <a:cubicBezTo>
                      <a:pt x="3996" y="795"/>
                      <a:pt x="3863" y="692"/>
                      <a:pt x="3742" y="577"/>
                    </a:cubicBezTo>
                    <a:cubicBezTo>
                      <a:pt x="3578" y="426"/>
                      <a:pt x="3451" y="244"/>
                      <a:pt x="3263" y="123"/>
                    </a:cubicBezTo>
                    <a:cubicBezTo>
                      <a:pt x="3149" y="50"/>
                      <a:pt x="3004" y="1"/>
                      <a:pt x="2864" y="1"/>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620206" y="1762748"/>
                <a:ext cx="1014664" cy="946998"/>
              </a:xfrm>
              <a:custGeom>
                <a:avLst/>
                <a:gdLst/>
                <a:ahLst/>
                <a:cxnLst/>
                <a:rect l="l" t="t" r="r" b="b"/>
                <a:pathLst>
                  <a:path w="6268" h="5850" extrusionOk="0">
                    <a:moveTo>
                      <a:pt x="3912" y="564"/>
                    </a:moveTo>
                    <a:lnTo>
                      <a:pt x="3912" y="564"/>
                    </a:lnTo>
                    <a:cubicBezTo>
                      <a:pt x="4076" y="624"/>
                      <a:pt x="4257" y="673"/>
                      <a:pt x="4439" y="703"/>
                    </a:cubicBezTo>
                    <a:cubicBezTo>
                      <a:pt x="4251" y="673"/>
                      <a:pt x="4069" y="624"/>
                      <a:pt x="3912" y="564"/>
                    </a:cubicBezTo>
                    <a:close/>
                    <a:moveTo>
                      <a:pt x="2709" y="0"/>
                    </a:moveTo>
                    <a:cubicBezTo>
                      <a:pt x="2621" y="0"/>
                      <a:pt x="2536" y="15"/>
                      <a:pt x="2465" y="49"/>
                    </a:cubicBezTo>
                    <a:cubicBezTo>
                      <a:pt x="2277" y="128"/>
                      <a:pt x="2247" y="309"/>
                      <a:pt x="2035" y="370"/>
                    </a:cubicBezTo>
                    <a:cubicBezTo>
                      <a:pt x="1975" y="391"/>
                      <a:pt x="1908" y="397"/>
                      <a:pt x="1841" y="397"/>
                    </a:cubicBezTo>
                    <a:cubicBezTo>
                      <a:pt x="1773" y="397"/>
                      <a:pt x="1705" y="391"/>
                      <a:pt x="1642" y="388"/>
                    </a:cubicBezTo>
                    <a:cubicBezTo>
                      <a:pt x="1611" y="387"/>
                      <a:pt x="1580" y="386"/>
                      <a:pt x="1550" y="386"/>
                    </a:cubicBezTo>
                    <a:cubicBezTo>
                      <a:pt x="832" y="386"/>
                      <a:pt x="153" y="721"/>
                      <a:pt x="25" y="1145"/>
                    </a:cubicBezTo>
                    <a:cubicBezTo>
                      <a:pt x="1" y="1242"/>
                      <a:pt x="1" y="1339"/>
                      <a:pt x="43" y="1429"/>
                    </a:cubicBezTo>
                    <a:cubicBezTo>
                      <a:pt x="92" y="1520"/>
                      <a:pt x="170" y="1605"/>
                      <a:pt x="249" y="1696"/>
                    </a:cubicBezTo>
                    <a:cubicBezTo>
                      <a:pt x="261" y="1714"/>
                      <a:pt x="279" y="1732"/>
                      <a:pt x="292" y="1750"/>
                    </a:cubicBezTo>
                    <a:cubicBezTo>
                      <a:pt x="528" y="2168"/>
                      <a:pt x="394" y="2725"/>
                      <a:pt x="927" y="3052"/>
                    </a:cubicBezTo>
                    <a:cubicBezTo>
                      <a:pt x="1085" y="2895"/>
                      <a:pt x="903" y="2628"/>
                      <a:pt x="1036" y="2507"/>
                    </a:cubicBezTo>
                    <a:cubicBezTo>
                      <a:pt x="1048" y="2489"/>
                      <a:pt x="1073" y="2477"/>
                      <a:pt x="1097" y="2471"/>
                    </a:cubicBezTo>
                    <a:cubicBezTo>
                      <a:pt x="1102" y="2474"/>
                      <a:pt x="1109" y="2475"/>
                      <a:pt x="1116" y="2475"/>
                    </a:cubicBezTo>
                    <a:cubicBezTo>
                      <a:pt x="1148" y="2475"/>
                      <a:pt x="1194" y="2447"/>
                      <a:pt x="1194" y="2447"/>
                    </a:cubicBezTo>
                    <a:cubicBezTo>
                      <a:pt x="1399" y="2882"/>
                      <a:pt x="1399" y="3367"/>
                      <a:pt x="1799" y="3809"/>
                    </a:cubicBezTo>
                    <a:cubicBezTo>
                      <a:pt x="1860" y="3742"/>
                      <a:pt x="1872" y="3657"/>
                      <a:pt x="1884" y="3573"/>
                    </a:cubicBezTo>
                    <a:cubicBezTo>
                      <a:pt x="1884" y="3548"/>
                      <a:pt x="1884" y="3530"/>
                      <a:pt x="1890" y="3512"/>
                    </a:cubicBezTo>
                    <a:cubicBezTo>
                      <a:pt x="1866" y="3452"/>
                      <a:pt x="1866" y="3367"/>
                      <a:pt x="2005" y="3294"/>
                    </a:cubicBezTo>
                    <a:cubicBezTo>
                      <a:pt x="2065" y="3403"/>
                      <a:pt x="2125" y="3542"/>
                      <a:pt x="2286" y="3542"/>
                    </a:cubicBezTo>
                    <a:cubicBezTo>
                      <a:pt x="2304" y="3542"/>
                      <a:pt x="2323" y="3540"/>
                      <a:pt x="2344" y="3536"/>
                    </a:cubicBezTo>
                    <a:cubicBezTo>
                      <a:pt x="2435" y="3506"/>
                      <a:pt x="2435" y="3391"/>
                      <a:pt x="2483" y="3306"/>
                    </a:cubicBezTo>
                    <a:cubicBezTo>
                      <a:pt x="2495" y="3288"/>
                      <a:pt x="2513" y="3270"/>
                      <a:pt x="2526" y="3246"/>
                    </a:cubicBezTo>
                    <a:cubicBezTo>
                      <a:pt x="2610" y="3209"/>
                      <a:pt x="2610" y="3209"/>
                      <a:pt x="2677" y="3173"/>
                    </a:cubicBezTo>
                    <a:lnTo>
                      <a:pt x="2677" y="3173"/>
                    </a:lnTo>
                    <a:cubicBezTo>
                      <a:pt x="3077" y="3694"/>
                      <a:pt x="2471" y="4336"/>
                      <a:pt x="3149" y="4778"/>
                    </a:cubicBezTo>
                    <a:cubicBezTo>
                      <a:pt x="3159" y="4790"/>
                      <a:pt x="3166" y="4795"/>
                      <a:pt x="3171" y="4795"/>
                    </a:cubicBezTo>
                    <a:cubicBezTo>
                      <a:pt x="3202" y="4795"/>
                      <a:pt x="3179" y="4613"/>
                      <a:pt x="3349" y="4572"/>
                    </a:cubicBezTo>
                    <a:cubicBezTo>
                      <a:pt x="3383" y="4563"/>
                      <a:pt x="3418" y="4558"/>
                      <a:pt x="3449" y="4558"/>
                    </a:cubicBezTo>
                    <a:cubicBezTo>
                      <a:pt x="3543" y="4558"/>
                      <a:pt x="3611" y="4600"/>
                      <a:pt x="3579" y="4687"/>
                    </a:cubicBezTo>
                    <a:lnTo>
                      <a:pt x="3640" y="4747"/>
                    </a:lnTo>
                    <a:cubicBezTo>
                      <a:pt x="3652" y="4759"/>
                      <a:pt x="3670" y="4778"/>
                      <a:pt x="3682" y="4802"/>
                    </a:cubicBezTo>
                    <a:cubicBezTo>
                      <a:pt x="4015" y="5135"/>
                      <a:pt x="3755" y="5571"/>
                      <a:pt x="4221" y="5849"/>
                    </a:cubicBezTo>
                    <a:cubicBezTo>
                      <a:pt x="4427" y="5534"/>
                      <a:pt x="4287" y="5171"/>
                      <a:pt x="4705" y="4880"/>
                    </a:cubicBezTo>
                    <a:cubicBezTo>
                      <a:pt x="4723" y="4862"/>
                      <a:pt x="4742" y="4844"/>
                      <a:pt x="4760" y="4820"/>
                    </a:cubicBezTo>
                    <a:cubicBezTo>
                      <a:pt x="4802" y="4759"/>
                      <a:pt x="4832" y="4693"/>
                      <a:pt x="4857" y="4626"/>
                    </a:cubicBezTo>
                    <a:cubicBezTo>
                      <a:pt x="4881" y="4541"/>
                      <a:pt x="4881" y="4451"/>
                      <a:pt x="4875" y="4366"/>
                    </a:cubicBezTo>
                    <a:lnTo>
                      <a:pt x="4875" y="4305"/>
                    </a:lnTo>
                    <a:cubicBezTo>
                      <a:pt x="4772" y="4214"/>
                      <a:pt x="4844" y="4093"/>
                      <a:pt x="4905" y="4093"/>
                    </a:cubicBezTo>
                    <a:cubicBezTo>
                      <a:pt x="4932" y="4086"/>
                      <a:pt x="4954" y="4082"/>
                      <a:pt x="4973" y="4082"/>
                    </a:cubicBezTo>
                    <a:cubicBezTo>
                      <a:pt x="5114" y="4082"/>
                      <a:pt x="5032" y="4282"/>
                      <a:pt x="5111" y="4282"/>
                    </a:cubicBezTo>
                    <a:cubicBezTo>
                      <a:pt x="5126" y="4282"/>
                      <a:pt x="5148" y="4274"/>
                      <a:pt x="5177" y="4257"/>
                    </a:cubicBezTo>
                    <a:cubicBezTo>
                      <a:pt x="5577" y="4093"/>
                      <a:pt x="5377" y="3730"/>
                      <a:pt x="5740" y="3482"/>
                    </a:cubicBezTo>
                    <a:lnTo>
                      <a:pt x="5831" y="3458"/>
                    </a:lnTo>
                    <a:cubicBezTo>
                      <a:pt x="5862" y="3452"/>
                      <a:pt x="5892" y="3446"/>
                      <a:pt x="5916" y="3427"/>
                    </a:cubicBezTo>
                    <a:cubicBezTo>
                      <a:pt x="6182" y="3324"/>
                      <a:pt x="6249" y="3113"/>
                      <a:pt x="6237" y="2925"/>
                    </a:cubicBezTo>
                    <a:cubicBezTo>
                      <a:pt x="6219" y="2731"/>
                      <a:pt x="6134" y="2543"/>
                      <a:pt x="6195" y="2356"/>
                    </a:cubicBezTo>
                    <a:cubicBezTo>
                      <a:pt x="6207" y="2265"/>
                      <a:pt x="6267" y="2174"/>
                      <a:pt x="6255" y="2083"/>
                    </a:cubicBezTo>
                    <a:cubicBezTo>
                      <a:pt x="6237" y="1914"/>
                      <a:pt x="5995" y="1793"/>
                      <a:pt x="5934" y="1629"/>
                    </a:cubicBezTo>
                    <a:cubicBezTo>
                      <a:pt x="5856" y="1429"/>
                      <a:pt x="6067" y="1218"/>
                      <a:pt x="5940" y="1030"/>
                    </a:cubicBezTo>
                    <a:cubicBezTo>
                      <a:pt x="5862" y="927"/>
                      <a:pt x="5692" y="848"/>
                      <a:pt x="5510" y="812"/>
                    </a:cubicBezTo>
                    <a:cubicBezTo>
                      <a:pt x="5329" y="776"/>
                      <a:pt x="5129" y="763"/>
                      <a:pt x="4941" y="745"/>
                    </a:cubicBezTo>
                    <a:cubicBezTo>
                      <a:pt x="4584" y="715"/>
                      <a:pt x="4245" y="642"/>
                      <a:pt x="3912" y="564"/>
                    </a:cubicBezTo>
                    <a:cubicBezTo>
                      <a:pt x="3767" y="509"/>
                      <a:pt x="3640" y="443"/>
                      <a:pt x="3525" y="364"/>
                    </a:cubicBezTo>
                    <a:cubicBezTo>
                      <a:pt x="3373" y="267"/>
                      <a:pt x="3252" y="152"/>
                      <a:pt x="3077" y="79"/>
                    </a:cubicBezTo>
                    <a:cubicBezTo>
                      <a:pt x="2975" y="32"/>
                      <a:pt x="2839" y="0"/>
                      <a:pt x="2709"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54645" y="1641662"/>
                <a:ext cx="1141902" cy="1788450"/>
              </a:xfrm>
              <a:custGeom>
                <a:avLst/>
                <a:gdLst/>
                <a:ahLst/>
                <a:cxnLst/>
                <a:rect l="l" t="t" r="r" b="b"/>
                <a:pathLst>
                  <a:path w="7054" h="11048" extrusionOk="0">
                    <a:moveTo>
                      <a:pt x="3052" y="1"/>
                    </a:moveTo>
                    <a:cubicBezTo>
                      <a:pt x="2953" y="1"/>
                      <a:pt x="2856" y="28"/>
                      <a:pt x="2773" y="89"/>
                    </a:cubicBezTo>
                    <a:cubicBezTo>
                      <a:pt x="2561" y="252"/>
                      <a:pt x="2525" y="585"/>
                      <a:pt x="2289" y="694"/>
                    </a:cubicBezTo>
                    <a:cubicBezTo>
                      <a:pt x="2219" y="730"/>
                      <a:pt x="2145" y="741"/>
                      <a:pt x="2069" y="741"/>
                    </a:cubicBezTo>
                    <a:cubicBezTo>
                      <a:pt x="1994" y="741"/>
                      <a:pt x="1916" y="730"/>
                      <a:pt x="1841" y="724"/>
                    </a:cubicBezTo>
                    <a:cubicBezTo>
                      <a:pt x="1811" y="723"/>
                      <a:pt x="1782" y="722"/>
                      <a:pt x="1752" y="722"/>
                    </a:cubicBezTo>
                    <a:cubicBezTo>
                      <a:pt x="942" y="722"/>
                      <a:pt x="171" y="1353"/>
                      <a:pt x="31" y="2147"/>
                    </a:cubicBezTo>
                    <a:cubicBezTo>
                      <a:pt x="0" y="2329"/>
                      <a:pt x="0" y="2523"/>
                      <a:pt x="49" y="2692"/>
                    </a:cubicBezTo>
                    <a:cubicBezTo>
                      <a:pt x="91" y="2868"/>
                      <a:pt x="194" y="3025"/>
                      <a:pt x="273" y="3195"/>
                    </a:cubicBezTo>
                    <a:cubicBezTo>
                      <a:pt x="291" y="3225"/>
                      <a:pt x="303" y="3261"/>
                      <a:pt x="321" y="3291"/>
                    </a:cubicBezTo>
                    <a:cubicBezTo>
                      <a:pt x="588" y="4079"/>
                      <a:pt x="436" y="5138"/>
                      <a:pt x="1042" y="5743"/>
                    </a:cubicBezTo>
                    <a:cubicBezTo>
                      <a:pt x="1223" y="5441"/>
                      <a:pt x="1017" y="4944"/>
                      <a:pt x="1163" y="4720"/>
                    </a:cubicBezTo>
                    <a:cubicBezTo>
                      <a:pt x="1175" y="4690"/>
                      <a:pt x="1199" y="4666"/>
                      <a:pt x="1229" y="4654"/>
                    </a:cubicBezTo>
                    <a:cubicBezTo>
                      <a:pt x="1237" y="4661"/>
                      <a:pt x="1246" y="4664"/>
                      <a:pt x="1255" y="4664"/>
                    </a:cubicBezTo>
                    <a:cubicBezTo>
                      <a:pt x="1294" y="4664"/>
                      <a:pt x="1344" y="4617"/>
                      <a:pt x="1344" y="4617"/>
                    </a:cubicBezTo>
                    <a:cubicBezTo>
                      <a:pt x="1568" y="5447"/>
                      <a:pt x="1568" y="6355"/>
                      <a:pt x="2022" y="7190"/>
                    </a:cubicBezTo>
                    <a:cubicBezTo>
                      <a:pt x="2089" y="7063"/>
                      <a:pt x="2107" y="6900"/>
                      <a:pt x="2119" y="6742"/>
                    </a:cubicBezTo>
                    <a:cubicBezTo>
                      <a:pt x="2119" y="6706"/>
                      <a:pt x="2131" y="6658"/>
                      <a:pt x="2131" y="6621"/>
                    </a:cubicBezTo>
                    <a:cubicBezTo>
                      <a:pt x="2107" y="6506"/>
                      <a:pt x="2107" y="6355"/>
                      <a:pt x="2259" y="6204"/>
                    </a:cubicBezTo>
                    <a:cubicBezTo>
                      <a:pt x="2323" y="6408"/>
                      <a:pt x="2393" y="6670"/>
                      <a:pt x="2565" y="6670"/>
                    </a:cubicBezTo>
                    <a:cubicBezTo>
                      <a:pt x="2586" y="6670"/>
                      <a:pt x="2609" y="6666"/>
                      <a:pt x="2634" y="6658"/>
                    </a:cubicBezTo>
                    <a:cubicBezTo>
                      <a:pt x="2737" y="6609"/>
                      <a:pt x="2737" y="6385"/>
                      <a:pt x="2797" y="6228"/>
                    </a:cubicBezTo>
                    <a:cubicBezTo>
                      <a:pt x="2810" y="6192"/>
                      <a:pt x="2828" y="6155"/>
                      <a:pt x="2846" y="6125"/>
                    </a:cubicBezTo>
                    <a:cubicBezTo>
                      <a:pt x="2937" y="6052"/>
                      <a:pt x="2937" y="6052"/>
                      <a:pt x="3015" y="5980"/>
                    </a:cubicBezTo>
                    <a:lnTo>
                      <a:pt x="3015" y="5980"/>
                    </a:lnTo>
                    <a:cubicBezTo>
                      <a:pt x="3469" y="6960"/>
                      <a:pt x="2785" y="8171"/>
                      <a:pt x="3542" y="9007"/>
                    </a:cubicBezTo>
                    <a:cubicBezTo>
                      <a:pt x="3553" y="9028"/>
                      <a:pt x="3561" y="9037"/>
                      <a:pt x="3567" y="9037"/>
                    </a:cubicBezTo>
                    <a:cubicBezTo>
                      <a:pt x="3605" y="9037"/>
                      <a:pt x="3575" y="8693"/>
                      <a:pt x="3772" y="8625"/>
                    </a:cubicBezTo>
                    <a:cubicBezTo>
                      <a:pt x="3810" y="8607"/>
                      <a:pt x="3847" y="8598"/>
                      <a:pt x="3882" y="8598"/>
                    </a:cubicBezTo>
                    <a:cubicBezTo>
                      <a:pt x="3986" y="8598"/>
                      <a:pt x="4063" y="8681"/>
                      <a:pt x="4026" y="8849"/>
                    </a:cubicBezTo>
                    <a:lnTo>
                      <a:pt x="4099" y="8958"/>
                    </a:lnTo>
                    <a:cubicBezTo>
                      <a:pt x="4111" y="8989"/>
                      <a:pt x="4135" y="9019"/>
                      <a:pt x="4148" y="9061"/>
                    </a:cubicBezTo>
                    <a:cubicBezTo>
                      <a:pt x="4529" y="9685"/>
                      <a:pt x="4226" y="10520"/>
                      <a:pt x="4753" y="11047"/>
                    </a:cubicBezTo>
                    <a:cubicBezTo>
                      <a:pt x="4983" y="10442"/>
                      <a:pt x="4832" y="9764"/>
                      <a:pt x="5298" y="9225"/>
                    </a:cubicBezTo>
                    <a:cubicBezTo>
                      <a:pt x="5322" y="9188"/>
                      <a:pt x="5340" y="9146"/>
                      <a:pt x="5352" y="9110"/>
                    </a:cubicBezTo>
                    <a:cubicBezTo>
                      <a:pt x="5407" y="8989"/>
                      <a:pt x="5443" y="8868"/>
                      <a:pt x="5461" y="8740"/>
                    </a:cubicBezTo>
                    <a:cubicBezTo>
                      <a:pt x="5480" y="8583"/>
                      <a:pt x="5480" y="8413"/>
                      <a:pt x="5473" y="8250"/>
                    </a:cubicBezTo>
                    <a:cubicBezTo>
                      <a:pt x="5473" y="8208"/>
                      <a:pt x="5473" y="8165"/>
                      <a:pt x="5467" y="8129"/>
                    </a:cubicBezTo>
                    <a:cubicBezTo>
                      <a:pt x="5352" y="7953"/>
                      <a:pt x="5431" y="7723"/>
                      <a:pt x="5504" y="7723"/>
                    </a:cubicBezTo>
                    <a:cubicBezTo>
                      <a:pt x="5534" y="7708"/>
                      <a:pt x="5560" y="7701"/>
                      <a:pt x="5581" y="7701"/>
                    </a:cubicBezTo>
                    <a:cubicBezTo>
                      <a:pt x="5736" y="7701"/>
                      <a:pt x="5648" y="8074"/>
                      <a:pt x="5734" y="8074"/>
                    </a:cubicBezTo>
                    <a:cubicBezTo>
                      <a:pt x="5750" y="8074"/>
                      <a:pt x="5774" y="8060"/>
                      <a:pt x="5806" y="8026"/>
                    </a:cubicBezTo>
                    <a:cubicBezTo>
                      <a:pt x="6261" y="7723"/>
                      <a:pt x="6037" y="7045"/>
                      <a:pt x="6442" y="6573"/>
                    </a:cubicBezTo>
                    <a:cubicBezTo>
                      <a:pt x="6472" y="6561"/>
                      <a:pt x="6509" y="6543"/>
                      <a:pt x="6539" y="6531"/>
                    </a:cubicBezTo>
                    <a:cubicBezTo>
                      <a:pt x="6569" y="6512"/>
                      <a:pt x="6600" y="6500"/>
                      <a:pt x="6630" y="6476"/>
                    </a:cubicBezTo>
                    <a:cubicBezTo>
                      <a:pt x="6927" y="6270"/>
                      <a:pt x="7005" y="5871"/>
                      <a:pt x="6987" y="5513"/>
                    </a:cubicBezTo>
                    <a:cubicBezTo>
                      <a:pt x="6963" y="5162"/>
                      <a:pt x="6884" y="4799"/>
                      <a:pt x="6945" y="4448"/>
                    </a:cubicBezTo>
                    <a:cubicBezTo>
                      <a:pt x="6993" y="4254"/>
                      <a:pt x="7054" y="4085"/>
                      <a:pt x="7048" y="3921"/>
                    </a:cubicBezTo>
                    <a:cubicBezTo>
                      <a:pt x="7023" y="3606"/>
                      <a:pt x="6745" y="3370"/>
                      <a:pt x="6678" y="3067"/>
                    </a:cubicBezTo>
                    <a:cubicBezTo>
                      <a:pt x="6594" y="2692"/>
                      <a:pt x="6830" y="2286"/>
                      <a:pt x="6684" y="1935"/>
                    </a:cubicBezTo>
                    <a:cubicBezTo>
                      <a:pt x="6600" y="1735"/>
                      <a:pt x="6406" y="1596"/>
                      <a:pt x="6200" y="1530"/>
                    </a:cubicBezTo>
                    <a:cubicBezTo>
                      <a:pt x="5994" y="1451"/>
                      <a:pt x="5776" y="1439"/>
                      <a:pt x="5558" y="1402"/>
                    </a:cubicBezTo>
                    <a:cubicBezTo>
                      <a:pt x="5159" y="1342"/>
                      <a:pt x="4771" y="1221"/>
                      <a:pt x="4408" y="1057"/>
                    </a:cubicBezTo>
                    <a:cubicBezTo>
                      <a:pt x="4250" y="954"/>
                      <a:pt x="4105" y="833"/>
                      <a:pt x="3978" y="694"/>
                    </a:cubicBezTo>
                    <a:cubicBezTo>
                      <a:pt x="3808" y="512"/>
                      <a:pt x="3675" y="295"/>
                      <a:pt x="3469" y="149"/>
                    </a:cubicBezTo>
                    <a:cubicBezTo>
                      <a:pt x="3350" y="59"/>
                      <a:pt x="3199" y="1"/>
                      <a:pt x="3052"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554645" y="1641662"/>
                <a:ext cx="1141902" cy="1788450"/>
              </a:xfrm>
              <a:custGeom>
                <a:avLst/>
                <a:gdLst/>
                <a:ahLst/>
                <a:cxnLst/>
                <a:rect l="l" t="t" r="r" b="b"/>
                <a:pathLst>
                  <a:path w="7054" h="11048" extrusionOk="0">
                    <a:moveTo>
                      <a:pt x="3052" y="1"/>
                    </a:moveTo>
                    <a:cubicBezTo>
                      <a:pt x="2953" y="1"/>
                      <a:pt x="2856" y="28"/>
                      <a:pt x="2773" y="89"/>
                    </a:cubicBezTo>
                    <a:cubicBezTo>
                      <a:pt x="2561" y="252"/>
                      <a:pt x="2525" y="585"/>
                      <a:pt x="2289" y="694"/>
                    </a:cubicBezTo>
                    <a:cubicBezTo>
                      <a:pt x="2219" y="730"/>
                      <a:pt x="2145" y="741"/>
                      <a:pt x="2069" y="741"/>
                    </a:cubicBezTo>
                    <a:cubicBezTo>
                      <a:pt x="1994" y="741"/>
                      <a:pt x="1916" y="730"/>
                      <a:pt x="1841" y="724"/>
                    </a:cubicBezTo>
                    <a:cubicBezTo>
                      <a:pt x="1811" y="723"/>
                      <a:pt x="1782" y="722"/>
                      <a:pt x="1752" y="722"/>
                    </a:cubicBezTo>
                    <a:cubicBezTo>
                      <a:pt x="942" y="722"/>
                      <a:pt x="171" y="1353"/>
                      <a:pt x="31" y="2147"/>
                    </a:cubicBezTo>
                    <a:cubicBezTo>
                      <a:pt x="0" y="2329"/>
                      <a:pt x="0" y="2523"/>
                      <a:pt x="49" y="2692"/>
                    </a:cubicBezTo>
                    <a:cubicBezTo>
                      <a:pt x="91" y="2868"/>
                      <a:pt x="194" y="3025"/>
                      <a:pt x="273" y="3195"/>
                    </a:cubicBezTo>
                    <a:cubicBezTo>
                      <a:pt x="291" y="3225"/>
                      <a:pt x="303" y="3261"/>
                      <a:pt x="321" y="3291"/>
                    </a:cubicBezTo>
                    <a:cubicBezTo>
                      <a:pt x="588" y="4079"/>
                      <a:pt x="436" y="5138"/>
                      <a:pt x="1042" y="5743"/>
                    </a:cubicBezTo>
                    <a:cubicBezTo>
                      <a:pt x="1223" y="5441"/>
                      <a:pt x="1017" y="4944"/>
                      <a:pt x="1163" y="4720"/>
                    </a:cubicBezTo>
                    <a:cubicBezTo>
                      <a:pt x="1175" y="4690"/>
                      <a:pt x="1199" y="4666"/>
                      <a:pt x="1229" y="4654"/>
                    </a:cubicBezTo>
                    <a:cubicBezTo>
                      <a:pt x="1237" y="4661"/>
                      <a:pt x="1246" y="4664"/>
                      <a:pt x="1255" y="4664"/>
                    </a:cubicBezTo>
                    <a:cubicBezTo>
                      <a:pt x="1294" y="4664"/>
                      <a:pt x="1344" y="4617"/>
                      <a:pt x="1344" y="4617"/>
                    </a:cubicBezTo>
                    <a:cubicBezTo>
                      <a:pt x="1568" y="5447"/>
                      <a:pt x="1568" y="6355"/>
                      <a:pt x="2022" y="7190"/>
                    </a:cubicBezTo>
                    <a:cubicBezTo>
                      <a:pt x="2089" y="7063"/>
                      <a:pt x="2107" y="6900"/>
                      <a:pt x="2119" y="6742"/>
                    </a:cubicBezTo>
                    <a:cubicBezTo>
                      <a:pt x="2119" y="6706"/>
                      <a:pt x="2131" y="6658"/>
                      <a:pt x="2131" y="6621"/>
                    </a:cubicBezTo>
                    <a:cubicBezTo>
                      <a:pt x="2107" y="6506"/>
                      <a:pt x="2107" y="6355"/>
                      <a:pt x="2259" y="6204"/>
                    </a:cubicBezTo>
                    <a:cubicBezTo>
                      <a:pt x="2323" y="6408"/>
                      <a:pt x="2393" y="6670"/>
                      <a:pt x="2565" y="6670"/>
                    </a:cubicBezTo>
                    <a:cubicBezTo>
                      <a:pt x="2586" y="6670"/>
                      <a:pt x="2609" y="6666"/>
                      <a:pt x="2634" y="6658"/>
                    </a:cubicBezTo>
                    <a:cubicBezTo>
                      <a:pt x="2737" y="6609"/>
                      <a:pt x="2737" y="6385"/>
                      <a:pt x="2797" y="6228"/>
                    </a:cubicBezTo>
                    <a:cubicBezTo>
                      <a:pt x="2810" y="6192"/>
                      <a:pt x="2828" y="6155"/>
                      <a:pt x="2846" y="6125"/>
                    </a:cubicBezTo>
                    <a:cubicBezTo>
                      <a:pt x="2937" y="6052"/>
                      <a:pt x="2937" y="6052"/>
                      <a:pt x="3015" y="5980"/>
                    </a:cubicBezTo>
                    <a:lnTo>
                      <a:pt x="3015" y="5980"/>
                    </a:lnTo>
                    <a:cubicBezTo>
                      <a:pt x="3469" y="6960"/>
                      <a:pt x="2785" y="8171"/>
                      <a:pt x="3542" y="9007"/>
                    </a:cubicBezTo>
                    <a:cubicBezTo>
                      <a:pt x="3553" y="9028"/>
                      <a:pt x="3561" y="9037"/>
                      <a:pt x="3567" y="9037"/>
                    </a:cubicBezTo>
                    <a:cubicBezTo>
                      <a:pt x="3605" y="9037"/>
                      <a:pt x="3575" y="8693"/>
                      <a:pt x="3772" y="8625"/>
                    </a:cubicBezTo>
                    <a:cubicBezTo>
                      <a:pt x="3810" y="8607"/>
                      <a:pt x="3847" y="8598"/>
                      <a:pt x="3882" y="8598"/>
                    </a:cubicBezTo>
                    <a:cubicBezTo>
                      <a:pt x="3986" y="8598"/>
                      <a:pt x="4063" y="8681"/>
                      <a:pt x="4026" y="8849"/>
                    </a:cubicBezTo>
                    <a:lnTo>
                      <a:pt x="4099" y="8958"/>
                    </a:lnTo>
                    <a:cubicBezTo>
                      <a:pt x="4111" y="8989"/>
                      <a:pt x="4135" y="9019"/>
                      <a:pt x="4148" y="9061"/>
                    </a:cubicBezTo>
                    <a:cubicBezTo>
                      <a:pt x="4529" y="9685"/>
                      <a:pt x="4226" y="10520"/>
                      <a:pt x="4753" y="11047"/>
                    </a:cubicBezTo>
                    <a:cubicBezTo>
                      <a:pt x="4983" y="10442"/>
                      <a:pt x="4832" y="9764"/>
                      <a:pt x="5298" y="9225"/>
                    </a:cubicBezTo>
                    <a:cubicBezTo>
                      <a:pt x="5322" y="9188"/>
                      <a:pt x="5340" y="9146"/>
                      <a:pt x="5352" y="9110"/>
                    </a:cubicBezTo>
                    <a:cubicBezTo>
                      <a:pt x="5407" y="8989"/>
                      <a:pt x="5443" y="8868"/>
                      <a:pt x="5461" y="8740"/>
                    </a:cubicBezTo>
                    <a:cubicBezTo>
                      <a:pt x="5480" y="8583"/>
                      <a:pt x="5480" y="8413"/>
                      <a:pt x="5473" y="8250"/>
                    </a:cubicBezTo>
                    <a:cubicBezTo>
                      <a:pt x="5473" y="8208"/>
                      <a:pt x="5473" y="8165"/>
                      <a:pt x="5467" y="8129"/>
                    </a:cubicBezTo>
                    <a:cubicBezTo>
                      <a:pt x="5352" y="7953"/>
                      <a:pt x="5431" y="7723"/>
                      <a:pt x="5504" y="7723"/>
                    </a:cubicBezTo>
                    <a:cubicBezTo>
                      <a:pt x="5534" y="7708"/>
                      <a:pt x="5560" y="7701"/>
                      <a:pt x="5581" y="7701"/>
                    </a:cubicBezTo>
                    <a:cubicBezTo>
                      <a:pt x="5736" y="7701"/>
                      <a:pt x="5648" y="8074"/>
                      <a:pt x="5734" y="8074"/>
                    </a:cubicBezTo>
                    <a:cubicBezTo>
                      <a:pt x="5750" y="8074"/>
                      <a:pt x="5774" y="8060"/>
                      <a:pt x="5806" y="8026"/>
                    </a:cubicBezTo>
                    <a:cubicBezTo>
                      <a:pt x="6261" y="7723"/>
                      <a:pt x="6037" y="7045"/>
                      <a:pt x="6442" y="6573"/>
                    </a:cubicBezTo>
                    <a:cubicBezTo>
                      <a:pt x="6472" y="6561"/>
                      <a:pt x="6509" y="6543"/>
                      <a:pt x="6539" y="6531"/>
                    </a:cubicBezTo>
                    <a:cubicBezTo>
                      <a:pt x="6569" y="6512"/>
                      <a:pt x="6600" y="6500"/>
                      <a:pt x="6630" y="6476"/>
                    </a:cubicBezTo>
                    <a:cubicBezTo>
                      <a:pt x="6927" y="6270"/>
                      <a:pt x="7005" y="5871"/>
                      <a:pt x="6987" y="5513"/>
                    </a:cubicBezTo>
                    <a:cubicBezTo>
                      <a:pt x="6963" y="5162"/>
                      <a:pt x="6884" y="4799"/>
                      <a:pt x="6945" y="4448"/>
                    </a:cubicBezTo>
                    <a:cubicBezTo>
                      <a:pt x="6993" y="4254"/>
                      <a:pt x="7054" y="4085"/>
                      <a:pt x="7048" y="3921"/>
                    </a:cubicBezTo>
                    <a:cubicBezTo>
                      <a:pt x="7023" y="3606"/>
                      <a:pt x="6745" y="3370"/>
                      <a:pt x="6678" y="3067"/>
                    </a:cubicBezTo>
                    <a:cubicBezTo>
                      <a:pt x="6594" y="2692"/>
                      <a:pt x="6830" y="2286"/>
                      <a:pt x="6684" y="1935"/>
                    </a:cubicBezTo>
                    <a:cubicBezTo>
                      <a:pt x="6600" y="1735"/>
                      <a:pt x="6406" y="1596"/>
                      <a:pt x="6200" y="1530"/>
                    </a:cubicBezTo>
                    <a:cubicBezTo>
                      <a:pt x="5994" y="1451"/>
                      <a:pt x="5776" y="1439"/>
                      <a:pt x="5558" y="1402"/>
                    </a:cubicBezTo>
                    <a:cubicBezTo>
                      <a:pt x="5159" y="1342"/>
                      <a:pt x="4771" y="1221"/>
                      <a:pt x="4408" y="1057"/>
                    </a:cubicBezTo>
                    <a:cubicBezTo>
                      <a:pt x="4250" y="954"/>
                      <a:pt x="4105" y="833"/>
                      <a:pt x="3978" y="694"/>
                    </a:cubicBezTo>
                    <a:cubicBezTo>
                      <a:pt x="3808" y="512"/>
                      <a:pt x="3675" y="295"/>
                      <a:pt x="3469" y="149"/>
                    </a:cubicBezTo>
                    <a:cubicBezTo>
                      <a:pt x="3350" y="59"/>
                      <a:pt x="3199" y="1"/>
                      <a:pt x="3052" y="1"/>
                    </a:cubicBezTo>
                    <a:close/>
                  </a:path>
                </a:pathLst>
              </a:custGeom>
              <a:solidFill>
                <a:srgbClr val="516D5D"/>
              </a:solidFill>
              <a:ln w="9525" cap="flat" cmpd="sng">
                <a:solidFill>
                  <a:srgbClr val="516D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587992" y="1664487"/>
                <a:ext cx="1074236" cy="1483306"/>
              </a:xfrm>
              <a:custGeom>
                <a:avLst/>
                <a:gdLst/>
                <a:ahLst/>
                <a:cxnLst/>
                <a:rect l="l" t="t" r="r" b="b"/>
                <a:pathLst>
                  <a:path w="6636" h="9163" extrusionOk="0">
                    <a:moveTo>
                      <a:pt x="2864" y="1"/>
                    </a:moveTo>
                    <a:cubicBezTo>
                      <a:pt x="2774" y="1"/>
                      <a:pt x="2686" y="21"/>
                      <a:pt x="2610" y="69"/>
                    </a:cubicBezTo>
                    <a:cubicBezTo>
                      <a:pt x="2416" y="202"/>
                      <a:pt x="2373" y="480"/>
                      <a:pt x="2149" y="577"/>
                    </a:cubicBezTo>
                    <a:cubicBezTo>
                      <a:pt x="2086" y="605"/>
                      <a:pt x="2016" y="612"/>
                      <a:pt x="1945" y="612"/>
                    </a:cubicBezTo>
                    <a:cubicBezTo>
                      <a:pt x="1874" y="612"/>
                      <a:pt x="1801" y="605"/>
                      <a:pt x="1732" y="602"/>
                    </a:cubicBezTo>
                    <a:cubicBezTo>
                      <a:pt x="1699" y="600"/>
                      <a:pt x="1666" y="599"/>
                      <a:pt x="1633" y="599"/>
                    </a:cubicBezTo>
                    <a:cubicBezTo>
                      <a:pt x="880" y="599"/>
                      <a:pt x="158" y="1121"/>
                      <a:pt x="30" y="1782"/>
                    </a:cubicBezTo>
                    <a:cubicBezTo>
                      <a:pt x="0" y="1934"/>
                      <a:pt x="0" y="2085"/>
                      <a:pt x="42" y="2236"/>
                    </a:cubicBezTo>
                    <a:cubicBezTo>
                      <a:pt x="91" y="2382"/>
                      <a:pt x="182" y="2515"/>
                      <a:pt x="254" y="2654"/>
                    </a:cubicBezTo>
                    <a:cubicBezTo>
                      <a:pt x="273" y="2684"/>
                      <a:pt x="285" y="2702"/>
                      <a:pt x="303" y="2733"/>
                    </a:cubicBezTo>
                    <a:cubicBezTo>
                      <a:pt x="551" y="3387"/>
                      <a:pt x="406" y="4271"/>
                      <a:pt x="975" y="4773"/>
                    </a:cubicBezTo>
                    <a:cubicBezTo>
                      <a:pt x="1150" y="4519"/>
                      <a:pt x="951" y="4107"/>
                      <a:pt x="1090" y="3925"/>
                    </a:cubicBezTo>
                    <a:cubicBezTo>
                      <a:pt x="1102" y="3901"/>
                      <a:pt x="1126" y="3877"/>
                      <a:pt x="1157" y="3865"/>
                    </a:cubicBezTo>
                    <a:cubicBezTo>
                      <a:pt x="1164" y="3871"/>
                      <a:pt x="1172" y="3873"/>
                      <a:pt x="1182" y="3873"/>
                    </a:cubicBezTo>
                    <a:cubicBezTo>
                      <a:pt x="1219" y="3873"/>
                      <a:pt x="1265" y="3835"/>
                      <a:pt x="1265" y="3835"/>
                    </a:cubicBezTo>
                    <a:cubicBezTo>
                      <a:pt x="1477" y="4519"/>
                      <a:pt x="1477" y="5276"/>
                      <a:pt x="1907" y="5966"/>
                    </a:cubicBezTo>
                    <a:cubicBezTo>
                      <a:pt x="1968" y="5863"/>
                      <a:pt x="1992" y="5730"/>
                      <a:pt x="1998" y="5596"/>
                    </a:cubicBezTo>
                    <a:cubicBezTo>
                      <a:pt x="1998" y="5566"/>
                      <a:pt x="2004" y="5530"/>
                      <a:pt x="2004" y="5500"/>
                    </a:cubicBezTo>
                    <a:cubicBezTo>
                      <a:pt x="1980" y="5397"/>
                      <a:pt x="1980" y="5276"/>
                      <a:pt x="2125" y="5148"/>
                    </a:cubicBezTo>
                    <a:cubicBezTo>
                      <a:pt x="2185" y="5317"/>
                      <a:pt x="2255" y="5539"/>
                      <a:pt x="2421" y="5539"/>
                    </a:cubicBezTo>
                    <a:cubicBezTo>
                      <a:pt x="2440" y="5539"/>
                      <a:pt x="2461" y="5536"/>
                      <a:pt x="2482" y="5530"/>
                    </a:cubicBezTo>
                    <a:cubicBezTo>
                      <a:pt x="2579" y="5481"/>
                      <a:pt x="2579" y="5300"/>
                      <a:pt x="2628" y="5173"/>
                    </a:cubicBezTo>
                    <a:cubicBezTo>
                      <a:pt x="2640" y="5142"/>
                      <a:pt x="2658" y="5106"/>
                      <a:pt x="2676" y="5082"/>
                    </a:cubicBezTo>
                    <a:cubicBezTo>
                      <a:pt x="2761" y="5027"/>
                      <a:pt x="2761" y="5027"/>
                      <a:pt x="2840" y="4961"/>
                    </a:cubicBezTo>
                    <a:lnTo>
                      <a:pt x="2840" y="4961"/>
                    </a:lnTo>
                    <a:cubicBezTo>
                      <a:pt x="3263" y="5778"/>
                      <a:pt x="2628" y="6783"/>
                      <a:pt x="3336" y="7473"/>
                    </a:cubicBezTo>
                    <a:cubicBezTo>
                      <a:pt x="3346" y="7491"/>
                      <a:pt x="3352" y="7499"/>
                      <a:pt x="3358" y="7499"/>
                    </a:cubicBezTo>
                    <a:cubicBezTo>
                      <a:pt x="3389" y="7499"/>
                      <a:pt x="3366" y="7215"/>
                      <a:pt x="3548" y="7152"/>
                    </a:cubicBezTo>
                    <a:cubicBezTo>
                      <a:pt x="3584" y="7137"/>
                      <a:pt x="3621" y="7130"/>
                      <a:pt x="3654" y="7130"/>
                    </a:cubicBezTo>
                    <a:cubicBezTo>
                      <a:pt x="3754" y="7130"/>
                      <a:pt x="3827" y="7198"/>
                      <a:pt x="3790" y="7334"/>
                    </a:cubicBezTo>
                    <a:cubicBezTo>
                      <a:pt x="3814" y="7364"/>
                      <a:pt x="3839" y="7407"/>
                      <a:pt x="3851" y="7437"/>
                    </a:cubicBezTo>
                    <a:cubicBezTo>
                      <a:pt x="3869" y="7455"/>
                      <a:pt x="3881" y="7485"/>
                      <a:pt x="3905" y="7510"/>
                    </a:cubicBezTo>
                    <a:cubicBezTo>
                      <a:pt x="4262" y="8030"/>
                      <a:pt x="3972" y="8720"/>
                      <a:pt x="4474" y="9162"/>
                    </a:cubicBezTo>
                    <a:cubicBezTo>
                      <a:pt x="4686" y="8660"/>
                      <a:pt x="4541" y="8091"/>
                      <a:pt x="4989" y="7649"/>
                    </a:cubicBezTo>
                    <a:cubicBezTo>
                      <a:pt x="5013" y="7619"/>
                      <a:pt x="5025" y="7588"/>
                      <a:pt x="5037" y="7546"/>
                    </a:cubicBezTo>
                    <a:cubicBezTo>
                      <a:pt x="5086" y="7449"/>
                      <a:pt x="5122" y="7346"/>
                      <a:pt x="5140" y="7237"/>
                    </a:cubicBezTo>
                    <a:cubicBezTo>
                      <a:pt x="5165" y="7104"/>
                      <a:pt x="5165" y="6965"/>
                      <a:pt x="5152" y="6832"/>
                    </a:cubicBezTo>
                    <a:cubicBezTo>
                      <a:pt x="5152" y="6789"/>
                      <a:pt x="5152" y="6759"/>
                      <a:pt x="5146" y="6729"/>
                    </a:cubicBezTo>
                    <a:cubicBezTo>
                      <a:pt x="5037" y="6589"/>
                      <a:pt x="5110" y="6396"/>
                      <a:pt x="5183" y="6396"/>
                    </a:cubicBezTo>
                    <a:cubicBezTo>
                      <a:pt x="5212" y="6383"/>
                      <a:pt x="5237" y="6377"/>
                      <a:pt x="5257" y="6377"/>
                    </a:cubicBezTo>
                    <a:cubicBezTo>
                      <a:pt x="5404" y="6377"/>
                      <a:pt x="5315" y="6688"/>
                      <a:pt x="5402" y="6688"/>
                    </a:cubicBezTo>
                    <a:cubicBezTo>
                      <a:pt x="5418" y="6688"/>
                      <a:pt x="5441" y="6677"/>
                      <a:pt x="5473" y="6650"/>
                    </a:cubicBezTo>
                    <a:cubicBezTo>
                      <a:pt x="5897" y="6396"/>
                      <a:pt x="5685" y="5833"/>
                      <a:pt x="6067" y="5445"/>
                    </a:cubicBezTo>
                    <a:cubicBezTo>
                      <a:pt x="6097" y="5427"/>
                      <a:pt x="6127" y="5421"/>
                      <a:pt x="6157" y="5409"/>
                    </a:cubicBezTo>
                    <a:lnTo>
                      <a:pt x="6248" y="5360"/>
                    </a:lnTo>
                    <a:cubicBezTo>
                      <a:pt x="6533" y="5197"/>
                      <a:pt x="6599" y="4864"/>
                      <a:pt x="6581" y="4561"/>
                    </a:cubicBezTo>
                    <a:cubicBezTo>
                      <a:pt x="6569" y="4264"/>
                      <a:pt x="6484" y="3962"/>
                      <a:pt x="6545" y="3671"/>
                    </a:cubicBezTo>
                    <a:cubicBezTo>
                      <a:pt x="6575" y="3538"/>
                      <a:pt x="6636" y="3399"/>
                      <a:pt x="6630" y="3265"/>
                    </a:cubicBezTo>
                    <a:cubicBezTo>
                      <a:pt x="6605" y="3005"/>
                      <a:pt x="6351" y="2811"/>
                      <a:pt x="6285" y="2551"/>
                    </a:cubicBezTo>
                    <a:cubicBezTo>
                      <a:pt x="6206" y="2242"/>
                      <a:pt x="6424" y="1909"/>
                      <a:pt x="6291" y="1613"/>
                    </a:cubicBezTo>
                    <a:cubicBezTo>
                      <a:pt x="6212" y="1449"/>
                      <a:pt x="6030" y="1334"/>
                      <a:pt x="5837" y="1274"/>
                    </a:cubicBezTo>
                    <a:cubicBezTo>
                      <a:pt x="5637" y="1213"/>
                      <a:pt x="5437" y="1201"/>
                      <a:pt x="5231" y="1171"/>
                    </a:cubicBezTo>
                    <a:cubicBezTo>
                      <a:pt x="4862" y="1116"/>
                      <a:pt x="4486" y="1019"/>
                      <a:pt x="4147" y="880"/>
                    </a:cubicBezTo>
                    <a:cubicBezTo>
                      <a:pt x="4087" y="856"/>
                      <a:pt x="4026" y="838"/>
                      <a:pt x="3972" y="807"/>
                    </a:cubicBezTo>
                    <a:lnTo>
                      <a:pt x="3972" y="807"/>
                    </a:lnTo>
                    <a:cubicBezTo>
                      <a:pt x="4032" y="826"/>
                      <a:pt x="4087" y="856"/>
                      <a:pt x="4147" y="880"/>
                    </a:cubicBezTo>
                    <a:cubicBezTo>
                      <a:pt x="3996" y="795"/>
                      <a:pt x="3863" y="692"/>
                      <a:pt x="3742" y="577"/>
                    </a:cubicBezTo>
                    <a:cubicBezTo>
                      <a:pt x="3578" y="426"/>
                      <a:pt x="3451" y="244"/>
                      <a:pt x="3263" y="123"/>
                    </a:cubicBezTo>
                    <a:cubicBezTo>
                      <a:pt x="3149" y="50"/>
                      <a:pt x="3004" y="1"/>
                      <a:pt x="2864" y="1"/>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2632358" y="2590435"/>
                <a:ext cx="978241" cy="947484"/>
              </a:xfrm>
              <a:custGeom>
                <a:avLst/>
                <a:gdLst/>
                <a:ahLst/>
                <a:cxnLst/>
                <a:rect l="l" t="t" r="r" b="b"/>
                <a:pathLst>
                  <a:path w="6043" h="5853" extrusionOk="0">
                    <a:moveTo>
                      <a:pt x="4884" y="0"/>
                    </a:moveTo>
                    <a:cubicBezTo>
                      <a:pt x="4855" y="0"/>
                      <a:pt x="4825" y="1"/>
                      <a:pt x="4796" y="4"/>
                    </a:cubicBezTo>
                    <a:cubicBezTo>
                      <a:pt x="4445" y="34"/>
                      <a:pt x="4142" y="215"/>
                      <a:pt x="3815" y="337"/>
                    </a:cubicBezTo>
                    <a:cubicBezTo>
                      <a:pt x="3480" y="463"/>
                      <a:pt x="3116" y="526"/>
                      <a:pt x="2750" y="526"/>
                    </a:cubicBezTo>
                    <a:cubicBezTo>
                      <a:pt x="2573" y="526"/>
                      <a:pt x="2396" y="511"/>
                      <a:pt x="2223" y="482"/>
                    </a:cubicBezTo>
                    <a:cubicBezTo>
                      <a:pt x="2071" y="452"/>
                      <a:pt x="1920" y="409"/>
                      <a:pt x="1756" y="409"/>
                    </a:cubicBezTo>
                    <a:cubicBezTo>
                      <a:pt x="1544" y="409"/>
                      <a:pt x="1351" y="482"/>
                      <a:pt x="1169" y="573"/>
                    </a:cubicBezTo>
                    <a:cubicBezTo>
                      <a:pt x="800" y="772"/>
                      <a:pt x="539" y="1099"/>
                      <a:pt x="376" y="1438"/>
                    </a:cubicBezTo>
                    <a:cubicBezTo>
                      <a:pt x="303" y="1578"/>
                      <a:pt x="255" y="1711"/>
                      <a:pt x="213" y="1856"/>
                    </a:cubicBezTo>
                    <a:cubicBezTo>
                      <a:pt x="164" y="2280"/>
                      <a:pt x="116" y="2704"/>
                      <a:pt x="61" y="3128"/>
                    </a:cubicBezTo>
                    <a:cubicBezTo>
                      <a:pt x="19" y="3497"/>
                      <a:pt x="1" y="3939"/>
                      <a:pt x="279" y="4211"/>
                    </a:cubicBezTo>
                    <a:cubicBezTo>
                      <a:pt x="303" y="4236"/>
                      <a:pt x="334" y="4254"/>
                      <a:pt x="364" y="4284"/>
                    </a:cubicBezTo>
                    <a:cubicBezTo>
                      <a:pt x="691" y="4538"/>
                      <a:pt x="479" y="5041"/>
                      <a:pt x="909" y="5101"/>
                    </a:cubicBezTo>
                    <a:cubicBezTo>
                      <a:pt x="922" y="5104"/>
                      <a:pt x="934" y="5106"/>
                      <a:pt x="946" y="5106"/>
                    </a:cubicBezTo>
                    <a:cubicBezTo>
                      <a:pt x="1166" y="5106"/>
                      <a:pt x="948" y="4579"/>
                      <a:pt x="1353" y="4579"/>
                    </a:cubicBezTo>
                    <a:cubicBezTo>
                      <a:pt x="1368" y="4579"/>
                      <a:pt x="1383" y="4579"/>
                      <a:pt x="1399" y="4581"/>
                    </a:cubicBezTo>
                    <a:cubicBezTo>
                      <a:pt x="1423" y="4599"/>
                      <a:pt x="1454" y="4611"/>
                      <a:pt x="1478" y="4629"/>
                    </a:cubicBezTo>
                    <a:cubicBezTo>
                      <a:pt x="1502" y="4641"/>
                      <a:pt x="1532" y="4659"/>
                      <a:pt x="1551" y="4672"/>
                    </a:cubicBezTo>
                    <a:cubicBezTo>
                      <a:pt x="2047" y="4974"/>
                      <a:pt x="1623" y="5725"/>
                      <a:pt x="2120" y="5852"/>
                    </a:cubicBezTo>
                    <a:cubicBezTo>
                      <a:pt x="2332" y="5852"/>
                      <a:pt x="2186" y="5162"/>
                      <a:pt x="2622" y="5162"/>
                    </a:cubicBezTo>
                    <a:cubicBezTo>
                      <a:pt x="2631" y="5154"/>
                      <a:pt x="2638" y="5150"/>
                      <a:pt x="2645" y="5150"/>
                    </a:cubicBezTo>
                    <a:cubicBezTo>
                      <a:pt x="2689" y="5150"/>
                      <a:pt x="2692" y="5312"/>
                      <a:pt x="2713" y="5428"/>
                    </a:cubicBezTo>
                    <a:cubicBezTo>
                      <a:pt x="2719" y="5465"/>
                      <a:pt x="2719" y="5507"/>
                      <a:pt x="2725" y="5543"/>
                    </a:cubicBezTo>
                    <a:cubicBezTo>
                      <a:pt x="2751" y="5692"/>
                      <a:pt x="2785" y="5810"/>
                      <a:pt x="2905" y="5810"/>
                    </a:cubicBezTo>
                    <a:cubicBezTo>
                      <a:pt x="2927" y="5810"/>
                      <a:pt x="2951" y="5806"/>
                      <a:pt x="2979" y="5798"/>
                    </a:cubicBezTo>
                    <a:cubicBezTo>
                      <a:pt x="3331" y="5737"/>
                      <a:pt x="2907" y="4920"/>
                      <a:pt x="3421" y="4611"/>
                    </a:cubicBezTo>
                    <a:cubicBezTo>
                      <a:pt x="3446" y="4635"/>
                      <a:pt x="3470" y="4659"/>
                      <a:pt x="3482" y="4690"/>
                    </a:cubicBezTo>
                    <a:cubicBezTo>
                      <a:pt x="3645" y="4962"/>
                      <a:pt x="3391" y="5344"/>
                      <a:pt x="3688" y="5610"/>
                    </a:cubicBezTo>
                    <a:cubicBezTo>
                      <a:pt x="3833" y="4853"/>
                      <a:pt x="3900" y="4102"/>
                      <a:pt x="4190" y="3418"/>
                    </a:cubicBezTo>
                    <a:cubicBezTo>
                      <a:pt x="4257" y="3418"/>
                      <a:pt x="4330" y="3418"/>
                      <a:pt x="4372" y="3497"/>
                    </a:cubicBezTo>
                    <a:cubicBezTo>
                      <a:pt x="4390" y="3527"/>
                      <a:pt x="4408" y="3557"/>
                      <a:pt x="4414" y="3588"/>
                    </a:cubicBezTo>
                    <a:cubicBezTo>
                      <a:pt x="4523" y="3872"/>
                      <a:pt x="4348" y="4248"/>
                      <a:pt x="4614" y="4484"/>
                    </a:cubicBezTo>
                    <a:cubicBezTo>
                      <a:pt x="4899" y="4042"/>
                      <a:pt x="4826" y="3479"/>
                      <a:pt x="5207" y="3067"/>
                    </a:cubicBezTo>
                    <a:cubicBezTo>
                      <a:pt x="5238" y="3055"/>
                      <a:pt x="5280" y="3037"/>
                      <a:pt x="5310" y="3031"/>
                    </a:cubicBezTo>
                    <a:cubicBezTo>
                      <a:pt x="5565" y="2946"/>
                      <a:pt x="5807" y="2825"/>
                      <a:pt x="5928" y="2619"/>
                    </a:cubicBezTo>
                    <a:cubicBezTo>
                      <a:pt x="6043" y="2425"/>
                      <a:pt x="6025" y="2207"/>
                      <a:pt x="6013" y="1983"/>
                    </a:cubicBezTo>
                    <a:cubicBezTo>
                      <a:pt x="5988" y="1669"/>
                      <a:pt x="5964" y="1360"/>
                      <a:pt x="5946" y="1051"/>
                    </a:cubicBezTo>
                    <a:cubicBezTo>
                      <a:pt x="5934" y="900"/>
                      <a:pt x="5922" y="736"/>
                      <a:pt x="5861" y="585"/>
                    </a:cubicBezTo>
                    <a:cubicBezTo>
                      <a:pt x="5725" y="239"/>
                      <a:pt x="5309" y="0"/>
                      <a:pt x="4884" y="0"/>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2658907" y="2616173"/>
                <a:ext cx="926277" cy="606079"/>
              </a:xfrm>
              <a:custGeom>
                <a:avLst/>
                <a:gdLst/>
                <a:ahLst/>
                <a:cxnLst/>
                <a:rect l="l" t="t" r="r" b="b"/>
                <a:pathLst>
                  <a:path w="5722" h="3744" extrusionOk="0">
                    <a:moveTo>
                      <a:pt x="4609" y="1"/>
                    </a:moveTo>
                    <a:cubicBezTo>
                      <a:pt x="4586" y="1"/>
                      <a:pt x="4563" y="1"/>
                      <a:pt x="4541" y="2"/>
                    </a:cubicBezTo>
                    <a:cubicBezTo>
                      <a:pt x="4208" y="26"/>
                      <a:pt x="3917" y="141"/>
                      <a:pt x="3615" y="214"/>
                    </a:cubicBezTo>
                    <a:cubicBezTo>
                      <a:pt x="3304" y="295"/>
                      <a:pt x="2961" y="335"/>
                      <a:pt x="2618" y="335"/>
                    </a:cubicBezTo>
                    <a:cubicBezTo>
                      <a:pt x="2446" y="335"/>
                      <a:pt x="2275" y="325"/>
                      <a:pt x="2107" y="305"/>
                    </a:cubicBezTo>
                    <a:cubicBezTo>
                      <a:pt x="1968" y="293"/>
                      <a:pt x="1822" y="262"/>
                      <a:pt x="1671" y="262"/>
                    </a:cubicBezTo>
                    <a:cubicBezTo>
                      <a:pt x="1471" y="262"/>
                      <a:pt x="1278" y="305"/>
                      <a:pt x="1108" y="365"/>
                    </a:cubicBezTo>
                    <a:cubicBezTo>
                      <a:pt x="763" y="498"/>
                      <a:pt x="515" y="698"/>
                      <a:pt x="351" y="928"/>
                    </a:cubicBezTo>
                    <a:cubicBezTo>
                      <a:pt x="291" y="1013"/>
                      <a:pt x="242" y="1098"/>
                      <a:pt x="200" y="1195"/>
                    </a:cubicBezTo>
                    <a:cubicBezTo>
                      <a:pt x="157" y="1467"/>
                      <a:pt x="103" y="1740"/>
                      <a:pt x="61" y="2000"/>
                    </a:cubicBezTo>
                    <a:cubicBezTo>
                      <a:pt x="12" y="2242"/>
                      <a:pt x="0" y="2515"/>
                      <a:pt x="273" y="2690"/>
                    </a:cubicBezTo>
                    <a:cubicBezTo>
                      <a:pt x="291" y="2708"/>
                      <a:pt x="321" y="2720"/>
                      <a:pt x="351" y="2739"/>
                    </a:cubicBezTo>
                    <a:cubicBezTo>
                      <a:pt x="666" y="2896"/>
                      <a:pt x="460" y="3223"/>
                      <a:pt x="866" y="3259"/>
                    </a:cubicBezTo>
                    <a:cubicBezTo>
                      <a:pt x="878" y="3261"/>
                      <a:pt x="889" y="3262"/>
                      <a:pt x="898" y="3262"/>
                    </a:cubicBezTo>
                    <a:cubicBezTo>
                      <a:pt x="1108" y="3262"/>
                      <a:pt x="903" y="2925"/>
                      <a:pt x="1289" y="2925"/>
                    </a:cubicBezTo>
                    <a:cubicBezTo>
                      <a:pt x="1305" y="2925"/>
                      <a:pt x="1321" y="2925"/>
                      <a:pt x="1338" y="2926"/>
                    </a:cubicBezTo>
                    <a:cubicBezTo>
                      <a:pt x="1362" y="2932"/>
                      <a:pt x="1380" y="2950"/>
                      <a:pt x="1411" y="2957"/>
                    </a:cubicBezTo>
                    <a:cubicBezTo>
                      <a:pt x="1435" y="2963"/>
                      <a:pt x="1459" y="2981"/>
                      <a:pt x="1483" y="2987"/>
                    </a:cubicBezTo>
                    <a:cubicBezTo>
                      <a:pt x="1950" y="3174"/>
                      <a:pt x="1544" y="3659"/>
                      <a:pt x="2016" y="3744"/>
                    </a:cubicBezTo>
                    <a:cubicBezTo>
                      <a:pt x="2222" y="3744"/>
                      <a:pt x="2089" y="3302"/>
                      <a:pt x="2488" y="3302"/>
                    </a:cubicBezTo>
                    <a:cubicBezTo>
                      <a:pt x="2497" y="3297"/>
                      <a:pt x="2504" y="3295"/>
                      <a:pt x="2510" y="3295"/>
                    </a:cubicBezTo>
                    <a:cubicBezTo>
                      <a:pt x="2555" y="3295"/>
                      <a:pt x="2557" y="3397"/>
                      <a:pt x="2573" y="3471"/>
                    </a:cubicBezTo>
                    <a:cubicBezTo>
                      <a:pt x="2579" y="3495"/>
                      <a:pt x="2579" y="3514"/>
                      <a:pt x="2585" y="3538"/>
                    </a:cubicBezTo>
                    <a:cubicBezTo>
                      <a:pt x="2611" y="3637"/>
                      <a:pt x="2642" y="3713"/>
                      <a:pt x="2758" y="3713"/>
                    </a:cubicBezTo>
                    <a:cubicBezTo>
                      <a:pt x="2777" y="3713"/>
                      <a:pt x="2798" y="3711"/>
                      <a:pt x="2821" y="3707"/>
                    </a:cubicBezTo>
                    <a:cubicBezTo>
                      <a:pt x="3160" y="3665"/>
                      <a:pt x="2755" y="3144"/>
                      <a:pt x="3245" y="2950"/>
                    </a:cubicBezTo>
                    <a:cubicBezTo>
                      <a:pt x="3269" y="2963"/>
                      <a:pt x="3288" y="2981"/>
                      <a:pt x="3306" y="2993"/>
                    </a:cubicBezTo>
                    <a:cubicBezTo>
                      <a:pt x="3457" y="3168"/>
                      <a:pt x="3221" y="3417"/>
                      <a:pt x="3500" y="3586"/>
                    </a:cubicBezTo>
                    <a:cubicBezTo>
                      <a:pt x="3639" y="3102"/>
                      <a:pt x="3705" y="2624"/>
                      <a:pt x="3972" y="2182"/>
                    </a:cubicBezTo>
                    <a:cubicBezTo>
                      <a:pt x="4038" y="2182"/>
                      <a:pt x="4105" y="2182"/>
                      <a:pt x="4135" y="2236"/>
                    </a:cubicBezTo>
                    <a:cubicBezTo>
                      <a:pt x="4153" y="2254"/>
                      <a:pt x="4166" y="2272"/>
                      <a:pt x="4184" y="2297"/>
                    </a:cubicBezTo>
                    <a:cubicBezTo>
                      <a:pt x="4281" y="2478"/>
                      <a:pt x="4123" y="2714"/>
                      <a:pt x="4371" y="2866"/>
                    </a:cubicBezTo>
                    <a:cubicBezTo>
                      <a:pt x="4644" y="2587"/>
                      <a:pt x="4577" y="2224"/>
                      <a:pt x="4940" y="1964"/>
                    </a:cubicBezTo>
                    <a:lnTo>
                      <a:pt x="5031" y="1939"/>
                    </a:lnTo>
                    <a:cubicBezTo>
                      <a:pt x="5280" y="1891"/>
                      <a:pt x="5497" y="1812"/>
                      <a:pt x="5613" y="1685"/>
                    </a:cubicBezTo>
                    <a:cubicBezTo>
                      <a:pt x="5722" y="1546"/>
                      <a:pt x="5703" y="1407"/>
                      <a:pt x="5691" y="1267"/>
                    </a:cubicBezTo>
                    <a:cubicBezTo>
                      <a:pt x="5667" y="1061"/>
                      <a:pt x="5649" y="868"/>
                      <a:pt x="5631" y="668"/>
                    </a:cubicBezTo>
                    <a:cubicBezTo>
                      <a:pt x="5619" y="571"/>
                      <a:pt x="5606" y="474"/>
                      <a:pt x="5552" y="377"/>
                    </a:cubicBezTo>
                    <a:cubicBezTo>
                      <a:pt x="5426" y="154"/>
                      <a:pt x="5017" y="1"/>
                      <a:pt x="4609"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601925" y="2492336"/>
                <a:ext cx="1039108" cy="1145463"/>
              </a:xfrm>
              <a:custGeom>
                <a:avLst/>
                <a:gdLst/>
                <a:ahLst/>
                <a:cxnLst/>
                <a:rect l="l" t="t" r="r" b="b"/>
                <a:pathLst>
                  <a:path w="6419" h="7076" extrusionOk="0">
                    <a:moveTo>
                      <a:pt x="5194" y="0"/>
                    </a:moveTo>
                    <a:cubicBezTo>
                      <a:pt x="5164" y="0"/>
                      <a:pt x="5135" y="2"/>
                      <a:pt x="5105" y="4"/>
                    </a:cubicBezTo>
                    <a:cubicBezTo>
                      <a:pt x="4729" y="40"/>
                      <a:pt x="4409" y="264"/>
                      <a:pt x="4063" y="404"/>
                    </a:cubicBezTo>
                    <a:cubicBezTo>
                      <a:pt x="3714" y="556"/>
                      <a:pt x="3333" y="634"/>
                      <a:pt x="2950" y="634"/>
                    </a:cubicBezTo>
                    <a:cubicBezTo>
                      <a:pt x="2755" y="634"/>
                      <a:pt x="2560" y="614"/>
                      <a:pt x="2368" y="573"/>
                    </a:cubicBezTo>
                    <a:cubicBezTo>
                      <a:pt x="2211" y="543"/>
                      <a:pt x="2047" y="488"/>
                      <a:pt x="1878" y="488"/>
                    </a:cubicBezTo>
                    <a:cubicBezTo>
                      <a:pt x="1660" y="488"/>
                      <a:pt x="1442" y="567"/>
                      <a:pt x="1248" y="688"/>
                    </a:cubicBezTo>
                    <a:cubicBezTo>
                      <a:pt x="855" y="930"/>
                      <a:pt x="576" y="1324"/>
                      <a:pt x="401" y="1736"/>
                    </a:cubicBezTo>
                    <a:cubicBezTo>
                      <a:pt x="334" y="1905"/>
                      <a:pt x="273" y="2069"/>
                      <a:pt x="231" y="2244"/>
                    </a:cubicBezTo>
                    <a:cubicBezTo>
                      <a:pt x="177" y="2759"/>
                      <a:pt x="122" y="3267"/>
                      <a:pt x="68" y="3782"/>
                    </a:cubicBezTo>
                    <a:cubicBezTo>
                      <a:pt x="25" y="4236"/>
                      <a:pt x="1" y="4757"/>
                      <a:pt x="304" y="5084"/>
                    </a:cubicBezTo>
                    <a:lnTo>
                      <a:pt x="394" y="5175"/>
                    </a:lnTo>
                    <a:cubicBezTo>
                      <a:pt x="746" y="5477"/>
                      <a:pt x="516" y="6083"/>
                      <a:pt x="970" y="6155"/>
                    </a:cubicBezTo>
                    <a:cubicBezTo>
                      <a:pt x="985" y="6159"/>
                      <a:pt x="998" y="6161"/>
                      <a:pt x="1010" y="6161"/>
                    </a:cubicBezTo>
                    <a:cubicBezTo>
                      <a:pt x="1236" y="6161"/>
                      <a:pt x="1013" y="5529"/>
                      <a:pt x="1439" y="5529"/>
                    </a:cubicBezTo>
                    <a:cubicBezTo>
                      <a:pt x="1455" y="5529"/>
                      <a:pt x="1472" y="5530"/>
                      <a:pt x="1490" y="5532"/>
                    </a:cubicBezTo>
                    <a:cubicBezTo>
                      <a:pt x="1521" y="5544"/>
                      <a:pt x="1545" y="5568"/>
                      <a:pt x="1575" y="5592"/>
                    </a:cubicBezTo>
                    <a:cubicBezTo>
                      <a:pt x="1605" y="5610"/>
                      <a:pt x="1630" y="5629"/>
                      <a:pt x="1660" y="5653"/>
                    </a:cubicBezTo>
                    <a:cubicBezTo>
                      <a:pt x="2181" y="6016"/>
                      <a:pt x="1726" y="6924"/>
                      <a:pt x="2259" y="7076"/>
                    </a:cubicBezTo>
                    <a:cubicBezTo>
                      <a:pt x="2483" y="7076"/>
                      <a:pt x="2332" y="6240"/>
                      <a:pt x="2786" y="6240"/>
                    </a:cubicBezTo>
                    <a:cubicBezTo>
                      <a:pt x="2796" y="6230"/>
                      <a:pt x="2805" y="6226"/>
                      <a:pt x="2813" y="6226"/>
                    </a:cubicBezTo>
                    <a:cubicBezTo>
                      <a:pt x="2865" y="6226"/>
                      <a:pt x="2867" y="6414"/>
                      <a:pt x="2883" y="6561"/>
                    </a:cubicBezTo>
                    <a:cubicBezTo>
                      <a:pt x="2895" y="6603"/>
                      <a:pt x="2901" y="6652"/>
                      <a:pt x="2901" y="6688"/>
                    </a:cubicBezTo>
                    <a:cubicBezTo>
                      <a:pt x="2927" y="6869"/>
                      <a:pt x="2961" y="7010"/>
                      <a:pt x="3091" y="7010"/>
                    </a:cubicBezTo>
                    <a:cubicBezTo>
                      <a:pt x="3114" y="7010"/>
                      <a:pt x="3139" y="7006"/>
                      <a:pt x="3167" y="6997"/>
                    </a:cubicBezTo>
                    <a:cubicBezTo>
                      <a:pt x="3543" y="6924"/>
                      <a:pt x="3089" y="5937"/>
                      <a:pt x="3640" y="5568"/>
                    </a:cubicBezTo>
                    <a:cubicBezTo>
                      <a:pt x="3664" y="5592"/>
                      <a:pt x="3688" y="5629"/>
                      <a:pt x="3700" y="5659"/>
                    </a:cubicBezTo>
                    <a:cubicBezTo>
                      <a:pt x="3870" y="5986"/>
                      <a:pt x="3603" y="6452"/>
                      <a:pt x="3918" y="6773"/>
                    </a:cubicBezTo>
                    <a:cubicBezTo>
                      <a:pt x="4069" y="5865"/>
                      <a:pt x="4148" y="4957"/>
                      <a:pt x="4451" y="4121"/>
                    </a:cubicBezTo>
                    <a:cubicBezTo>
                      <a:pt x="4524" y="4121"/>
                      <a:pt x="4602" y="4121"/>
                      <a:pt x="4639" y="4230"/>
                    </a:cubicBezTo>
                    <a:cubicBezTo>
                      <a:pt x="4663" y="4266"/>
                      <a:pt x="4675" y="4297"/>
                      <a:pt x="4693" y="4333"/>
                    </a:cubicBezTo>
                    <a:cubicBezTo>
                      <a:pt x="4808" y="4672"/>
                      <a:pt x="4626" y="5126"/>
                      <a:pt x="4905" y="5411"/>
                    </a:cubicBezTo>
                    <a:cubicBezTo>
                      <a:pt x="5208" y="4878"/>
                      <a:pt x="5129" y="4200"/>
                      <a:pt x="5541" y="3703"/>
                    </a:cubicBezTo>
                    <a:cubicBezTo>
                      <a:pt x="5577" y="3685"/>
                      <a:pt x="5607" y="3667"/>
                      <a:pt x="5644" y="3661"/>
                    </a:cubicBezTo>
                    <a:cubicBezTo>
                      <a:pt x="5928" y="3564"/>
                      <a:pt x="6176" y="3419"/>
                      <a:pt x="6304" y="3171"/>
                    </a:cubicBezTo>
                    <a:cubicBezTo>
                      <a:pt x="6419" y="2928"/>
                      <a:pt x="6406" y="2656"/>
                      <a:pt x="6388" y="2396"/>
                    </a:cubicBezTo>
                    <a:lnTo>
                      <a:pt x="6322" y="1263"/>
                    </a:lnTo>
                    <a:cubicBezTo>
                      <a:pt x="6304" y="1070"/>
                      <a:pt x="6298" y="882"/>
                      <a:pt x="6237" y="706"/>
                    </a:cubicBezTo>
                    <a:cubicBezTo>
                      <a:pt x="6089" y="297"/>
                      <a:pt x="5648" y="0"/>
                      <a:pt x="5194"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2601925" y="2492336"/>
                <a:ext cx="1039108" cy="1145463"/>
              </a:xfrm>
              <a:custGeom>
                <a:avLst/>
                <a:gdLst/>
                <a:ahLst/>
                <a:cxnLst/>
                <a:rect l="l" t="t" r="r" b="b"/>
                <a:pathLst>
                  <a:path w="6419" h="7076" extrusionOk="0">
                    <a:moveTo>
                      <a:pt x="5194" y="0"/>
                    </a:moveTo>
                    <a:cubicBezTo>
                      <a:pt x="5164" y="0"/>
                      <a:pt x="5135" y="2"/>
                      <a:pt x="5105" y="4"/>
                    </a:cubicBezTo>
                    <a:cubicBezTo>
                      <a:pt x="4729" y="40"/>
                      <a:pt x="4409" y="264"/>
                      <a:pt x="4063" y="404"/>
                    </a:cubicBezTo>
                    <a:cubicBezTo>
                      <a:pt x="3714" y="556"/>
                      <a:pt x="3333" y="634"/>
                      <a:pt x="2950" y="634"/>
                    </a:cubicBezTo>
                    <a:cubicBezTo>
                      <a:pt x="2755" y="634"/>
                      <a:pt x="2560" y="614"/>
                      <a:pt x="2368" y="573"/>
                    </a:cubicBezTo>
                    <a:cubicBezTo>
                      <a:pt x="2211" y="543"/>
                      <a:pt x="2047" y="488"/>
                      <a:pt x="1878" y="488"/>
                    </a:cubicBezTo>
                    <a:cubicBezTo>
                      <a:pt x="1660" y="488"/>
                      <a:pt x="1442" y="567"/>
                      <a:pt x="1248" y="688"/>
                    </a:cubicBezTo>
                    <a:cubicBezTo>
                      <a:pt x="855" y="930"/>
                      <a:pt x="576" y="1324"/>
                      <a:pt x="401" y="1736"/>
                    </a:cubicBezTo>
                    <a:cubicBezTo>
                      <a:pt x="334" y="1905"/>
                      <a:pt x="273" y="2069"/>
                      <a:pt x="231" y="2244"/>
                    </a:cubicBezTo>
                    <a:cubicBezTo>
                      <a:pt x="177" y="2759"/>
                      <a:pt x="122" y="3267"/>
                      <a:pt x="68" y="3782"/>
                    </a:cubicBezTo>
                    <a:cubicBezTo>
                      <a:pt x="25" y="4236"/>
                      <a:pt x="1" y="4757"/>
                      <a:pt x="304" y="5084"/>
                    </a:cubicBezTo>
                    <a:lnTo>
                      <a:pt x="394" y="5175"/>
                    </a:lnTo>
                    <a:cubicBezTo>
                      <a:pt x="746" y="5477"/>
                      <a:pt x="516" y="6083"/>
                      <a:pt x="970" y="6155"/>
                    </a:cubicBezTo>
                    <a:cubicBezTo>
                      <a:pt x="985" y="6159"/>
                      <a:pt x="998" y="6161"/>
                      <a:pt x="1010" y="6161"/>
                    </a:cubicBezTo>
                    <a:cubicBezTo>
                      <a:pt x="1236" y="6161"/>
                      <a:pt x="1013" y="5529"/>
                      <a:pt x="1439" y="5529"/>
                    </a:cubicBezTo>
                    <a:cubicBezTo>
                      <a:pt x="1455" y="5529"/>
                      <a:pt x="1472" y="5530"/>
                      <a:pt x="1490" y="5532"/>
                    </a:cubicBezTo>
                    <a:cubicBezTo>
                      <a:pt x="1521" y="5544"/>
                      <a:pt x="1545" y="5568"/>
                      <a:pt x="1575" y="5592"/>
                    </a:cubicBezTo>
                    <a:cubicBezTo>
                      <a:pt x="1605" y="5610"/>
                      <a:pt x="1630" y="5629"/>
                      <a:pt x="1660" y="5653"/>
                    </a:cubicBezTo>
                    <a:cubicBezTo>
                      <a:pt x="2181" y="6016"/>
                      <a:pt x="1726" y="6924"/>
                      <a:pt x="2259" y="7076"/>
                    </a:cubicBezTo>
                    <a:cubicBezTo>
                      <a:pt x="2483" y="7076"/>
                      <a:pt x="2332" y="6240"/>
                      <a:pt x="2786" y="6240"/>
                    </a:cubicBezTo>
                    <a:cubicBezTo>
                      <a:pt x="2796" y="6230"/>
                      <a:pt x="2805" y="6226"/>
                      <a:pt x="2813" y="6226"/>
                    </a:cubicBezTo>
                    <a:cubicBezTo>
                      <a:pt x="2865" y="6226"/>
                      <a:pt x="2867" y="6414"/>
                      <a:pt x="2883" y="6561"/>
                    </a:cubicBezTo>
                    <a:cubicBezTo>
                      <a:pt x="2895" y="6603"/>
                      <a:pt x="2901" y="6652"/>
                      <a:pt x="2901" y="6688"/>
                    </a:cubicBezTo>
                    <a:cubicBezTo>
                      <a:pt x="2927" y="6869"/>
                      <a:pt x="2961" y="7010"/>
                      <a:pt x="3091" y="7010"/>
                    </a:cubicBezTo>
                    <a:cubicBezTo>
                      <a:pt x="3114" y="7010"/>
                      <a:pt x="3139" y="7006"/>
                      <a:pt x="3167" y="6997"/>
                    </a:cubicBezTo>
                    <a:cubicBezTo>
                      <a:pt x="3543" y="6924"/>
                      <a:pt x="3089" y="5937"/>
                      <a:pt x="3640" y="5568"/>
                    </a:cubicBezTo>
                    <a:cubicBezTo>
                      <a:pt x="3664" y="5592"/>
                      <a:pt x="3688" y="5629"/>
                      <a:pt x="3700" y="5659"/>
                    </a:cubicBezTo>
                    <a:cubicBezTo>
                      <a:pt x="3870" y="5986"/>
                      <a:pt x="3603" y="6452"/>
                      <a:pt x="3918" y="6773"/>
                    </a:cubicBezTo>
                    <a:cubicBezTo>
                      <a:pt x="4069" y="5865"/>
                      <a:pt x="4148" y="4957"/>
                      <a:pt x="4451" y="4121"/>
                    </a:cubicBezTo>
                    <a:cubicBezTo>
                      <a:pt x="4524" y="4121"/>
                      <a:pt x="4602" y="4121"/>
                      <a:pt x="4639" y="4230"/>
                    </a:cubicBezTo>
                    <a:cubicBezTo>
                      <a:pt x="4663" y="4266"/>
                      <a:pt x="4675" y="4297"/>
                      <a:pt x="4693" y="4333"/>
                    </a:cubicBezTo>
                    <a:cubicBezTo>
                      <a:pt x="4808" y="4672"/>
                      <a:pt x="4626" y="5126"/>
                      <a:pt x="4905" y="5411"/>
                    </a:cubicBezTo>
                    <a:cubicBezTo>
                      <a:pt x="5208" y="4878"/>
                      <a:pt x="5129" y="4200"/>
                      <a:pt x="5541" y="3703"/>
                    </a:cubicBezTo>
                    <a:cubicBezTo>
                      <a:pt x="5577" y="3685"/>
                      <a:pt x="5607" y="3667"/>
                      <a:pt x="5644" y="3661"/>
                    </a:cubicBezTo>
                    <a:cubicBezTo>
                      <a:pt x="5928" y="3564"/>
                      <a:pt x="6176" y="3419"/>
                      <a:pt x="6304" y="3171"/>
                    </a:cubicBezTo>
                    <a:cubicBezTo>
                      <a:pt x="6419" y="2928"/>
                      <a:pt x="6406" y="2656"/>
                      <a:pt x="6388" y="2396"/>
                    </a:cubicBezTo>
                    <a:lnTo>
                      <a:pt x="6322" y="1263"/>
                    </a:lnTo>
                    <a:cubicBezTo>
                      <a:pt x="6304" y="1070"/>
                      <a:pt x="6298" y="882"/>
                      <a:pt x="6237" y="706"/>
                    </a:cubicBezTo>
                    <a:cubicBezTo>
                      <a:pt x="6089" y="297"/>
                      <a:pt x="5648" y="0"/>
                      <a:pt x="5194" y="0"/>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2632358" y="2516780"/>
                <a:ext cx="978241" cy="947646"/>
              </a:xfrm>
              <a:custGeom>
                <a:avLst/>
                <a:gdLst/>
                <a:ahLst/>
                <a:cxnLst/>
                <a:rect l="l" t="t" r="r" b="b"/>
                <a:pathLst>
                  <a:path w="6043" h="5854" extrusionOk="0">
                    <a:moveTo>
                      <a:pt x="4884" y="1"/>
                    </a:moveTo>
                    <a:cubicBezTo>
                      <a:pt x="4855" y="1"/>
                      <a:pt x="4825" y="2"/>
                      <a:pt x="4796" y="4"/>
                    </a:cubicBezTo>
                    <a:cubicBezTo>
                      <a:pt x="4445" y="35"/>
                      <a:pt x="4142" y="216"/>
                      <a:pt x="3815" y="337"/>
                    </a:cubicBezTo>
                    <a:cubicBezTo>
                      <a:pt x="3480" y="464"/>
                      <a:pt x="3116" y="527"/>
                      <a:pt x="2750" y="527"/>
                    </a:cubicBezTo>
                    <a:cubicBezTo>
                      <a:pt x="2573" y="527"/>
                      <a:pt x="2396" y="512"/>
                      <a:pt x="2223" y="483"/>
                    </a:cubicBezTo>
                    <a:cubicBezTo>
                      <a:pt x="2071" y="453"/>
                      <a:pt x="1920" y="410"/>
                      <a:pt x="1756" y="410"/>
                    </a:cubicBezTo>
                    <a:cubicBezTo>
                      <a:pt x="1544" y="410"/>
                      <a:pt x="1351" y="483"/>
                      <a:pt x="1169" y="574"/>
                    </a:cubicBezTo>
                    <a:cubicBezTo>
                      <a:pt x="800" y="773"/>
                      <a:pt x="539" y="1100"/>
                      <a:pt x="376" y="1439"/>
                    </a:cubicBezTo>
                    <a:cubicBezTo>
                      <a:pt x="303" y="1579"/>
                      <a:pt x="255" y="1712"/>
                      <a:pt x="213" y="1857"/>
                    </a:cubicBezTo>
                    <a:cubicBezTo>
                      <a:pt x="164" y="2281"/>
                      <a:pt x="116" y="2705"/>
                      <a:pt x="61" y="3129"/>
                    </a:cubicBezTo>
                    <a:cubicBezTo>
                      <a:pt x="19" y="3498"/>
                      <a:pt x="1" y="3940"/>
                      <a:pt x="279" y="4212"/>
                    </a:cubicBezTo>
                    <a:cubicBezTo>
                      <a:pt x="303" y="4237"/>
                      <a:pt x="334" y="4255"/>
                      <a:pt x="364" y="4285"/>
                    </a:cubicBezTo>
                    <a:cubicBezTo>
                      <a:pt x="691" y="4539"/>
                      <a:pt x="479" y="5042"/>
                      <a:pt x="909" y="5102"/>
                    </a:cubicBezTo>
                    <a:cubicBezTo>
                      <a:pt x="922" y="5105"/>
                      <a:pt x="934" y="5106"/>
                      <a:pt x="946" y="5106"/>
                    </a:cubicBezTo>
                    <a:cubicBezTo>
                      <a:pt x="1166" y="5106"/>
                      <a:pt x="948" y="4580"/>
                      <a:pt x="1353" y="4580"/>
                    </a:cubicBezTo>
                    <a:cubicBezTo>
                      <a:pt x="1368" y="4580"/>
                      <a:pt x="1383" y="4580"/>
                      <a:pt x="1399" y="4582"/>
                    </a:cubicBezTo>
                    <a:cubicBezTo>
                      <a:pt x="1423" y="4600"/>
                      <a:pt x="1454" y="4612"/>
                      <a:pt x="1478" y="4630"/>
                    </a:cubicBezTo>
                    <a:cubicBezTo>
                      <a:pt x="1502" y="4642"/>
                      <a:pt x="1532" y="4660"/>
                      <a:pt x="1551" y="4672"/>
                    </a:cubicBezTo>
                    <a:cubicBezTo>
                      <a:pt x="2047" y="4975"/>
                      <a:pt x="1623" y="5726"/>
                      <a:pt x="2120" y="5853"/>
                    </a:cubicBezTo>
                    <a:cubicBezTo>
                      <a:pt x="2332" y="5853"/>
                      <a:pt x="2186" y="5163"/>
                      <a:pt x="2622" y="5163"/>
                    </a:cubicBezTo>
                    <a:cubicBezTo>
                      <a:pt x="2631" y="5155"/>
                      <a:pt x="2638" y="5151"/>
                      <a:pt x="2645" y="5151"/>
                    </a:cubicBezTo>
                    <a:cubicBezTo>
                      <a:pt x="2689" y="5151"/>
                      <a:pt x="2692" y="5313"/>
                      <a:pt x="2713" y="5429"/>
                    </a:cubicBezTo>
                    <a:cubicBezTo>
                      <a:pt x="2719" y="5466"/>
                      <a:pt x="2719" y="5508"/>
                      <a:pt x="2725" y="5544"/>
                    </a:cubicBezTo>
                    <a:cubicBezTo>
                      <a:pt x="2751" y="5693"/>
                      <a:pt x="2785" y="5811"/>
                      <a:pt x="2905" y="5811"/>
                    </a:cubicBezTo>
                    <a:cubicBezTo>
                      <a:pt x="2927" y="5811"/>
                      <a:pt x="2951" y="5807"/>
                      <a:pt x="2979" y="5799"/>
                    </a:cubicBezTo>
                    <a:cubicBezTo>
                      <a:pt x="3331" y="5738"/>
                      <a:pt x="2907" y="4921"/>
                      <a:pt x="3421" y="4612"/>
                    </a:cubicBezTo>
                    <a:cubicBezTo>
                      <a:pt x="3446" y="4636"/>
                      <a:pt x="3470" y="4660"/>
                      <a:pt x="3482" y="4691"/>
                    </a:cubicBezTo>
                    <a:cubicBezTo>
                      <a:pt x="3645" y="4963"/>
                      <a:pt x="3391" y="5344"/>
                      <a:pt x="3688" y="5611"/>
                    </a:cubicBezTo>
                    <a:cubicBezTo>
                      <a:pt x="3833" y="4854"/>
                      <a:pt x="3900" y="4103"/>
                      <a:pt x="4190" y="3419"/>
                    </a:cubicBezTo>
                    <a:cubicBezTo>
                      <a:pt x="4257" y="3419"/>
                      <a:pt x="4330" y="3419"/>
                      <a:pt x="4372" y="3498"/>
                    </a:cubicBezTo>
                    <a:cubicBezTo>
                      <a:pt x="4390" y="3528"/>
                      <a:pt x="4408" y="3558"/>
                      <a:pt x="4414" y="3589"/>
                    </a:cubicBezTo>
                    <a:cubicBezTo>
                      <a:pt x="4523" y="3873"/>
                      <a:pt x="4348" y="4249"/>
                      <a:pt x="4614" y="4485"/>
                    </a:cubicBezTo>
                    <a:cubicBezTo>
                      <a:pt x="4899" y="4043"/>
                      <a:pt x="4826" y="3480"/>
                      <a:pt x="5207" y="3068"/>
                    </a:cubicBezTo>
                    <a:cubicBezTo>
                      <a:pt x="5238" y="3056"/>
                      <a:pt x="5280" y="3038"/>
                      <a:pt x="5310" y="3032"/>
                    </a:cubicBezTo>
                    <a:cubicBezTo>
                      <a:pt x="5565" y="2947"/>
                      <a:pt x="5807" y="2826"/>
                      <a:pt x="5928" y="2620"/>
                    </a:cubicBezTo>
                    <a:cubicBezTo>
                      <a:pt x="6043" y="2426"/>
                      <a:pt x="6025" y="2208"/>
                      <a:pt x="6013" y="1984"/>
                    </a:cubicBezTo>
                    <a:cubicBezTo>
                      <a:pt x="5988" y="1669"/>
                      <a:pt x="5964" y="1361"/>
                      <a:pt x="5946" y="1052"/>
                    </a:cubicBezTo>
                    <a:cubicBezTo>
                      <a:pt x="5934" y="901"/>
                      <a:pt x="5922" y="737"/>
                      <a:pt x="5861" y="586"/>
                    </a:cubicBezTo>
                    <a:cubicBezTo>
                      <a:pt x="5725" y="240"/>
                      <a:pt x="5309" y="1"/>
                      <a:pt x="4884" y="1"/>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2201113" y="1870559"/>
                <a:ext cx="1178325" cy="1168450"/>
              </a:xfrm>
              <a:custGeom>
                <a:avLst/>
                <a:gdLst/>
                <a:ahLst/>
                <a:cxnLst/>
                <a:rect l="l" t="t" r="r" b="b"/>
                <a:pathLst>
                  <a:path w="7279" h="7218" extrusionOk="0">
                    <a:moveTo>
                      <a:pt x="4022" y="0"/>
                    </a:moveTo>
                    <a:cubicBezTo>
                      <a:pt x="3909" y="0"/>
                      <a:pt x="3797" y="4"/>
                      <a:pt x="3688" y="31"/>
                    </a:cubicBezTo>
                    <a:cubicBezTo>
                      <a:pt x="3440" y="85"/>
                      <a:pt x="3234" y="237"/>
                      <a:pt x="3016" y="358"/>
                    </a:cubicBezTo>
                    <a:cubicBezTo>
                      <a:pt x="2715" y="529"/>
                      <a:pt x="2361" y="660"/>
                      <a:pt x="2011" y="660"/>
                    </a:cubicBezTo>
                    <a:cubicBezTo>
                      <a:pt x="1952" y="660"/>
                      <a:pt x="1894" y="656"/>
                      <a:pt x="1835" y="648"/>
                    </a:cubicBezTo>
                    <a:cubicBezTo>
                      <a:pt x="1647" y="630"/>
                      <a:pt x="1466" y="558"/>
                      <a:pt x="1266" y="558"/>
                    </a:cubicBezTo>
                    <a:cubicBezTo>
                      <a:pt x="939" y="570"/>
                      <a:pt x="667" y="769"/>
                      <a:pt x="449" y="975"/>
                    </a:cubicBezTo>
                    <a:cubicBezTo>
                      <a:pt x="297" y="1121"/>
                      <a:pt x="152" y="1278"/>
                      <a:pt x="91" y="1466"/>
                    </a:cubicBezTo>
                    <a:cubicBezTo>
                      <a:pt x="1" y="1762"/>
                      <a:pt x="122" y="2071"/>
                      <a:pt x="200" y="2368"/>
                    </a:cubicBezTo>
                    <a:cubicBezTo>
                      <a:pt x="237" y="2519"/>
                      <a:pt x="267" y="2671"/>
                      <a:pt x="291" y="2828"/>
                    </a:cubicBezTo>
                    <a:cubicBezTo>
                      <a:pt x="322" y="2889"/>
                      <a:pt x="358" y="2949"/>
                      <a:pt x="382" y="3022"/>
                    </a:cubicBezTo>
                    <a:cubicBezTo>
                      <a:pt x="473" y="3252"/>
                      <a:pt x="364" y="3506"/>
                      <a:pt x="316" y="3748"/>
                    </a:cubicBezTo>
                    <a:cubicBezTo>
                      <a:pt x="243" y="4093"/>
                      <a:pt x="297" y="4451"/>
                      <a:pt x="376" y="4796"/>
                    </a:cubicBezTo>
                    <a:cubicBezTo>
                      <a:pt x="382" y="4838"/>
                      <a:pt x="388" y="4868"/>
                      <a:pt x="394" y="4905"/>
                    </a:cubicBezTo>
                    <a:cubicBezTo>
                      <a:pt x="661" y="5655"/>
                      <a:pt x="303" y="6533"/>
                      <a:pt x="806" y="7217"/>
                    </a:cubicBezTo>
                    <a:cubicBezTo>
                      <a:pt x="951" y="6842"/>
                      <a:pt x="806" y="6340"/>
                      <a:pt x="1260" y="6109"/>
                    </a:cubicBezTo>
                    <a:cubicBezTo>
                      <a:pt x="1290" y="6097"/>
                      <a:pt x="1314" y="6091"/>
                      <a:pt x="1333" y="6079"/>
                    </a:cubicBezTo>
                    <a:cubicBezTo>
                      <a:pt x="1405" y="6037"/>
                      <a:pt x="1454" y="5976"/>
                      <a:pt x="1508" y="5916"/>
                    </a:cubicBezTo>
                    <a:cubicBezTo>
                      <a:pt x="1563" y="5849"/>
                      <a:pt x="1617" y="5776"/>
                      <a:pt x="1654" y="5698"/>
                    </a:cubicBezTo>
                    <a:cubicBezTo>
                      <a:pt x="1666" y="5674"/>
                      <a:pt x="1684" y="5643"/>
                      <a:pt x="1696" y="5631"/>
                    </a:cubicBezTo>
                    <a:cubicBezTo>
                      <a:pt x="1782" y="5652"/>
                      <a:pt x="1851" y="5662"/>
                      <a:pt x="1906" y="5662"/>
                    </a:cubicBezTo>
                    <a:cubicBezTo>
                      <a:pt x="2197" y="5662"/>
                      <a:pt x="2123" y="5390"/>
                      <a:pt x="2301" y="5080"/>
                    </a:cubicBezTo>
                    <a:cubicBezTo>
                      <a:pt x="2513" y="5328"/>
                      <a:pt x="2447" y="5643"/>
                      <a:pt x="2471" y="5940"/>
                    </a:cubicBezTo>
                    <a:cubicBezTo>
                      <a:pt x="2477" y="5970"/>
                      <a:pt x="2483" y="5994"/>
                      <a:pt x="2501" y="6025"/>
                    </a:cubicBezTo>
                    <a:cubicBezTo>
                      <a:pt x="2531" y="6079"/>
                      <a:pt x="2568" y="6116"/>
                      <a:pt x="2628" y="6128"/>
                    </a:cubicBezTo>
                    <a:cubicBezTo>
                      <a:pt x="2646" y="6134"/>
                      <a:pt x="2668" y="6137"/>
                      <a:pt x="2689" y="6137"/>
                    </a:cubicBezTo>
                    <a:cubicBezTo>
                      <a:pt x="2710" y="6137"/>
                      <a:pt x="2731" y="6134"/>
                      <a:pt x="2749" y="6128"/>
                    </a:cubicBezTo>
                    <a:cubicBezTo>
                      <a:pt x="2786" y="6122"/>
                      <a:pt x="2834" y="6097"/>
                      <a:pt x="2864" y="6079"/>
                    </a:cubicBezTo>
                    <a:cubicBezTo>
                      <a:pt x="2883" y="6077"/>
                      <a:pt x="2900" y="6077"/>
                      <a:pt x="2917" y="6077"/>
                    </a:cubicBezTo>
                    <a:cubicBezTo>
                      <a:pt x="3413" y="6077"/>
                      <a:pt x="3032" y="6846"/>
                      <a:pt x="3512" y="6969"/>
                    </a:cubicBezTo>
                    <a:cubicBezTo>
                      <a:pt x="3512" y="6031"/>
                      <a:pt x="3512" y="5026"/>
                      <a:pt x="3658" y="4063"/>
                    </a:cubicBezTo>
                    <a:cubicBezTo>
                      <a:pt x="3658" y="4033"/>
                      <a:pt x="3664" y="4009"/>
                      <a:pt x="3664" y="3972"/>
                    </a:cubicBezTo>
                    <a:cubicBezTo>
                      <a:pt x="3682" y="3878"/>
                      <a:pt x="3697" y="3799"/>
                      <a:pt x="3779" y="3799"/>
                    </a:cubicBezTo>
                    <a:cubicBezTo>
                      <a:pt x="3803" y="3799"/>
                      <a:pt x="3833" y="3806"/>
                      <a:pt x="3869" y="3821"/>
                    </a:cubicBezTo>
                    <a:cubicBezTo>
                      <a:pt x="4160" y="3948"/>
                      <a:pt x="3803" y="4511"/>
                      <a:pt x="4227" y="4699"/>
                    </a:cubicBezTo>
                    <a:cubicBezTo>
                      <a:pt x="4360" y="4233"/>
                      <a:pt x="4118" y="3700"/>
                      <a:pt x="4535" y="3331"/>
                    </a:cubicBezTo>
                    <a:cubicBezTo>
                      <a:pt x="4566" y="3306"/>
                      <a:pt x="4596" y="3276"/>
                      <a:pt x="4626" y="3252"/>
                    </a:cubicBezTo>
                    <a:cubicBezTo>
                      <a:pt x="5008" y="3506"/>
                      <a:pt x="4862" y="3881"/>
                      <a:pt x="5080" y="4190"/>
                    </a:cubicBezTo>
                    <a:cubicBezTo>
                      <a:pt x="5133" y="4253"/>
                      <a:pt x="5181" y="4277"/>
                      <a:pt x="5225" y="4277"/>
                    </a:cubicBezTo>
                    <a:cubicBezTo>
                      <a:pt x="5342" y="4277"/>
                      <a:pt x="5437" y="4110"/>
                      <a:pt x="5528" y="3996"/>
                    </a:cubicBezTo>
                    <a:cubicBezTo>
                      <a:pt x="5540" y="3972"/>
                      <a:pt x="5565" y="3960"/>
                      <a:pt x="5583" y="3936"/>
                    </a:cubicBezTo>
                    <a:cubicBezTo>
                      <a:pt x="6358" y="4505"/>
                      <a:pt x="5583" y="5383"/>
                      <a:pt x="6225" y="5946"/>
                    </a:cubicBezTo>
                    <a:cubicBezTo>
                      <a:pt x="6291" y="5322"/>
                      <a:pt x="6158" y="4632"/>
                      <a:pt x="6715" y="4148"/>
                    </a:cubicBezTo>
                    <a:cubicBezTo>
                      <a:pt x="6739" y="4142"/>
                      <a:pt x="6770" y="4124"/>
                      <a:pt x="6794" y="4112"/>
                    </a:cubicBezTo>
                    <a:cubicBezTo>
                      <a:pt x="6872" y="4057"/>
                      <a:pt x="6921" y="3972"/>
                      <a:pt x="6963" y="3888"/>
                    </a:cubicBezTo>
                    <a:cubicBezTo>
                      <a:pt x="7157" y="3542"/>
                      <a:pt x="7278" y="3094"/>
                      <a:pt x="7048" y="2731"/>
                    </a:cubicBezTo>
                    <a:cubicBezTo>
                      <a:pt x="6885" y="2471"/>
                      <a:pt x="6558" y="2301"/>
                      <a:pt x="6406" y="2035"/>
                    </a:cubicBezTo>
                    <a:cubicBezTo>
                      <a:pt x="6237" y="1726"/>
                      <a:pt x="6321" y="1326"/>
                      <a:pt x="6067" y="1066"/>
                    </a:cubicBezTo>
                    <a:cubicBezTo>
                      <a:pt x="5855" y="860"/>
                      <a:pt x="5462" y="806"/>
                      <a:pt x="5353" y="539"/>
                    </a:cubicBezTo>
                    <a:cubicBezTo>
                      <a:pt x="5286" y="370"/>
                      <a:pt x="5347" y="128"/>
                      <a:pt x="5165" y="49"/>
                    </a:cubicBezTo>
                    <a:cubicBezTo>
                      <a:pt x="5111" y="25"/>
                      <a:pt x="5044" y="19"/>
                      <a:pt x="4983" y="19"/>
                    </a:cubicBezTo>
                    <a:cubicBezTo>
                      <a:pt x="4705" y="7"/>
                      <a:pt x="4420" y="7"/>
                      <a:pt x="4136" y="1"/>
                    </a:cubicBezTo>
                    <a:cubicBezTo>
                      <a:pt x="4098" y="1"/>
                      <a:pt x="4060" y="0"/>
                      <a:pt x="4022" y="0"/>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2233489" y="1897107"/>
                <a:ext cx="1113573" cy="748857"/>
              </a:xfrm>
              <a:custGeom>
                <a:avLst/>
                <a:gdLst/>
                <a:ahLst/>
                <a:cxnLst/>
                <a:rect l="l" t="t" r="r" b="b"/>
                <a:pathLst>
                  <a:path w="6879" h="4626" extrusionOk="0">
                    <a:moveTo>
                      <a:pt x="3912" y="0"/>
                    </a:moveTo>
                    <a:cubicBezTo>
                      <a:pt x="3766" y="0"/>
                      <a:pt x="3627" y="0"/>
                      <a:pt x="3488" y="18"/>
                    </a:cubicBezTo>
                    <a:cubicBezTo>
                      <a:pt x="3252" y="55"/>
                      <a:pt x="3058" y="145"/>
                      <a:pt x="2852" y="230"/>
                    </a:cubicBezTo>
                    <a:cubicBezTo>
                      <a:pt x="2567" y="339"/>
                      <a:pt x="2238" y="426"/>
                      <a:pt x="1902" y="426"/>
                    </a:cubicBezTo>
                    <a:cubicBezTo>
                      <a:pt x="1846" y="426"/>
                      <a:pt x="1789" y="423"/>
                      <a:pt x="1732" y="418"/>
                    </a:cubicBezTo>
                    <a:cubicBezTo>
                      <a:pt x="1550" y="406"/>
                      <a:pt x="1375" y="357"/>
                      <a:pt x="1193" y="357"/>
                    </a:cubicBezTo>
                    <a:cubicBezTo>
                      <a:pt x="890" y="357"/>
                      <a:pt x="630" y="497"/>
                      <a:pt x="424" y="624"/>
                    </a:cubicBezTo>
                    <a:cubicBezTo>
                      <a:pt x="279" y="714"/>
                      <a:pt x="146" y="817"/>
                      <a:pt x="91" y="945"/>
                    </a:cubicBezTo>
                    <a:cubicBezTo>
                      <a:pt x="0" y="1132"/>
                      <a:pt x="116" y="1326"/>
                      <a:pt x="188" y="1520"/>
                    </a:cubicBezTo>
                    <a:cubicBezTo>
                      <a:pt x="224" y="1617"/>
                      <a:pt x="255" y="1713"/>
                      <a:pt x="273" y="1810"/>
                    </a:cubicBezTo>
                    <a:cubicBezTo>
                      <a:pt x="303" y="1853"/>
                      <a:pt x="340" y="1889"/>
                      <a:pt x="364" y="1931"/>
                    </a:cubicBezTo>
                    <a:cubicBezTo>
                      <a:pt x="448" y="2083"/>
                      <a:pt x="346" y="2246"/>
                      <a:pt x="303" y="2404"/>
                    </a:cubicBezTo>
                    <a:cubicBezTo>
                      <a:pt x="243" y="2622"/>
                      <a:pt x="285" y="2852"/>
                      <a:pt x="364" y="3076"/>
                    </a:cubicBezTo>
                    <a:lnTo>
                      <a:pt x="388" y="3142"/>
                    </a:lnTo>
                    <a:cubicBezTo>
                      <a:pt x="636" y="3621"/>
                      <a:pt x="303" y="4184"/>
                      <a:pt x="769" y="4626"/>
                    </a:cubicBezTo>
                    <a:cubicBezTo>
                      <a:pt x="909" y="4383"/>
                      <a:pt x="769" y="4069"/>
                      <a:pt x="1193" y="3917"/>
                    </a:cubicBezTo>
                    <a:cubicBezTo>
                      <a:pt x="1217" y="3917"/>
                      <a:pt x="1242" y="3911"/>
                      <a:pt x="1266" y="3899"/>
                    </a:cubicBezTo>
                    <a:cubicBezTo>
                      <a:pt x="1332" y="3881"/>
                      <a:pt x="1387" y="3839"/>
                      <a:pt x="1423" y="3802"/>
                    </a:cubicBezTo>
                    <a:cubicBezTo>
                      <a:pt x="1478" y="3760"/>
                      <a:pt x="1520" y="3711"/>
                      <a:pt x="1556" y="3657"/>
                    </a:cubicBezTo>
                    <a:cubicBezTo>
                      <a:pt x="1575" y="3645"/>
                      <a:pt x="1587" y="3627"/>
                      <a:pt x="1599" y="3615"/>
                    </a:cubicBezTo>
                    <a:cubicBezTo>
                      <a:pt x="1679" y="3628"/>
                      <a:pt x="1743" y="3634"/>
                      <a:pt x="1795" y="3634"/>
                    </a:cubicBezTo>
                    <a:cubicBezTo>
                      <a:pt x="2067" y="3634"/>
                      <a:pt x="2001" y="3461"/>
                      <a:pt x="2174" y="3257"/>
                    </a:cubicBezTo>
                    <a:cubicBezTo>
                      <a:pt x="2374" y="3415"/>
                      <a:pt x="2307" y="3621"/>
                      <a:pt x="2331" y="3802"/>
                    </a:cubicBezTo>
                    <a:cubicBezTo>
                      <a:pt x="2337" y="3820"/>
                      <a:pt x="2344" y="3839"/>
                      <a:pt x="2362" y="3857"/>
                    </a:cubicBezTo>
                    <a:cubicBezTo>
                      <a:pt x="2386" y="3887"/>
                      <a:pt x="2422" y="3917"/>
                      <a:pt x="2483" y="3923"/>
                    </a:cubicBezTo>
                    <a:cubicBezTo>
                      <a:pt x="2501" y="3926"/>
                      <a:pt x="2519" y="3928"/>
                      <a:pt x="2538" y="3928"/>
                    </a:cubicBezTo>
                    <a:cubicBezTo>
                      <a:pt x="2557" y="3928"/>
                      <a:pt x="2577" y="3926"/>
                      <a:pt x="2598" y="3923"/>
                    </a:cubicBezTo>
                    <a:cubicBezTo>
                      <a:pt x="2634" y="3917"/>
                      <a:pt x="2670" y="3911"/>
                      <a:pt x="2701" y="3893"/>
                    </a:cubicBezTo>
                    <a:cubicBezTo>
                      <a:pt x="2716" y="3892"/>
                      <a:pt x="2731" y="3892"/>
                      <a:pt x="2745" y="3892"/>
                    </a:cubicBezTo>
                    <a:cubicBezTo>
                      <a:pt x="3224" y="3892"/>
                      <a:pt x="2859" y="4386"/>
                      <a:pt x="3312" y="4462"/>
                    </a:cubicBezTo>
                    <a:cubicBezTo>
                      <a:pt x="3312" y="3857"/>
                      <a:pt x="3312" y="3221"/>
                      <a:pt x="3451" y="2609"/>
                    </a:cubicBezTo>
                    <a:cubicBezTo>
                      <a:pt x="3451" y="2591"/>
                      <a:pt x="3458" y="2579"/>
                      <a:pt x="3458" y="2555"/>
                    </a:cubicBezTo>
                    <a:cubicBezTo>
                      <a:pt x="3471" y="2491"/>
                      <a:pt x="3485" y="2441"/>
                      <a:pt x="3561" y="2441"/>
                    </a:cubicBezTo>
                    <a:cubicBezTo>
                      <a:pt x="3586" y="2441"/>
                      <a:pt x="3617" y="2446"/>
                      <a:pt x="3657" y="2458"/>
                    </a:cubicBezTo>
                    <a:cubicBezTo>
                      <a:pt x="3930" y="2537"/>
                      <a:pt x="3585" y="2894"/>
                      <a:pt x="3996" y="3015"/>
                    </a:cubicBezTo>
                    <a:cubicBezTo>
                      <a:pt x="4124" y="2712"/>
                      <a:pt x="3887" y="2379"/>
                      <a:pt x="4293" y="2137"/>
                    </a:cubicBezTo>
                    <a:cubicBezTo>
                      <a:pt x="4311" y="2125"/>
                      <a:pt x="4341" y="2107"/>
                      <a:pt x="4384" y="2095"/>
                    </a:cubicBezTo>
                    <a:cubicBezTo>
                      <a:pt x="4747" y="2252"/>
                      <a:pt x="4608" y="2494"/>
                      <a:pt x="4808" y="2688"/>
                    </a:cubicBezTo>
                    <a:cubicBezTo>
                      <a:pt x="4856" y="2729"/>
                      <a:pt x="4901" y="2746"/>
                      <a:pt x="4944" y="2746"/>
                    </a:cubicBezTo>
                    <a:cubicBezTo>
                      <a:pt x="5052" y="2746"/>
                      <a:pt x="5145" y="2641"/>
                      <a:pt x="5231" y="2567"/>
                    </a:cubicBezTo>
                    <a:cubicBezTo>
                      <a:pt x="5244" y="2555"/>
                      <a:pt x="5262" y="2549"/>
                      <a:pt x="5280" y="2531"/>
                    </a:cubicBezTo>
                    <a:cubicBezTo>
                      <a:pt x="6025" y="2894"/>
                      <a:pt x="5280" y="3457"/>
                      <a:pt x="5885" y="3820"/>
                    </a:cubicBezTo>
                    <a:cubicBezTo>
                      <a:pt x="5958" y="3415"/>
                      <a:pt x="5819" y="2979"/>
                      <a:pt x="6352" y="2664"/>
                    </a:cubicBezTo>
                    <a:lnTo>
                      <a:pt x="6418" y="2646"/>
                    </a:lnTo>
                    <a:cubicBezTo>
                      <a:pt x="6503" y="2616"/>
                      <a:pt x="6545" y="2561"/>
                      <a:pt x="6582" y="2507"/>
                    </a:cubicBezTo>
                    <a:cubicBezTo>
                      <a:pt x="6763" y="2252"/>
                      <a:pt x="6878" y="1962"/>
                      <a:pt x="6666" y="1738"/>
                    </a:cubicBezTo>
                    <a:cubicBezTo>
                      <a:pt x="6509" y="1568"/>
                      <a:pt x="6194" y="1465"/>
                      <a:pt x="6061" y="1290"/>
                    </a:cubicBezTo>
                    <a:cubicBezTo>
                      <a:pt x="5904" y="1096"/>
                      <a:pt x="5982" y="836"/>
                      <a:pt x="5734" y="666"/>
                    </a:cubicBezTo>
                    <a:cubicBezTo>
                      <a:pt x="5540" y="539"/>
                      <a:pt x="5159" y="503"/>
                      <a:pt x="5062" y="339"/>
                    </a:cubicBezTo>
                    <a:cubicBezTo>
                      <a:pt x="5001" y="230"/>
                      <a:pt x="5056" y="79"/>
                      <a:pt x="4880" y="24"/>
                    </a:cubicBezTo>
                    <a:cubicBezTo>
                      <a:pt x="4826" y="12"/>
                      <a:pt x="4765" y="12"/>
                      <a:pt x="4717" y="12"/>
                    </a:cubicBezTo>
                    <a:cubicBezTo>
                      <a:pt x="4450" y="12"/>
                      <a:pt x="4184" y="0"/>
                      <a:pt x="3912" y="0"/>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2166795" y="1775212"/>
                <a:ext cx="1249875" cy="1408842"/>
              </a:xfrm>
              <a:custGeom>
                <a:avLst/>
                <a:gdLst/>
                <a:ahLst/>
                <a:cxnLst/>
                <a:rect l="l" t="t" r="r" b="b"/>
                <a:pathLst>
                  <a:path w="7721" h="8703" extrusionOk="0">
                    <a:moveTo>
                      <a:pt x="4218" y="1"/>
                    </a:moveTo>
                    <a:cubicBezTo>
                      <a:pt x="4118" y="1"/>
                      <a:pt x="4018" y="6"/>
                      <a:pt x="3918" y="33"/>
                    </a:cubicBezTo>
                    <a:cubicBezTo>
                      <a:pt x="3652" y="99"/>
                      <a:pt x="3434" y="275"/>
                      <a:pt x="3204" y="426"/>
                    </a:cubicBezTo>
                    <a:cubicBezTo>
                      <a:pt x="2890" y="632"/>
                      <a:pt x="2520" y="793"/>
                      <a:pt x="2149" y="793"/>
                    </a:cubicBezTo>
                    <a:cubicBezTo>
                      <a:pt x="2083" y="793"/>
                      <a:pt x="2016" y="788"/>
                      <a:pt x="1950" y="777"/>
                    </a:cubicBezTo>
                    <a:cubicBezTo>
                      <a:pt x="1752" y="748"/>
                      <a:pt x="1559" y="674"/>
                      <a:pt x="1367" y="674"/>
                    </a:cubicBezTo>
                    <a:cubicBezTo>
                      <a:pt x="1360" y="674"/>
                      <a:pt x="1352" y="674"/>
                      <a:pt x="1345" y="674"/>
                    </a:cubicBezTo>
                    <a:cubicBezTo>
                      <a:pt x="1000" y="680"/>
                      <a:pt x="709" y="923"/>
                      <a:pt x="479" y="1183"/>
                    </a:cubicBezTo>
                    <a:cubicBezTo>
                      <a:pt x="322" y="1352"/>
                      <a:pt x="170" y="1552"/>
                      <a:pt x="104" y="1776"/>
                    </a:cubicBezTo>
                    <a:cubicBezTo>
                      <a:pt x="1" y="2133"/>
                      <a:pt x="134" y="2503"/>
                      <a:pt x="213" y="2860"/>
                    </a:cubicBezTo>
                    <a:cubicBezTo>
                      <a:pt x="261" y="3042"/>
                      <a:pt x="291" y="3223"/>
                      <a:pt x="303" y="3411"/>
                    </a:cubicBezTo>
                    <a:cubicBezTo>
                      <a:pt x="346" y="3490"/>
                      <a:pt x="382" y="3562"/>
                      <a:pt x="406" y="3641"/>
                    </a:cubicBezTo>
                    <a:cubicBezTo>
                      <a:pt x="497" y="3920"/>
                      <a:pt x="382" y="4222"/>
                      <a:pt x="334" y="4519"/>
                    </a:cubicBezTo>
                    <a:cubicBezTo>
                      <a:pt x="261" y="4937"/>
                      <a:pt x="322" y="5367"/>
                      <a:pt x="406" y="5784"/>
                    </a:cubicBezTo>
                    <a:cubicBezTo>
                      <a:pt x="412" y="5827"/>
                      <a:pt x="419" y="5863"/>
                      <a:pt x="425" y="5911"/>
                    </a:cubicBezTo>
                    <a:cubicBezTo>
                      <a:pt x="709" y="6814"/>
                      <a:pt x="328" y="7873"/>
                      <a:pt x="860" y="8702"/>
                    </a:cubicBezTo>
                    <a:cubicBezTo>
                      <a:pt x="1012" y="8248"/>
                      <a:pt x="860" y="7643"/>
                      <a:pt x="1333" y="7364"/>
                    </a:cubicBezTo>
                    <a:cubicBezTo>
                      <a:pt x="1363" y="7358"/>
                      <a:pt x="1387" y="7346"/>
                      <a:pt x="1418" y="7334"/>
                    </a:cubicBezTo>
                    <a:cubicBezTo>
                      <a:pt x="1496" y="7286"/>
                      <a:pt x="1557" y="7219"/>
                      <a:pt x="1599" y="7146"/>
                    </a:cubicBezTo>
                    <a:cubicBezTo>
                      <a:pt x="1660" y="7062"/>
                      <a:pt x="1714" y="6971"/>
                      <a:pt x="1757" y="6880"/>
                    </a:cubicBezTo>
                    <a:cubicBezTo>
                      <a:pt x="1775" y="6850"/>
                      <a:pt x="1787" y="6820"/>
                      <a:pt x="1805" y="6795"/>
                    </a:cubicBezTo>
                    <a:cubicBezTo>
                      <a:pt x="1900" y="6823"/>
                      <a:pt x="1976" y="6836"/>
                      <a:pt x="2036" y="6836"/>
                    </a:cubicBezTo>
                    <a:cubicBezTo>
                      <a:pt x="2340" y="6836"/>
                      <a:pt x="2266" y="6508"/>
                      <a:pt x="2453" y="6129"/>
                    </a:cubicBezTo>
                    <a:cubicBezTo>
                      <a:pt x="2683" y="6432"/>
                      <a:pt x="2604" y="6814"/>
                      <a:pt x="2628" y="7165"/>
                    </a:cubicBezTo>
                    <a:cubicBezTo>
                      <a:pt x="2634" y="7195"/>
                      <a:pt x="2647" y="7237"/>
                      <a:pt x="2659" y="7268"/>
                    </a:cubicBezTo>
                    <a:cubicBezTo>
                      <a:pt x="2689" y="7328"/>
                      <a:pt x="2725" y="7371"/>
                      <a:pt x="2798" y="7395"/>
                    </a:cubicBezTo>
                    <a:cubicBezTo>
                      <a:pt x="2816" y="7400"/>
                      <a:pt x="2835" y="7402"/>
                      <a:pt x="2854" y="7402"/>
                    </a:cubicBezTo>
                    <a:cubicBezTo>
                      <a:pt x="2879" y="7402"/>
                      <a:pt x="2904" y="7398"/>
                      <a:pt x="2925" y="7395"/>
                    </a:cubicBezTo>
                    <a:cubicBezTo>
                      <a:pt x="2967" y="7377"/>
                      <a:pt x="3010" y="7358"/>
                      <a:pt x="3046" y="7334"/>
                    </a:cubicBezTo>
                    <a:cubicBezTo>
                      <a:pt x="3064" y="7332"/>
                      <a:pt x="3082" y="7331"/>
                      <a:pt x="3098" y="7331"/>
                    </a:cubicBezTo>
                    <a:cubicBezTo>
                      <a:pt x="3631" y="7331"/>
                      <a:pt x="3219" y="8259"/>
                      <a:pt x="3736" y="8406"/>
                    </a:cubicBezTo>
                    <a:cubicBezTo>
                      <a:pt x="3736" y="7274"/>
                      <a:pt x="3736" y="6063"/>
                      <a:pt x="3888" y="4912"/>
                    </a:cubicBezTo>
                    <a:cubicBezTo>
                      <a:pt x="3888" y="4882"/>
                      <a:pt x="3894" y="4852"/>
                      <a:pt x="3894" y="4803"/>
                    </a:cubicBezTo>
                    <a:cubicBezTo>
                      <a:pt x="3912" y="4687"/>
                      <a:pt x="3927" y="4596"/>
                      <a:pt x="4013" y="4596"/>
                    </a:cubicBezTo>
                    <a:cubicBezTo>
                      <a:pt x="4039" y="4596"/>
                      <a:pt x="4071" y="4604"/>
                      <a:pt x="4112" y="4622"/>
                    </a:cubicBezTo>
                    <a:cubicBezTo>
                      <a:pt x="4414" y="4773"/>
                      <a:pt x="4039" y="5457"/>
                      <a:pt x="4493" y="5681"/>
                    </a:cubicBezTo>
                    <a:cubicBezTo>
                      <a:pt x="4632" y="5118"/>
                      <a:pt x="4378" y="4483"/>
                      <a:pt x="4814" y="4035"/>
                    </a:cubicBezTo>
                    <a:cubicBezTo>
                      <a:pt x="4844" y="4004"/>
                      <a:pt x="4875" y="3974"/>
                      <a:pt x="4917" y="3944"/>
                    </a:cubicBezTo>
                    <a:cubicBezTo>
                      <a:pt x="5317" y="4246"/>
                      <a:pt x="5165" y="4701"/>
                      <a:pt x="5389" y="5076"/>
                    </a:cubicBezTo>
                    <a:cubicBezTo>
                      <a:pt x="5444" y="5149"/>
                      <a:pt x="5495" y="5179"/>
                      <a:pt x="5543" y="5179"/>
                    </a:cubicBezTo>
                    <a:cubicBezTo>
                      <a:pt x="5668" y="5179"/>
                      <a:pt x="5769" y="4977"/>
                      <a:pt x="5861" y="4846"/>
                    </a:cubicBezTo>
                    <a:cubicBezTo>
                      <a:pt x="5886" y="4822"/>
                      <a:pt x="5898" y="4791"/>
                      <a:pt x="5922" y="4773"/>
                    </a:cubicBezTo>
                    <a:cubicBezTo>
                      <a:pt x="6751" y="5457"/>
                      <a:pt x="5922" y="6517"/>
                      <a:pt x="6600" y="7195"/>
                    </a:cubicBezTo>
                    <a:cubicBezTo>
                      <a:pt x="6679" y="6438"/>
                      <a:pt x="6527" y="5609"/>
                      <a:pt x="7127" y="5027"/>
                    </a:cubicBezTo>
                    <a:cubicBezTo>
                      <a:pt x="7157" y="5009"/>
                      <a:pt x="7175" y="5003"/>
                      <a:pt x="7199" y="4979"/>
                    </a:cubicBezTo>
                    <a:cubicBezTo>
                      <a:pt x="7290" y="4918"/>
                      <a:pt x="7345" y="4816"/>
                      <a:pt x="7381" y="4713"/>
                    </a:cubicBezTo>
                    <a:cubicBezTo>
                      <a:pt x="7593" y="4252"/>
                      <a:pt x="7720" y="3708"/>
                      <a:pt x="7478" y="3278"/>
                    </a:cubicBezTo>
                    <a:cubicBezTo>
                      <a:pt x="7308" y="2957"/>
                      <a:pt x="6957" y="2763"/>
                      <a:pt x="6800" y="2436"/>
                    </a:cubicBezTo>
                    <a:cubicBezTo>
                      <a:pt x="6618" y="2067"/>
                      <a:pt x="6709" y="1570"/>
                      <a:pt x="6437" y="1268"/>
                    </a:cubicBezTo>
                    <a:cubicBezTo>
                      <a:pt x="6207" y="1019"/>
                      <a:pt x="5795" y="953"/>
                      <a:pt x="5680" y="638"/>
                    </a:cubicBezTo>
                    <a:cubicBezTo>
                      <a:pt x="5601" y="432"/>
                      <a:pt x="5674" y="142"/>
                      <a:pt x="5480" y="45"/>
                    </a:cubicBezTo>
                    <a:cubicBezTo>
                      <a:pt x="5419" y="14"/>
                      <a:pt x="5353" y="14"/>
                      <a:pt x="5292" y="14"/>
                    </a:cubicBezTo>
                    <a:cubicBezTo>
                      <a:pt x="4990" y="8"/>
                      <a:pt x="4693" y="8"/>
                      <a:pt x="4390" y="2"/>
                    </a:cubicBezTo>
                    <a:cubicBezTo>
                      <a:pt x="4333" y="2"/>
                      <a:pt x="4276" y="1"/>
                      <a:pt x="4218"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2166795" y="1775212"/>
                <a:ext cx="1249875" cy="1408842"/>
              </a:xfrm>
              <a:custGeom>
                <a:avLst/>
                <a:gdLst/>
                <a:ahLst/>
                <a:cxnLst/>
                <a:rect l="l" t="t" r="r" b="b"/>
                <a:pathLst>
                  <a:path w="7721" h="8703" extrusionOk="0">
                    <a:moveTo>
                      <a:pt x="4218" y="1"/>
                    </a:moveTo>
                    <a:cubicBezTo>
                      <a:pt x="4118" y="1"/>
                      <a:pt x="4018" y="6"/>
                      <a:pt x="3918" y="33"/>
                    </a:cubicBezTo>
                    <a:cubicBezTo>
                      <a:pt x="3652" y="99"/>
                      <a:pt x="3434" y="275"/>
                      <a:pt x="3204" y="426"/>
                    </a:cubicBezTo>
                    <a:cubicBezTo>
                      <a:pt x="2890" y="632"/>
                      <a:pt x="2520" y="793"/>
                      <a:pt x="2149" y="793"/>
                    </a:cubicBezTo>
                    <a:cubicBezTo>
                      <a:pt x="2083" y="793"/>
                      <a:pt x="2016" y="788"/>
                      <a:pt x="1950" y="777"/>
                    </a:cubicBezTo>
                    <a:cubicBezTo>
                      <a:pt x="1752" y="748"/>
                      <a:pt x="1559" y="674"/>
                      <a:pt x="1367" y="674"/>
                    </a:cubicBezTo>
                    <a:cubicBezTo>
                      <a:pt x="1360" y="674"/>
                      <a:pt x="1352" y="674"/>
                      <a:pt x="1345" y="674"/>
                    </a:cubicBezTo>
                    <a:cubicBezTo>
                      <a:pt x="1000" y="680"/>
                      <a:pt x="709" y="923"/>
                      <a:pt x="479" y="1183"/>
                    </a:cubicBezTo>
                    <a:cubicBezTo>
                      <a:pt x="322" y="1352"/>
                      <a:pt x="170" y="1552"/>
                      <a:pt x="104" y="1776"/>
                    </a:cubicBezTo>
                    <a:cubicBezTo>
                      <a:pt x="1" y="2133"/>
                      <a:pt x="134" y="2503"/>
                      <a:pt x="213" y="2860"/>
                    </a:cubicBezTo>
                    <a:cubicBezTo>
                      <a:pt x="261" y="3042"/>
                      <a:pt x="291" y="3223"/>
                      <a:pt x="303" y="3411"/>
                    </a:cubicBezTo>
                    <a:cubicBezTo>
                      <a:pt x="346" y="3490"/>
                      <a:pt x="382" y="3562"/>
                      <a:pt x="406" y="3641"/>
                    </a:cubicBezTo>
                    <a:cubicBezTo>
                      <a:pt x="497" y="3920"/>
                      <a:pt x="382" y="4222"/>
                      <a:pt x="334" y="4519"/>
                    </a:cubicBezTo>
                    <a:cubicBezTo>
                      <a:pt x="261" y="4937"/>
                      <a:pt x="322" y="5367"/>
                      <a:pt x="406" y="5784"/>
                    </a:cubicBezTo>
                    <a:cubicBezTo>
                      <a:pt x="412" y="5827"/>
                      <a:pt x="419" y="5863"/>
                      <a:pt x="425" y="5911"/>
                    </a:cubicBezTo>
                    <a:cubicBezTo>
                      <a:pt x="709" y="6814"/>
                      <a:pt x="328" y="7873"/>
                      <a:pt x="860" y="8702"/>
                    </a:cubicBezTo>
                    <a:cubicBezTo>
                      <a:pt x="1012" y="8248"/>
                      <a:pt x="860" y="7643"/>
                      <a:pt x="1333" y="7364"/>
                    </a:cubicBezTo>
                    <a:cubicBezTo>
                      <a:pt x="1363" y="7358"/>
                      <a:pt x="1387" y="7346"/>
                      <a:pt x="1418" y="7334"/>
                    </a:cubicBezTo>
                    <a:cubicBezTo>
                      <a:pt x="1496" y="7286"/>
                      <a:pt x="1557" y="7219"/>
                      <a:pt x="1599" y="7146"/>
                    </a:cubicBezTo>
                    <a:cubicBezTo>
                      <a:pt x="1660" y="7062"/>
                      <a:pt x="1714" y="6971"/>
                      <a:pt x="1757" y="6880"/>
                    </a:cubicBezTo>
                    <a:cubicBezTo>
                      <a:pt x="1775" y="6850"/>
                      <a:pt x="1787" y="6820"/>
                      <a:pt x="1805" y="6795"/>
                    </a:cubicBezTo>
                    <a:cubicBezTo>
                      <a:pt x="1900" y="6823"/>
                      <a:pt x="1976" y="6836"/>
                      <a:pt x="2036" y="6836"/>
                    </a:cubicBezTo>
                    <a:cubicBezTo>
                      <a:pt x="2340" y="6836"/>
                      <a:pt x="2266" y="6508"/>
                      <a:pt x="2453" y="6129"/>
                    </a:cubicBezTo>
                    <a:cubicBezTo>
                      <a:pt x="2683" y="6432"/>
                      <a:pt x="2604" y="6814"/>
                      <a:pt x="2628" y="7165"/>
                    </a:cubicBezTo>
                    <a:cubicBezTo>
                      <a:pt x="2634" y="7195"/>
                      <a:pt x="2647" y="7237"/>
                      <a:pt x="2659" y="7268"/>
                    </a:cubicBezTo>
                    <a:cubicBezTo>
                      <a:pt x="2689" y="7328"/>
                      <a:pt x="2725" y="7371"/>
                      <a:pt x="2798" y="7395"/>
                    </a:cubicBezTo>
                    <a:cubicBezTo>
                      <a:pt x="2816" y="7400"/>
                      <a:pt x="2835" y="7402"/>
                      <a:pt x="2854" y="7402"/>
                    </a:cubicBezTo>
                    <a:cubicBezTo>
                      <a:pt x="2879" y="7402"/>
                      <a:pt x="2904" y="7398"/>
                      <a:pt x="2925" y="7395"/>
                    </a:cubicBezTo>
                    <a:cubicBezTo>
                      <a:pt x="2967" y="7377"/>
                      <a:pt x="3010" y="7358"/>
                      <a:pt x="3046" y="7334"/>
                    </a:cubicBezTo>
                    <a:cubicBezTo>
                      <a:pt x="3064" y="7332"/>
                      <a:pt x="3082" y="7331"/>
                      <a:pt x="3098" y="7331"/>
                    </a:cubicBezTo>
                    <a:cubicBezTo>
                      <a:pt x="3631" y="7331"/>
                      <a:pt x="3219" y="8259"/>
                      <a:pt x="3736" y="8406"/>
                    </a:cubicBezTo>
                    <a:cubicBezTo>
                      <a:pt x="3736" y="7274"/>
                      <a:pt x="3736" y="6063"/>
                      <a:pt x="3888" y="4912"/>
                    </a:cubicBezTo>
                    <a:cubicBezTo>
                      <a:pt x="3888" y="4882"/>
                      <a:pt x="3894" y="4852"/>
                      <a:pt x="3894" y="4803"/>
                    </a:cubicBezTo>
                    <a:cubicBezTo>
                      <a:pt x="3912" y="4687"/>
                      <a:pt x="3927" y="4596"/>
                      <a:pt x="4013" y="4596"/>
                    </a:cubicBezTo>
                    <a:cubicBezTo>
                      <a:pt x="4039" y="4596"/>
                      <a:pt x="4071" y="4604"/>
                      <a:pt x="4112" y="4622"/>
                    </a:cubicBezTo>
                    <a:cubicBezTo>
                      <a:pt x="4414" y="4773"/>
                      <a:pt x="4039" y="5457"/>
                      <a:pt x="4493" y="5681"/>
                    </a:cubicBezTo>
                    <a:cubicBezTo>
                      <a:pt x="4632" y="5118"/>
                      <a:pt x="4378" y="4483"/>
                      <a:pt x="4814" y="4035"/>
                    </a:cubicBezTo>
                    <a:cubicBezTo>
                      <a:pt x="4844" y="4004"/>
                      <a:pt x="4875" y="3974"/>
                      <a:pt x="4917" y="3944"/>
                    </a:cubicBezTo>
                    <a:cubicBezTo>
                      <a:pt x="5317" y="4246"/>
                      <a:pt x="5165" y="4701"/>
                      <a:pt x="5389" y="5076"/>
                    </a:cubicBezTo>
                    <a:cubicBezTo>
                      <a:pt x="5444" y="5149"/>
                      <a:pt x="5495" y="5179"/>
                      <a:pt x="5543" y="5179"/>
                    </a:cubicBezTo>
                    <a:cubicBezTo>
                      <a:pt x="5668" y="5179"/>
                      <a:pt x="5769" y="4977"/>
                      <a:pt x="5861" y="4846"/>
                    </a:cubicBezTo>
                    <a:cubicBezTo>
                      <a:pt x="5886" y="4822"/>
                      <a:pt x="5898" y="4791"/>
                      <a:pt x="5922" y="4773"/>
                    </a:cubicBezTo>
                    <a:cubicBezTo>
                      <a:pt x="6751" y="5457"/>
                      <a:pt x="5922" y="6517"/>
                      <a:pt x="6600" y="7195"/>
                    </a:cubicBezTo>
                    <a:cubicBezTo>
                      <a:pt x="6679" y="6438"/>
                      <a:pt x="6527" y="5609"/>
                      <a:pt x="7127" y="5027"/>
                    </a:cubicBezTo>
                    <a:cubicBezTo>
                      <a:pt x="7157" y="5009"/>
                      <a:pt x="7175" y="5003"/>
                      <a:pt x="7199" y="4979"/>
                    </a:cubicBezTo>
                    <a:cubicBezTo>
                      <a:pt x="7290" y="4918"/>
                      <a:pt x="7345" y="4816"/>
                      <a:pt x="7381" y="4713"/>
                    </a:cubicBezTo>
                    <a:cubicBezTo>
                      <a:pt x="7593" y="4252"/>
                      <a:pt x="7720" y="3708"/>
                      <a:pt x="7478" y="3278"/>
                    </a:cubicBezTo>
                    <a:cubicBezTo>
                      <a:pt x="7308" y="2957"/>
                      <a:pt x="6957" y="2763"/>
                      <a:pt x="6800" y="2436"/>
                    </a:cubicBezTo>
                    <a:cubicBezTo>
                      <a:pt x="6618" y="2067"/>
                      <a:pt x="6709" y="1570"/>
                      <a:pt x="6437" y="1268"/>
                    </a:cubicBezTo>
                    <a:cubicBezTo>
                      <a:pt x="6207" y="1019"/>
                      <a:pt x="5795" y="953"/>
                      <a:pt x="5680" y="638"/>
                    </a:cubicBezTo>
                    <a:cubicBezTo>
                      <a:pt x="5601" y="432"/>
                      <a:pt x="5674" y="142"/>
                      <a:pt x="5480" y="45"/>
                    </a:cubicBezTo>
                    <a:cubicBezTo>
                      <a:pt x="5419" y="14"/>
                      <a:pt x="5353" y="14"/>
                      <a:pt x="5292" y="14"/>
                    </a:cubicBezTo>
                    <a:cubicBezTo>
                      <a:pt x="4990" y="8"/>
                      <a:pt x="4693" y="8"/>
                      <a:pt x="4390" y="2"/>
                    </a:cubicBezTo>
                    <a:cubicBezTo>
                      <a:pt x="4333" y="2"/>
                      <a:pt x="4276" y="1"/>
                      <a:pt x="4218" y="1"/>
                    </a:cubicBezTo>
                    <a:close/>
                  </a:path>
                </a:pathLst>
              </a:custGeom>
              <a:solidFill>
                <a:srgbClr val="516D5D"/>
              </a:solidFill>
              <a:ln w="9525" cap="flat" cmpd="sng">
                <a:solidFill>
                  <a:srgbClr val="516D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2201113" y="1797066"/>
                <a:ext cx="1178325" cy="1168450"/>
              </a:xfrm>
              <a:custGeom>
                <a:avLst/>
                <a:gdLst/>
                <a:ahLst/>
                <a:cxnLst/>
                <a:rect l="l" t="t" r="r" b="b"/>
                <a:pathLst>
                  <a:path w="7279" h="7218" extrusionOk="0">
                    <a:moveTo>
                      <a:pt x="4022" y="0"/>
                    </a:moveTo>
                    <a:cubicBezTo>
                      <a:pt x="3909" y="0"/>
                      <a:pt x="3797" y="4"/>
                      <a:pt x="3688" y="31"/>
                    </a:cubicBezTo>
                    <a:cubicBezTo>
                      <a:pt x="3440" y="85"/>
                      <a:pt x="3234" y="237"/>
                      <a:pt x="3016" y="358"/>
                    </a:cubicBezTo>
                    <a:cubicBezTo>
                      <a:pt x="2715" y="529"/>
                      <a:pt x="2361" y="660"/>
                      <a:pt x="2011" y="660"/>
                    </a:cubicBezTo>
                    <a:cubicBezTo>
                      <a:pt x="1952" y="660"/>
                      <a:pt x="1894" y="656"/>
                      <a:pt x="1835" y="648"/>
                    </a:cubicBezTo>
                    <a:cubicBezTo>
                      <a:pt x="1647" y="630"/>
                      <a:pt x="1466" y="558"/>
                      <a:pt x="1266" y="558"/>
                    </a:cubicBezTo>
                    <a:cubicBezTo>
                      <a:pt x="939" y="570"/>
                      <a:pt x="667" y="769"/>
                      <a:pt x="449" y="975"/>
                    </a:cubicBezTo>
                    <a:cubicBezTo>
                      <a:pt x="297" y="1121"/>
                      <a:pt x="152" y="1278"/>
                      <a:pt x="91" y="1466"/>
                    </a:cubicBezTo>
                    <a:cubicBezTo>
                      <a:pt x="1" y="1762"/>
                      <a:pt x="122" y="2071"/>
                      <a:pt x="200" y="2368"/>
                    </a:cubicBezTo>
                    <a:cubicBezTo>
                      <a:pt x="237" y="2519"/>
                      <a:pt x="267" y="2670"/>
                      <a:pt x="291" y="2828"/>
                    </a:cubicBezTo>
                    <a:cubicBezTo>
                      <a:pt x="322" y="2888"/>
                      <a:pt x="358" y="2949"/>
                      <a:pt x="382" y="3022"/>
                    </a:cubicBezTo>
                    <a:cubicBezTo>
                      <a:pt x="473" y="3252"/>
                      <a:pt x="364" y="3506"/>
                      <a:pt x="316" y="3748"/>
                    </a:cubicBezTo>
                    <a:cubicBezTo>
                      <a:pt x="243" y="4093"/>
                      <a:pt x="297" y="4450"/>
                      <a:pt x="376" y="4796"/>
                    </a:cubicBezTo>
                    <a:cubicBezTo>
                      <a:pt x="382" y="4838"/>
                      <a:pt x="388" y="4868"/>
                      <a:pt x="394" y="4905"/>
                    </a:cubicBezTo>
                    <a:cubicBezTo>
                      <a:pt x="661" y="5655"/>
                      <a:pt x="303" y="6533"/>
                      <a:pt x="806" y="7217"/>
                    </a:cubicBezTo>
                    <a:cubicBezTo>
                      <a:pt x="951" y="6842"/>
                      <a:pt x="806" y="6339"/>
                      <a:pt x="1260" y="6109"/>
                    </a:cubicBezTo>
                    <a:cubicBezTo>
                      <a:pt x="1290" y="6097"/>
                      <a:pt x="1314" y="6091"/>
                      <a:pt x="1333" y="6079"/>
                    </a:cubicBezTo>
                    <a:cubicBezTo>
                      <a:pt x="1405" y="6037"/>
                      <a:pt x="1454" y="5976"/>
                      <a:pt x="1508" y="5916"/>
                    </a:cubicBezTo>
                    <a:cubicBezTo>
                      <a:pt x="1563" y="5849"/>
                      <a:pt x="1617" y="5776"/>
                      <a:pt x="1654" y="5698"/>
                    </a:cubicBezTo>
                    <a:cubicBezTo>
                      <a:pt x="1666" y="5673"/>
                      <a:pt x="1684" y="5643"/>
                      <a:pt x="1696" y="5631"/>
                    </a:cubicBezTo>
                    <a:cubicBezTo>
                      <a:pt x="1782" y="5652"/>
                      <a:pt x="1851" y="5662"/>
                      <a:pt x="1906" y="5662"/>
                    </a:cubicBezTo>
                    <a:cubicBezTo>
                      <a:pt x="2197" y="5662"/>
                      <a:pt x="2123" y="5390"/>
                      <a:pt x="2301" y="5080"/>
                    </a:cubicBezTo>
                    <a:cubicBezTo>
                      <a:pt x="2513" y="5328"/>
                      <a:pt x="2447" y="5643"/>
                      <a:pt x="2471" y="5940"/>
                    </a:cubicBezTo>
                    <a:cubicBezTo>
                      <a:pt x="2477" y="5970"/>
                      <a:pt x="2483" y="5994"/>
                      <a:pt x="2501" y="6025"/>
                    </a:cubicBezTo>
                    <a:cubicBezTo>
                      <a:pt x="2531" y="6079"/>
                      <a:pt x="2568" y="6115"/>
                      <a:pt x="2628" y="6128"/>
                    </a:cubicBezTo>
                    <a:cubicBezTo>
                      <a:pt x="2646" y="6134"/>
                      <a:pt x="2668" y="6137"/>
                      <a:pt x="2689" y="6137"/>
                    </a:cubicBezTo>
                    <a:cubicBezTo>
                      <a:pt x="2710" y="6137"/>
                      <a:pt x="2731" y="6134"/>
                      <a:pt x="2749" y="6128"/>
                    </a:cubicBezTo>
                    <a:cubicBezTo>
                      <a:pt x="2786" y="6121"/>
                      <a:pt x="2834" y="6097"/>
                      <a:pt x="2864" y="6079"/>
                    </a:cubicBezTo>
                    <a:cubicBezTo>
                      <a:pt x="2883" y="6077"/>
                      <a:pt x="2900" y="6077"/>
                      <a:pt x="2917" y="6077"/>
                    </a:cubicBezTo>
                    <a:cubicBezTo>
                      <a:pt x="3413" y="6077"/>
                      <a:pt x="3032" y="6846"/>
                      <a:pt x="3512" y="6969"/>
                    </a:cubicBezTo>
                    <a:cubicBezTo>
                      <a:pt x="3512" y="6031"/>
                      <a:pt x="3512" y="5026"/>
                      <a:pt x="3658" y="4063"/>
                    </a:cubicBezTo>
                    <a:cubicBezTo>
                      <a:pt x="3658" y="4033"/>
                      <a:pt x="3664" y="4009"/>
                      <a:pt x="3664" y="3972"/>
                    </a:cubicBezTo>
                    <a:cubicBezTo>
                      <a:pt x="3682" y="3878"/>
                      <a:pt x="3697" y="3799"/>
                      <a:pt x="3779" y="3799"/>
                    </a:cubicBezTo>
                    <a:cubicBezTo>
                      <a:pt x="3803" y="3799"/>
                      <a:pt x="3833" y="3806"/>
                      <a:pt x="3869" y="3821"/>
                    </a:cubicBezTo>
                    <a:cubicBezTo>
                      <a:pt x="4160" y="3948"/>
                      <a:pt x="3803" y="4511"/>
                      <a:pt x="4227" y="4699"/>
                    </a:cubicBezTo>
                    <a:cubicBezTo>
                      <a:pt x="4360" y="4233"/>
                      <a:pt x="4118" y="3700"/>
                      <a:pt x="4535" y="3330"/>
                    </a:cubicBezTo>
                    <a:cubicBezTo>
                      <a:pt x="4566" y="3306"/>
                      <a:pt x="4596" y="3276"/>
                      <a:pt x="4626" y="3252"/>
                    </a:cubicBezTo>
                    <a:cubicBezTo>
                      <a:pt x="5008" y="3506"/>
                      <a:pt x="4862" y="3881"/>
                      <a:pt x="5080" y="4190"/>
                    </a:cubicBezTo>
                    <a:cubicBezTo>
                      <a:pt x="5133" y="4252"/>
                      <a:pt x="5181" y="4277"/>
                      <a:pt x="5225" y="4277"/>
                    </a:cubicBezTo>
                    <a:cubicBezTo>
                      <a:pt x="5342" y="4277"/>
                      <a:pt x="5437" y="4110"/>
                      <a:pt x="5528" y="3996"/>
                    </a:cubicBezTo>
                    <a:cubicBezTo>
                      <a:pt x="5540" y="3972"/>
                      <a:pt x="5565" y="3960"/>
                      <a:pt x="5583" y="3936"/>
                    </a:cubicBezTo>
                    <a:cubicBezTo>
                      <a:pt x="6358" y="4505"/>
                      <a:pt x="5583" y="5383"/>
                      <a:pt x="6225" y="5946"/>
                    </a:cubicBezTo>
                    <a:cubicBezTo>
                      <a:pt x="6291" y="5322"/>
                      <a:pt x="6158" y="4632"/>
                      <a:pt x="6715" y="4148"/>
                    </a:cubicBezTo>
                    <a:cubicBezTo>
                      <a:pt x="6739" y="4142"/>
                      <a:pt x="6770" y="4124"/>
                      <a:pt x="6794" y="4111"/>
                    </a:cubicBezTo>
                    <a:cubicBezTo>
                      <a:pt x="6872" y="4057"/>
                      <a:pt x="6921" y="3972"/>
                      <a:pt x="6963" y="3887"/>
                    </a:cubicBezTo>
                    <a:cubicBezTo>
                      <a:pt x="7157" y="3542"/>
                      <a:pt x="7278" y="3094"/>
                      <a:pt x="7048" y="2731"/>
                    </a:cubicBezTo>
                    <a:cubicBezTo>
                      <a:pt x="6885" y="2471"/>
                      <a:pt x="6558" y="2301"/>
                      <a:pt x="6406" y="2035"/>
                    </a:cubicBezTo>
                    <a:cubicBezTo>
                      <a:pt x="6237" y="1726"/>
                      <a:pt x="6321" y="1326"/>
                      <a:pt x="6067" y="1066"/>
                    </a:cubicBezTo>
                    <a:cubicBezTo>
                      <a:pt x="5855" y="860"/>
                      <a:pt x="5462" y="806"/>
                      <a:pt x="5353" y="539"/>
                    </a:cubicBezTo>
                    <a:cubicBezTo>
                      <a:pt x="5286" y="370"/>
                      <a:pt x="5347" y="128"/>
                      <a:pt x="5165" y="49"/>
                    </a:cubicBezTo>
                    <a:cubicBezTo>
                      <a:pt x="5111" y="25"/>
                      <a:pt x="5044" y="19"/>
                      <a:pt x="4983" y="19"/>
                    </a:cubicBezTo>
                    <a:cubicBezTo>
                      <a:pt x="4705" y="7"/>
                      <a:pt x="4420" y="7"/>
                      <a:pt x="4136" y="1"/>
                    </a:cubicBezTo>
                    <a:cubicBezTo>
                      <a:pt x="4098" y="1"/>
                      <a:pt x="4060" y="0"/>
                      <a:pt x="4022" y="0"/>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1327939" y="1371648"/>
                <a:ext cx="1150805" cy="1120533"/>
              </a:xfrm>
              <a:custGeom>
                <a:avLst/>
                <a:gdLst/>
                <a:ahLst/>
                <a:cxnLst/>
                <a:rect l="l" t="t" r="r" b="b"/>
                <a:pathLst>
                  <a:path w="7109" h="6922" extrusionOk="0">
                    <a:moveTo>
                      <a:pt x="3411" y="0"/>
                    </a:moveTo>
                    <a:cubicBezTo>
                      <a:pt x="3335" y="0"/>
                      <a:pt x="3256" y="9"/>
                      <a:pt x="3173" y="31"/>
                    </a:cubicBezTo>
                    <a:cubicBezTo>
                      <a:pt x="2870" y="116"/>
                      <a:pt x="2628" y="376"/>
                      <a:pt x="2301" y="382"/>
                    </a:cubicBezTo>
                    <a:cubicBezTo>
                      <a:pt x="2292" y="383"/>
                      <a:pt x="2283" y="383"/>
                      <a:pt x="2274" y="383"/>
                    </a:cubicBezTo>
                    <a:cubicBezTo>
                      <a:pt x="2173" y="383"/>
                      <a:pt x="2069" y="360"/>
                      <a:pt x="1971" y="360"/>
                    </a:cubicBezTo>
                    <a:cubicBezTo>
                      <a:pt x="1947" y="360"/>
                      <a:pt x="1924" y="361"/>
                      <a:pt x="1901" y="364"/>
                    </a:cubicBezTo>
                    <a:cubicBezTo>
                      <a:pt x="1689" y="407"/>
                      <a:pt x="1544" y="582"/>
                      <a:pt x="1453" y="758"/>
                    </a:cubicBezTo>
                    <a:cubicBezTo>
                      <a:pt x="1362" y="933"/>
                      <a:pt x="1266" y="1121"/>
                      <a:pt x="1078" y="1224"/>
                    </a:cubicBezTo>
                    <a:cubicBezTo>
                      <a:pt x="975" y="1266"/>
                      <a:pt x="872" y="1284"/>
                      <a:pt x="775" y="1321"/>
                    </a:cubicBezTo>
                    <a:cubicBezTo>
                      <a:pt x="642" y="1375"/>
                      <a:pt x="539" y="1454"/>
                      <a:pt x="454" y="1563"/>
                    </a:cubicBezTo>
                    <a:cubicBezTo>
                      <a:pt x="418" y="1617"/>
                      <a:pt x="382" y="1666"/>
                      <a:pt x="357" y="1726"/>
                    </a:cubicBezTo>
                    <a:cubicBezTo>
                      <a:pt x="357" y="1841"/>
                      <a:pt x="327" y="1981"/>
                      <a:pt x="297" y="2108"/>
                    </a:cubicBezTo>
                    <a:cubicBezTo>
                      <a:pt x="291" y="2138"/>
                      <a:pt x="279" y="2150"/>
                      <a:pt x="279" y="2180"/>
                    </a:cubicBezTo>
                    <a:cubicBezTo>
                      <a:pt x="212" y="2828"/>
                      <a:pt x="0" y="3512"/>
                      <a:pt x="424" y="4142"/>
                    </a:cubicBezTo>
                    <a:cubicBezTo>
                      <a:pt x="781" y="3833"/>
                      <a:pt x="424" y="3264"/>
                      <a:pt x="927" y="3016"/>
                    </a:cubicBezTo>
                    <a:lnTo>
                      <a:pt x="927" y="3016"/>
                    </a:lnTo>
                    <a:cubicBezTo>
                      <a:pt x="993" y="3331"/>
                      <a:pt x="854" y="3646"/>
                      <a:pt x="969" y="3985"/>
                    </a:cubicBezTo>
                    <a:cubicBezTo>
                      <a:pt x="975" y="4021"/>
                      <a:pt x="987" y="4051"/>
                      <a:pt x="993" y="4088"/>
                    </a:cubicBezTo>
                    <a:cubicBezTo>
                      <a:pt x="1120" y="4748"/>
                      <a:pt x="1078" y="5444"/>
                      <a:pt x="1138" y="6098"/>
                    </a:cubicBezTo>
                    <a:cubicBezTo>
                      <a:pt x="1562" y="5904"/>
                      <a:pt x="993" y="5280"/>
                      <a:pt x="1701" y="5220"/>
                    </a:cubicBezTo>
                    <a:cubicBezTo>
                      <a:pt x="1723" y="5223"/>
                      <a:pt x="1738" y="5224"/>
                      <a:pt x="1751" y="5224"/>
                    </a:cubicBezTo>
                    <a:cubicBezTo>
                      <a:pt x="1764" y="5224"/>
                      <a:pt x="1774" y="5223"/>
                      <a:pt x="1786" y="5220"/>
                    </a:cubicBezTo>
                    <a:cubicBezTo>
                      <a:pt x="1932" y="5147"/>
                      <a:pt x="1756" y="4717"/>
                      <a:pt x="2125" y="4711"/>
                    </a:cubicBezTo>
                    <a:cubicBezTo>
                      <a:pt x="2156" y="4729"/>
                      <a:pt x="2180" y="4754"/>
                      <a:pt x="2204" y="4784"/>
                    </a:cubicBezTo>
                    <a:cubicBezTo>
                      <a:pt x="2628" y="5286"/>
                      <a:pt x="2561" y="5977"/>
                      <a:pt x="2840" y="6540"/>
                    </a:cubicBezTo>
                    <a:cubicBezTo>
                      <a:pt x="3197" y="6104"/>
                      <a:pt x="2773" y="5474"/>
                      <a:pt x="3264" y="5008"/>
                    </a:cubicBezTo>
                    <a:cubicBezTo>
                      <a:pt x="3294" y="5008"/>
                      <a:pt x="3324" y="5008"/>
                      <a:pt x="3354" y="5020"/>
                    </a:cubicBezTo>
                    <a:cubicBezTo>
                      <a:pt x="3542" y="5074"/>
                      <a:pt x="3609" y="5262"/>
                      <a:pt x="3748" y="5389"/>
                    </a:cubicBezTo>
                    <a:cubicBezTo>
                      <a:pt x="3790" y="5438"/>
                      <a:pt x="3839" y="5468"/>
                      <a:pt x="3893" y="5498"/>
                    </a:cubicBezTo>
                    <a:cubicBezTo>
                      <a:pt x="3923" y="5510"/>
                      <a:pt x="3942" y="5523"/>
                      <a:pt x="3972" y="5535"/>
                    </a:cubicBezTo>
                    <a:cubicBezTo>
                      <a:pt x="4608" y="5855"/>
                      <a:pt x="4045" y="6552"/>
                      <a:pt x="4541" y="6921"/>
                    </a:cubicBezTo>
                    <a:cubicBezTo>
                      <a:pt x="4729" y="6540"/>
                      <a:pt x="4698" y="6110"/>
                      <a:pt x="4783" y="5710"/>
                    </a:cubicBezTo>
                    <a:cubicBezTo>
                      <a:pt x="4789" y="5680"/>
                      <a:pt x="4801" y="5644"/>
                      <a:pt x="4807" y="5613"/>
                    </a:cubicBezTo>
                    <a:cubicBezTo>
                      <a:pt x="4828" y="5498"/>
                      <a:pt x="4881" y="5341"/>
                      <a:pt x="4942" y="5341"/>
                    </a:cubicBezTo>
                    <a:cubicBezTo>
                      <a:pt x="4952" y="5341"/>
                      <a:pt x="4961" y="5345"/>
                      <a:pt x="4971" y="5353"/>
                    </a:cubicBezTo>
                    <a:cubicBezTo>
                      <a:pt x="5261" y="5353"/>
                      <a:pt x="5261" y="5662"/>
                      <a:pt x="5328" y="5922"/>
                    </a:cubicBezTo>
                    <a:cubicBezTo>
                      <a:pt x="5685" y="5450"/>
                      <a:pt x="5449" y="4802"/>
                      <a:pt x="5722" y="4318"/>
                    </a:cubicBezTo>
                    <a:cubicBezTo>
                      <a:pt x="5740" y="4287"/>
                      <a:pt x="5758" y="4257"/>
                      <a:pt x="5782" y="4227"/>
                    </a:cubicBezTo>
                    <a:cubicBezTo>
                      <a:pt x="5831" y="4166"/>
                      <a:pt x="5897" y="4166"/>
                      <a:pt x="5970" y="4166"/>
                    </a:cubicBezTo>
                    <a:cubicBezTo>
                      <a:pt x="6327" y="4542"/>
                      <a:pt x="5970" y="5111"/>
                      <a:pt x="6327" y="5480"/>
                    </a:cubicBezTo>
                    <a:cubicBezTo>
                      <a:pt x="6484" y="5074"/>
                      <a:pt x="6484" y="4620"/>
                      <a:pt x="6533" y="4178"/>
                    </a:cubicBezTo>
                    <a:cubicBezTo>
                      <a:pt x="6533" y="4142"/>
                      <a:pt x="6539" y="4106"/>
                      <a:pt x="6539" y="4076"/>
                    </a:cubicBezTo>
                    <a:cubicBezTo>
                      <a:pt x="6539" y="3979"/>
                      <a:pt x="6539" y="3785"/>
                      <a:pt x="6606" y="3785"/>
                    </a:cubicBezTo>
                    <a:cubicBezTo>
                      <a:pt x="6624" y="3782"/>
                      <a:pt x="6640" y="3780"/>
                      <a:pt x="6655" y="3780"/>
                    </a:cubicBezTo>
                    <a:cubicBezTo>
                      <a:pt x="6935" y="3780"/>
                      <a:pt x="6694" y="4287"/>
                      <a:pt x="7108" y="4287"/>
                    </a:cubicBezTo>
                    <a:cubicBezTo>
                      <a:pt x="7108" y="3658"/>
                      <a:pt x="7108" y="3028"/>
                      <a:pt x="6817" y="2423"/>
                    </a:cubicBezTo>
                    <a:lnTo>
                      <a:pt x="6775" y="2356"/>
                    </a:lnTo>
                    <a:cubicBezTo>
                      <a:pt x="6727" y="2289"/>
                      <a:pt x="6672" y="2223"/>
                      <a:pt x="6636" y="2150"/>
                    </a:cubicBezTo>
                    <a:cubicBezTo>
                      <a:pt x="6430" y="1757"/>
                      <a:pt x="6593" y="1284"/>
                      <a:pt x="6412" y="879"/>
                    </a:cubicBezTo>
                    <a:cubicBezTo>
                      <a:pt x="6260" y="540"/>
                      <a:pt x="5855" y="304"/>
                      <a:pt x="5449" y="304"/>
                    </a:cubicBezTo>
                    <a:cubicBezTo>
                      <a:pt x="5391" y="304"/>
                      <a:pt x="5329" y="310"/>
                      <a:pt x="5268" y="310"/>
                    </a:cubicBezTo>
                    <a:cubicBezTo>
                      <a:pt x="5228" y="310"/>
                      <a:pt x="5189" y="307"/>
                      <a:pt x="5152" y="298"/>
                    </a:cubicBezTo>
                    <a:cubicBezTo>
                      <a:pt x="5025" y="267"/>
                      <a:pt x="4928" y="183"/>
                      <a:pt x="4820" y="122"/>
                    </a:cubicBezTo>
                    <a:cubicBezTo>
                      <a:pt x="4752" y="82"/>
                      <a:pt x="4636" y="39"/>
                      <a:pt x="4505" y="39"/>
                    </a:cubicBezTo>
                    <a:cubicBezTo>
                      <a:pt x="4437" y="39"/>
                      <a:pt x="4365" y="51"/>
                      <a:pt x="4293" y="80"/>
                    </a:cubicBezTo>
                    <a:cubicBezTo>
                      <a:pt x="4239" y="87"/>
                      <a:pt x="4188" y="90"/>
                      <a:pt x="4138" y="90"/>
                    </a:cubicBezTo>
                    <a:cubicBezTo>
                      <a:pt x="3875" y="90"/>
                      <a:pt x="3657" y="0"/>
                      <a:pt x="3411" y="0"/>
                    </a:cubicBezTo>
                    <a:close/>
                  </a:path>
                </a:pathLst>
              </a:custGeom>
              <a:solidFill>
                <a:srgbClr val="516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1360153" y="1395282"/>
                <a:ext cx="1089129" cy="715510"/>
              </a:xfrm>
              <a:custGeom>
                <a:avLst/>
                <a:gdLst/>
                <a:ahLst/>
                <a:cxnLst/>
                <a:rect l="l" t="t" r="r" b="b"/>
                <a:pathLst>
                  <a:path w="6728" h="4420" extrusionOk="0">
                    <a:moveTo>
                      <a:pt x="3236" y="1"/>
                    </a:moveTo>
                    <a:cubicBezTo>
                      <a:pt x="3160" y="1"/>
                      <a:pt x="3082" y="7"/>
                      <a:pt x="2998" y="24"/>
                    </a:cubicBezTo>
                    <a:cubicBezTo>
                      <a:pt x="2707" y="79"/>
                      <a:pt x="2483" y="242"/>
                      <a:pt x="2181" y="248"/>
                    </a:cubicBezTo>
                    <a:cubicBezTo>
                      <a:pt x="2081" y="248"/>
                      <a:pt x="1984" y="238"/>
                      <a:pt x="1891" y="238"/>
                    </a:cubicBezTo>
                    <a:cubicBezTo>
                      <a:pt x="1860" y="238"/>
                      <a:pt x="1829" y="239"/>
                      <a:pt x="1799" y="242"/>
                    </a:cubicBezTo>
                    <a:cubicBezTo>
                      <a:pt x="1593" y="267"/>
                      <a:pt x="1466" y="382"/>
                      <a:pt x="1375" y="491"/>
                    </a:cubicBezTo>
                    <a:cubicBezTo>
                      <a:pt x="1285" y="606"/>
                      <a:pt x="1194" y="727"/>
                      <a:pt x="1012" y="787"/>
                    </a:cubicBezTo>
                    <a:cubicBezTo>
                      <a:pt x="921" y="818"/>
                      <a:pt x="812" y="824"/>
                      <a:pt x="721" y="848"/>
                    </a:cubicBezTo>
                    <a:cubicBezTo>
                      <a:pt x="600" y="878"/>
                      <a:pt x="497" y="939"/>
                      <a:pt x="419" y="999"/>
                    </a:cubicBezTo>
                    <a:cubicBezTo>
                      <a:pt x="382" y="1029"/>
                      <a:pt x="352" y="1066"/>
                      <a:pt x="328" y="1102"/>
                    </a:cubicBezTo>
                    <a:cubicBezTo>
                      <a:pt x="328" y="1181"/>
                      <a:pt x="304" y="1266"/>
                      <a:pt x="279" y="1344"/>
                    </a:cubicBezTo>
                    <a:cubicBezTo>
                      <a:pt x="267" y="1362"/>
                      <a:pt x="267" y="1375"/>
                      <a:pt x="261" y="1393"/>
                    </a:cubicBezTo>
                    <a:cubicBezTo>
                      <a:pt x="195" y="1798"/>
                      <a:pt x="1" y="2240"/>
                      <a:pt x="401" y="2640"/>
                    </a:cubicBezTo>
                    <a:cubicBezTo>
                      <a:pt x="740" y="2446"/>
                      <a:pt x="401" y="2083"/>
                      <a:pt x="867" y="1926"/>
                    </a:cubicBezTo>
                    <a:lnTo>
                      <a:pt x="867" y="1926"/>
                    </a:lnTo>
                    <a:cubicBezTo>
                      <a:pt x="933" y="2125"/>
                      <a:pt x="800" y="2325"/>
                      <a:pt x="915" y="2543"/>
                    </a:cubicBezTo>
                    <a:lnTo>
                      <a:pt x="939" y="2610"/>
                    </a:lnTo>
                    <a:cubicBezTo>
                      <a:pt x="1061" y="3027"/>
                      <a:pt x="1012" y="3475"/>
                      <a:pt x="1073" y="3893"/>
                    </a:cubicBezTo>
                    <a:cubicBezTo>
                      <a:pt x="1472" y="3766"/>
                      <a:pt x="939" y="3366"/>
                      <a:pt x="1611" y="3330"/>
                    </a:cubicBezTo>
                    <a:cubicBezTo>
                      <a:pt x="1622" y="3332"/>
                      <a:pt x="1632" y="3333"/>
                      <a:pt x="1641" y="3333"/>
                    </a:cubicBezTo>
                    <a:cubicBezTo>
                      <a:pt x="1660" y="3333"/>
                      <a:pt x="1676" y="3330"/>
                      <a:pt x="1684" y="3330"/>
                    </a:cubicBezTo>
                    <a:cubicBezTo>
                      <a:pt x="1823" y="3288"/>
                      <a:pt x="1654" y="3009"/>
                      <a:pt x="2011" y="3003"/>
                    </a:cubicBezTo>
                    <a:lnTo>
                      <a:pt x="2078" y="3052"/>
                    </a:lnTo>
                    <a:cubicBezTo>
                      <a:pt x="2483" y="3366"/>
                      <a:pt x="2411" y="3814"/>
                      <a:pt x="2683" y="4172"/>
                    </a:cubicBezTo>
                    <a:cubicBezTo>
                      <a:pt x="3016" y="3893"/>
                      <a:pt x="2616" y="3488"/>
                      <a:pt x="3089" y="3197"/>
                    </a:cubicBezTo>
                    <a:cubicBezTo>
                      <a:pt x="3119" y="3197"/>
                      <a:pt x="3149" y="3197"/>
                      <a:pt x="3180" y="3203"/>
                    </a:cubicBezTo>
                    <a:cubicBezTo>
                      <a:pt x="3349" y="3233"/>
                      <a:pt x="3422" y="3360"/>
                      <a:pt x="3549" y="3445"/>
                    </a:cubicBezTo>
                    <a:cubicBezTo>
                      <a:pt x="3585" y="3475"/>
                      <a:pt x="3640" y="3488"/>
                      <a:pt x="3682" y="3512"/>
                    </a:cubicBezTo>
                    <a:cubicBezTo>
                      <a:pt x="3706" y="3518"/>
                      <a:pt x="3737" y="3530"/>
                      <a:pt x="3767" y="3536"/>
                    </a:cubicBezTo>
                    <a:cubicBezTo>
                      <a:pt x="4372" y="3742"/>
                      <a:pt x="3827" y="4178"/>
                      <a:pt x="4306" y="4420"/>
                    </a:cubicBezTo>
                    <a:cubicBezTo>
                      <a:pt x="4487" y="4178"/>
                      <a:pt x="4457" y="3905"/>
                      <a:pt x="4530" y="3651"/>
                    </a:cubicBezTo>
                    <a:cubicBezTo>
                      <a:pt x="4542" y="3627"/>
                      <a:pt x="4548" y="3603"/>
                      <a:pt x="4554" y="3590"/>
                    </a:cubicBezTo>
                    <a:cubicBezTo>
                      <a:pt x="4575" y="3516"/>
                      <a:pt x="4629" y="3414"/>
                      <a:pt x="4682" y="3414"/>
                    </a:cubicBezTo>
                    <a:cubicBezTo>
                      <a:pt x="4690" y="3414"/>
                      <a:pt x="4698" y="3416"/>
                      <a:pt x="4705" y="3421"/>
                    </a:cubicBezTo>
                    <a:cubicBezTo>
                      <a:pt x="4978" y="3421"/>
                      <a:pt x="4978" y="3627"/>
                      <a:pt x="5044" y="3784"/>
                    </a:cubicBezTo>
                    <a:cubicBezTo>
                      <a:pt x="5389" y="3481"/>
                      <a:pt x="5159" y="3076"/>
                      <a:pt x="5420" y="2761"/>
                    </a:cubicBezTo>
                    <a:cubicBezTo>
                      <a:pt x="5432" y="2743"/>
                      <a:pt x="5456" y="2725"/>
                      <a:pt x="5480" y="2700"/>
                    </a:cubicBezTo>
                    <a:cubicBezTo>
                      <a:pt x="5517" y="2664"/>
                      <a:pt x="5583" y="2664"/>
                      <a:pt x="5650" y="2664"/>
                    </a:cubicBezTo>
                    <a:cubicBezTo>
                      <a:pt x="5983" y="2906"/>
                      <a:pt x="5650" y="3270"/>
                      <a:pt x="5983" y="3506"/>
                    </a:cubicBezTo>
                    <a:cubicBezTo>
                      <a:pt x="6128" y="3239"/>
                      <a:pt x="6134" y="2955"/>
                      <a:pt x="6183" y="2670"/>
                    </a:cubicBezTo>
                    <a:cubicBezTo>
                      <a:pt x="6183" y="2652"/>
                      <a:pt x="6189" y="2628"/>
                      <a:pt x="6189" y="2604"/>
                    </a:cubicBezTo>
                    <a:cubicBezTo>
                      <a:pt x="6189" y="2543"/>
                      <a:pt x="6189" y="2422"/>
                      <a:pt x="6255" y="2422"/>
                    </a:cubicBezTo>
                    <a:cubicBezTo>
                      <a:pt x="6272" y="2420"/>
                      <a:pt x="6287" y="2419"/>
                      <a:pt x="6301" y="2419"/>
                    </a:cubicBezTo>
                    <a:cubicBezTo>
                      <a:pt x="6576" y="2419"/>
                      <a:pt x="6347" y="2743"/>
                      <a:pt x="6727" y="2743"/>
                    </a:cubicBezTo>
                    <a:cubicBezTo>
                      <a:pt x="6727" y="2337"/>
                      <a:pt x="6727" y="1938"/>
                      <a:pt x="6455" y="1550"/>
                    </a:cubicBezTo>
                    <a:lnTo>
                      <a:pt x="6407" y="1508"/>
                    </a:lnTo>
                    <a:cubicBezTo>
                      <a:pt x="6364" y="1459"/>
                      <a:pt x="6316" y="1423"/>
                      <a:pt x="6279" y="1381"/>
                    </a:cubicBezTo>
                    <a:cubicBezTo>
                      <a:pt x="6086" y="1126"/>
                      <a:pt x="6237" y="824"/>
                      <a:pt x="6068" y="569"/>
                    </a:cubicBezTo>
                    <a:cubicBezTo>
                      <a:pt x="5922" y="351"/>
                      <a:pt x="5547" y="200"/>
                      <a:pt x="5159" y="200"/>
                    </a:cubicBezTo>
                    <a:cubicBezTo>
                      <a:pt x="5123" y="200"/>
                      <a:pt x="5086" y="201"/>
                      <a:pt x="5048" y="201"/>
                    </a:cubicBezTo>
                    <a:cubicBezTo>
                      <a:pt x="4992" y="201"/>
                      <a:pt x="4935" y="199"/>
                      <a:pt x="4881" y="188"/>
                    </a:cubicBezTo>
                    <a:cubicBezTo>
                      <a:pt x="4760" y="176"/>
                      <a:pt x="4669" y="115"/>
                      <a:pt x="4560" y="79"/>
                    </a:cubicBezTo>
                    <a:cubicBezTo>
                      <a:pt x="4487" y="46"/>
                      <a:pt x="4391" y="24"/>
                      <a:pt x="4282" y="24"/>
                    </a:cubicBezTo>
                    <a:cubicBezTo>
                      <a:pt x="4212" y="24"/>
                      <a:pt x="4136" y="33"/>
                      <a:pt x="4057" y="55"/>
                    </a:cubicBezTo>
                    <a:cubicBezTo>
                      <a:pt x="4011" y="59"/>
                      <a:pt x="3966" y="61"/>
                      <a:pt x="3923" y="61"/>
                    </a:cubicBezTo>
                    <a:cubicBezTo>
                      <a:pt x="3671" y="61"/>
                      <a:pt x="3466" y="1"/>
                      <a:pt x="3236"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1287632" y="1273388"/>
                <a:ext cx="1227374" cy="1342147"/>
              </a:xfrm>
              <a:custGeom>
                <a:avLst/>
                <a:gdLst/>
                <a:ahLst/>
                <a:cxnLst/>
                <a:rect l="l" t="t" r="r" b="b"/>
                <a:pathLst>
                  <a:path w="7582" h="8291" extrusionOk="0">
                    <a:moveTo>
                      <a:pt x="3658" y="1"/>
                    </a:moveTo>
                    <a:cubicBezTo>
                      <a:pt x="3572" y="1"/>
                      <a:pt x="3482" y="13"/>
                      <a:pt x="3385" y="45"/>
                    </a:cubicBezTo>
                    <a:cubicBezTo>
                      <a:pt x="3058" y="148"/>
                      <a:pt x="2798" y="450"/>
                      <a:pt x="2459" y="469"/>
                    </a:cubicBezTo>
                    <a:cubicBezTo>
                      <a:pt x="2451" y="469"/>
                      <a:pt x="2444" y="469"/>
                      <a:pt x="2436" y="469"/>
                    </a:cubicBezTo>
                    <a:cubicBezTo>
                      <a:pt x="2325" y="469"/>
                      <a:pt x="2218" y="438"/>
                      <a:pt x="2109" y="438"/>
                    </a:cubicBezTo>
                    <a:cubicBezTo>
                      <a:pt x="2082" y="438"/>
                      <a:pt x="2056" y="440"/>
                      <a:pt x="2029" y="444"/>
                    </a:cubicBezTo>
                    <a:cubicBezTo>
                      <a:pt x="1799" y="481"/>
                      <a:pt x="1648" y="711"/>
                      <a:pt x="1551" y="911"/>
                    </a:cubicBezTo>
                    <a:cubicBezTo>
                      <a:pt x="1454" y="1123"/>
                      <a:pt x="1357" y="1353"/>
                      <a:pt x="1151" y="1468"/>
                    </a:cubicBezTo>
                    <a:cubicBezTo>
                      <a:pt x="1054" y="1516"/>
                      <a:pt x="933" y="1540"/>
                      <a:pt x="824" y="1589"/>
                    </a:cubicBezTo>
                    <a:cubicBezTo>
                      <a:pt x="691" y="1649"/>
                      <a:pt x="576" y="1752"/>
                      <a:pt x="485" y="1873"/>
                    </a:cubicBezTo>
                    <a:cubicBezTo>
                      <a:pt x="437" y="1934"/>
                      <a:pt x="407" y="2000"/>
                      <a:pt x="376" y="2079"/>
                    </a:cubicBezTo>
                    <a:cubicBezTo>
                      <a:pt x="376" y="2224"/>
                      <a:pt x="346" y="2376"/>
                      <a:pt x="316" y="2533"/>
                    </a:cubicBezTo>
                    <a:cubicBezTo>
                      <a:pt x="310" y="2563"/>
                      <a:pt x="304" y="2594"/>
                      <a:pt x="304" y="2618"/>
                    </a:cubicBezTo>
                    <a:cubicBezTo>
                      <a:pt x="225" y="3387"/>
                      <a:pt x="1" y="4222"/>
                      <a:pt x="455" y="4979"/>
                    </a:cubicBezTo>
                    <a:cubicBezTo>
                      <a:pt x="830" y="4598"/>
                      <a:pt x="455" y="3920"/>
                      <a:pt x="982" y="3617"/>
                    </a:cubicBezTo>
                    <a:lnTo>
                      <a:pt x="982" y="3617"/>
                    </a:lnTo>
                    <a:cubicBezTo>
                      <a:pt x="1060" y="3992"/>
                      <a:pt x="909" y="4374"/>
                      <a:pt x="1036" y="4779"/>
                    </a:cubicBezTo>
                    <a:cubicBezTo>
                      <a:pt x="1042" y="4816"/>
                      <a:pt x="1054" y="4864"/>
                      <a:pt x="1060" y="4900"/>
                    </a:cubicBezTo>
                    <a:cubicBezTo>
                      <a:pt x="1194" y="5694"/>
                      <a:pt x="1151" y="6535"/>
                      <a:pt x="1212" y="7316"/>
                    </a:cubicBezTo>
                    <a:cubicBezTo>
                      <a:pt x="1666" y="7086"/>
                      <a:pt x="1060" y="6329"/>
                      <a:pt x="1817" y="6257"/>
                    </a:cubicBezTo>
                    <a:cubicBezTo>
                      <a:pt x="1832" y="6259"/>
                      <a:pt x="1846" y="6261"/>
                      <a:pt x="1859" y="6261"/>
                    </a:cubicBezTo>
                    <a:cubicBezTo>
                      <a:pt x="1878" y="6261"/>
                      <a:pt x="1894" y="6258"/>
                      <a:pt x="1908" y="6251"/>
                    </a:cubicBezTo>
                    <a:cubicBezTo>
                      <a:pt x="2059" y="6166"/>
                      <a:pt x="1878" y="5645"/>
                      <a:pt x="2271" y="5633"/>
                    </a:cubicBezTo>
                    <a:cubicBezTo>
                      <a:pt x="2302" y="5657"/>
                      <a:pt x="2326" y="5694"/>
                      <a:pt x="2356" y="5724"/>
                    </a:cubicBezTo>
                    <a:cubicBezTo>
                      <a:pt x="2810" y="6329"/>
                      <a:pt x="2732" y="7165"/>
                      <a:pt x="3034" y="7843"/>
                    </a:cubicBezTo>
                    <a:cubicBezTo>
                      <a:pt x="3416" y="7316"/>
                      <a:pt x="2962" y="6559"/>
                      <a:pt x="3488" y="5996"/>
                    </a:cubicBezTo>
                    <a:cubicBezTo>
                      <a:pt x="3519" y="5996"/>
                      <a:pt x="3555" y="6008"/>
                      <a:pt x="3585" y="6014"/>
                    </a:cubicBezTo>
                    <a:cubicBezTo>
                      <a:pt x="3785" y="6075"/>
                      <a:pt x="3858" y="6311"/>
                      <a:pt x="4003" y="6462"/>
                    </a:cubicBezTo>
                    <a:cubicBezTo>
                      <a:pt x="4051" y="6511"/>
                      <a:pt x="4100" y="6553"/>
                      <a:pt x="4160" y="6584"/>
                    </a:cubicBezTo>
                    <a:cubicBezTo>
                      <a:pt x="4191" y="6596"/>
                      <a:pt x="4221" y="6614"/>
                      <a:pt x="4251" y="6620"/>
                    </a:cubicBezTo>
                    <a:cubicBezTo>
                      <a:pt x="4929" y="7007"/>
                      <a:pt x="4324" y="7837"/>
                      <a:pt x="4851" y="8291"/>
                    </a:cubicBezTo>
                    <a:cubicBezTo>
                      <a:pt x="5056" y="7837"/>
                      <a:pt x="5020" y="7316"/>
                      <a:pt x="5111" y="6832"/>
                    </a:cubicBezTo>
                    <a:cubicBezTo>
                      <a:pt x="5117" y="6795"/>
                      <a:pt x="5123" y="6747"/>
                      <a:pt x="5129" y="6711"/>
                    </a:cubicBezTo>
                    <a:cubicBezTo>
                      <a:pt x="5150" y="6575"/>
                      <a:pt x="5211" y="6386"/>
                      <a:pt x="5274" y="6386"/>
                    </a:cubicBezTo>
                    <a:cubicBezTo>
                      <a:pt x="5284" y="6386"/>
                      <a:pt x="5294" y="6391"/>
                      <a:pt x="5305" y="6402"/>
                    </a:cubicBezTo>
                    <a:cubicBezTo>
                      <a:pt x="5607" y="6402"/>
                      <a:pt x="5607" y="6777"/>
                      <a:pt x="5686" y="7080"/>
                    </a:cubicBezTo>
                    <a:cubicBezTo>
                      <a:pt x="6061" y="6511"/>
                      <a:pt x="5813" y="5736"/>
                      <a:pt x="6098" y="5143"/>
                    </a:cubicBezTo>
                    <a:cubicBezTo>
                      <a:pt x="6122" y="5106"/>
                      <a:pt x="6140" y="5070"/>
                      <a:pt x="6170" y="5028"/>
                    </a:cubicBezTo>
                    <a:cubicBezTo>
                      <a:pt x="6213" y="4955"/>
                      <a:pt x="6291" y="4955"/>
                      <a:pt x="6364" y="4955"/>
                    </a:cubicBezTo>
                    <a:cubicBezTo>
                      <a:pt x="6746" y="5409"/>
                      <a:pt x="6364" y="6087"/>
                      <a:pt x="6746" y="6541"/>
                    </a:cubicBezTo>
                    <a:cubicBezTo>
                      <a:pt x="6909" y="6051"/>
                      <a:pt x="6915" y="5506"/>
                      <a:pt x="6964" y="4979"/>
                    </a:cubicBezTo>
                    <a:cubicBezTo>
                      <a:pt x="6964" y="4931"/>
                      <a:pt x="6970" y="4888"/>
                      <a:pt x="6976" y="4846"/>
                    </a:cubicBezTo>
                    <a:cubicBezTo>
                      <a:pt x="6976" y="4725"/>
                      <a:pt x="6976" y="4501"/>
                      <a:pt x="7054" y="4501"/>
                    </a:cubicBezTo>
                    <a:cubicBezTo>
                      <a:pt x="7075" y="4497"/>
                      <a:pt x="7093" y="4495"/>
                      <a:pt x="7110" y="4495"/>
                    </a:cubicBezTo>
                    <a:cubicBezTo>
                      <a:pt x="7399" y="4495"/>
                      <a:pt x="7152" y="5106"/>
                      <a:pt x="7581" y="5106"/>
                    </a:cubicBezTo>
                    <a:cubicBezTo>
                      <a:pt x="7581" y="4350"/>
                      <a:pt x="7581" y="3593"/>
                      <a:pt x="7272" y="2860"/>
                    </a:cubicBezTo>
                    <a:cubicBezTo>
                      <a:pt x="7260" y="2830"/>
                      <a:pt x="7242" y="2806"/>
                      <a:pt x="7218" y="2775"/>
                    </a:cubicBezTo>
                    <a:cubicBezTo>
                      <a:pt x="7169" y="2691"/>
                      <a:pt x="7121" y="2618"/>
                      <a:pt x="7079" y="2533"/>
                    </a:cubicBezTo>
                    <a:cubicBezTo>
                      <a:pt x="6855" y="2061"/>
                      <a:pt x="7024" y="1486"/>
                      <a:pt x="6836" y="1001"/>
                    </a:cubicBezTo>
                    <a:cubicBezTo>
                      <a:pt x="6673" y="596"/>
                      <a:pt x="6249" y="305"/>
                      <a:pt x="5813" y="305"/>
                    </a:cubicBezTo>
                    <a:cubicBezTo>
                      <a:pt x="5748" y="305"/>
                      <a:pt x="5685" y="312"/>
                      <a:pt x="5621" y="312"/>
                    </a:cubicBezTo>
                    <a:cubicBezTo>
                      <a:pt x="5579" y="312"/>
                      <a:pt x="5536" y="309"/>
                      <a:pt x="5492" y="299"/>
                    </a:cubicBezTo>
                    <a:cubicBezTo>
                      <a:pt x="5359" y="263"/>
                      <a:pt x="5250" y="160"/>
                      <a:pt x="5141" y="87"/>
                    </a:cubicBezTo>
                    <a:cubicBezTo>
                      <a:pt x="5072" y="63"/>
                      <a:pt x="4975" y="37"/>
                      <a:pt x="4861" y="37"/>
                    </a:cubicBezTo>
                    <a:cubicBezTo>
                      <a:pt x="4775" y="37"/>
                      <a:pt x="4679" y="52"/>
                      <a:pt x="4578" y="93"/>
                    </a:cubicBezTo>
                    <a:cubicBezTo>
                      <a:pt x="4522" y="102"/>
                      <a:pt x="4468" y="106"/>
                      <a:pt x="4415" y="106"/>
                    </a:cubicBezTo>
                    <a:cubicBezTo>
                      <a:pt x="4140" y="106"/>
                      <a:pt x="3914" y="1"/>
                      <a:pt x="3658"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1287632" y="1273388"/>
                <a:ext cx="1227374" cy="1342147"/>
              </a:xfrm>
              <a:custGeom>
                <a:avLst/>
                <a:gdLst/>
                <a:ahLst/>
                <a:cxnLst/>
                <a:rect l="l" t="t" r="r" b="b"/>
                <a:pathLst>
                  <a:path w="7582" h="8291" extrusionOk="0">
                    <a:moveTo>
                      <a:pt x="3658" y="1"/>
                    </a:moveTo>
                    <a:cubicBezTo>
                      <a:pt x="3572" y="1"/>
                      <a:pt x="3482" y="13"/>
                      <a:pt x="3385" y="45"/>
                    </a:cubicBezTo>
                    <a:cubicBezTo>
                      <a:pt x="3058" y="148"/>
                      <a:pt x="2798" y="450"/>
                      <a:pt x="2459" y="469"/>
                    </a:cubicBezTo>
                    <a:cubicBezTo>
                      <a:pt x="2451" y="469"/>
                      <a:pt x="2444" y="469"/>
                      <a:pt x="2436" y="469"/>
                    </a:cubicBezTo>
                    <a:cubicBezTo>
                      <a:pt x="2325" y="469"/>
                      <a:pt x="2218" y="438"/>
                      <a:pt x="2109" y="438"/>
                    </a:cubicBezTo>
                    <a:cubicBezTo>
                      <a:pt x="2082" y="438"/>
                      <a:pt x="2056" y="440"/>
                      <a:pt x="2029" y="444"/>
                    </a:cubicBezTo>
                    <a:cubicBezTo>
                      <a:pt x="1799" y="481"/>
                      <a:pt x="1648" y="711"/>
                      <a:pt x="1551" y="911"/>
                    </a:cubicBezTo>
                    <a:cubicBezTo>
                      <a:pt x="1454" y="1123"/>
                      <a:pt x="1357" y="1353"/>
                      <a:pt x="1151" y="1468"/>
                    </a:cubicBezTo>
                    <a:cubicBezTo>
                      <a:pt x="1054" y="1516"/>
                      <a:pt x="933" y="1540"/>
                      <a:pt x="824" y="1589"/>
                    </a:cubicBezTo>
                    <a:cubicBezTo>
                      <a:pt x="691" y="1649"/>
                      <a:pt x="576" y="1752"/>
                      <a:pt x="485" y="1873"/>
                    </a:cubicBezTo>
                    <a:cubicBezTo>
                      <a:pt x="437" y="1934"/>
                      <a:pt x="407" y="2000"/>
                      <a:pt x="376" y="2079"/>
                    </a:cubicBezTo>
                    <a:cubicBezTo>
                      <a:pt x="376" y="2224"/>
                      <a:pt x="346" y="2376"/>
                      <a:pt x="316" y="2533"/>
                    </a:cubicBezTo>
                    <a:cubicBezTo>
                      <a:pt x="310" y="2563"/>
                      <a:pt x="304" y="2594"/>
                      <a:pt x="304" y="2618"/>
                    </a:cubicBezTo>
                    <a:cubicBezTo>
                      <a:pt x="225" y="3387"/>
                      <a:pt x="1" y="4222"/>
                      <a:pt x="455" y="4979"/>
                    </a:cubicBezTo>
                    <a:cubicBezTo>
                      <a:pt x="830" y="4598"/>
                      <a:pt x="455" y="3920"/>
                      <a:pt x="982" y="3617"/>
                    </a:cubicBezTo>
                    <a:lnTo>
                      <a:pt x="982" y="3617"/>
                    </a:lnTo>
                    <a:cubicBezTo>
                      <a:pt x="1060" y="3992"/>
                      <a:pt x="909" y="4374"/>
                      <a:pt x="1036" y="4779"/>
                    </a:cubicBezTo>
                    <a:cubicBezTo>
                      <a:pt x="1042" y="4816"/>
                      <a:pt x="1054" y="4864"/>
                      <a:pt x="1060" y="4900"/>
                    </a:cubicBezTo>
                    <a:cubicBezTo>
                      <a:pt x="1194" y="5694"/>
                      <a:pt x="1151" y="6535"/>
                      <a:pt x="1212" y="7316"/>
                    </a:cubicBezTo>
                    <a:cubicBezTo>
                      <a:pt x="1666" y="7086"/>
                      <a:pt x="1060" y="6329"/>
                      <a:pt x="1817" y="6257"/>
                    </a:cubicBezTo>
                    <a:cubicBezTo>
                      <a:pt x="1832" y="6259"/>
                      <a:pt x="1846" y="6261"/>
                      <a:pt x="1859" y="6261"/>
                    </a:cubicBezTo>
                    <a:cubicBezTo>
                      <a:pt x="1878" y="6261"/>
                      <a:pt x="1894" y="6258"/>
                      <a:pt x="1908" y="6251"/>
                    </a:cubicBezTo>
                    <a:cubicBezTo>
                      <a:pt x="2059" y="6166"/>
                      <a:pt x="1878" y="5645"/>
                      <a:pt x="2271" y="5633"/>
                    </a:cubicBezTo>
                    <a:cubicBezTo>
                      <a:pt x="2302" y="5657"/>
                      <a:pt x="2326" y="5694"/>
                      <a:pt x="2356" y="5724"/>
                    </a:cubicBezTo>
                    <a:cubicBezTo>
                      <a:pt x="2810" y="6329"/>
                      <a:pt x="2732" y="7165"/>
                      <a:pt x="3034" y="7843"/>
                    </a:cubicBezTo>
                    <a:cubicBezTo>
                      <a:pt x="3416" y="7316"/>
                      <a:pt x="2962" y="6559"/>
                      <a:pt x="3488" y="5996"/>
                    </a:cubicBezTo>
                    <a:cubicBezTo>
                      <a:pt x="3519" y="5996"/>
                      <a:pt x="3555" y="6008"/>
                      <a:pt x="3585" y="6014"/>
                    </a:cubicBezTo>
                    <a:cubicBezTo>
                      <a:pt x="3785" y="6075"/>
                      <a:pt x="3858" y="6311"/>
                      <a:pt x="4003" y="6462"/>
                    </a:cubicBezTo>
                    <a:cubicBezTo>
                      <a:pt x="4051" y="6511"/>
                      <a:pt x="4100" y="6553"/>
                      <a:pt x="4160" y="6584"/>
                    </a:cubicBezTo>
                    <a:cubicBezTo>
                      <a:pt x="4191" y="6596"/>
                      <a:pt x="4221" y="6614"/>
                      <a:pt x="4251" y="6620"/>
                    </a:cubicBezTo>
                    <a:cubicBezTo>
                      <a:pt x="4929" y="7007"/>
                      <a:pt x="4324" y="7837"/>
                      <a:pt x="4851" y="8291"/>
                    </a:cubicBezTo>
                    <a:cubicBezTo>
                      <a:pt x="5056" y="7837"/>
                      <a:pt x="5020" y="7316"/>
                      <a:pt x="5111" y="6832"/>
                    </a:cubicBezTo>
                    <a:cubicBezTo>
                      <a:pt x="5117" y="6795"/>
                      <a:pt x="5123" y="6747"/>
                      <a:pt x="5129" y="6711"/>
                    </a:cubicBezTo>
                    <a:cubicBezTo>
                      <a:pt x="5150" y="6575"/>
                      <a:pt x="5211" y="6386"/>
                      <a:pt x="5274" y="6386"/>
                    </a:cubicBezTo>
                    <a:cubicBezTo>
                      <a:pt x="5284" y="6386"/>
                      <a:pt x="5294" y="6391"/>
                      <a:pt x="5305" y="6402"/>
                    </a:cubicBezTo>
                    <a:cubicBezTo>
                      <a:pt x="5607" y="6402"/>
                      <a:pt x="5607" y="6777"/>
                      <a:pt x="5686" y="7080"/>
                    </a:cubicBezTo>
                    <a:cubicBezTo>
                      <a:pt x="6061" y="6511"/>
                      <a:pt x="5813" y="5736"/>
                      <a:pt x="6098" y="5143"/>
                    </a:cubicBezTo>
                    <a:cubicBezTo>
                      <a:pt x="6122" y="5106"/>
                      <a:pt x="6140" y="5070"/>
                      <a:pt x="6170" y="5028"/>
                    </a:cubicBezTo>
                    <a:cubicBezTo>
                      <a:pt x="6213" y="4955"/>
                      <a:pt x="6291" y="4955"/>
                      <a:pt x="6364" y="4955"/>
                    </a:cubicBezTo>
                    <a:cubicBezTo>
                      <a:pt x="6746" y="5409"/>
                      <a:pt x="6364" y="6087"/>
                      <a:pt x="6746" y="6541"/>
                    </a:cubicBezTo>
                    <a:cubicBezTo>
                      <a:pt x="6909" y="6051"/>
                      <a:pt x="6915" y="5506"/>
                      <a:pt x="6964" y="4979"/>
                    </a:cubicBezTo>
                    <a:cubicBezTo>
                      <a:pt x="6964" y="4931"/>
                      <a:pt x="6970" y="4888"/>
                      <a:pt x="6976" y="4846"/>
                    </a:cubicBezTo>
                    <a:cubicBezTo>
                      <a:pt x="6976" y="4725"/>
                      <a:pt x="6976" y="4501"/>
                      <a:pt x="7054" y="4501"/>
                    </a:cubicBezTo>
                    <a:cubicBezTo>
                      <a:pt x="7075" y="4497"/>
                      <a:pt x="7093" y="4495"/>
                      <a:pt x="7110" y="4495"/>
                    </a:cubicBezTo>
                    <a:cubicBezTo>
                      <a:pt x="7399" y="4495"/>
                      <a:pt x="7152" y="5106"/>
                      <a:pt x="7581" y="5106"/>
                    </a:cubicBezTo>
                    <a:cubicBezTo>
                      <a:pt x="7581" y="4350"/>
                      <a:pt x="7581" y="3593"/>
                      <a:pt x="7272" y="2860"/>
                    </a:cubicBezTo>
                    <a:cubicBezTo>
                      <a:pt x="7260" y="2830"/>
                      <a:pt x="7242" y="2806"/>
                      <a:pt x="7218" y="2775"/>
                    </a:cubicBezTo>
                    <a:cubicBezTo>
                      <a:pt x="7169" y="2691"/>
                      <a:pt x="7121" y="2618"/>
                      <a:pt x="7079" y="2533"/>
                    </a:cubicBezTo>
                    <a:cubicBezTo>
                      <a:pt x="6855" y="2061"/>
                      <a:pt x="7024" y="1486"/>
                      <a:pt x="6836" y="1001"/>
                    </a:cubicBezTo>
                    <a:cubicBezTo>
                      <a:pt x="6673" y="596"/>
                      <a:pt x="6249" y="305"/>
                      <a:pt x="5813" y="305"/>
                    </a:cubicBezTo>
                    <a:cubicBezTo>
                      <a:pt x="5748" y="305"/>
                      <a:pt x="5685" y="312"/>
                      <a:pt x="5621" y="312"/>
                    </a:cubicBezTo>
                    <a:cubicBezTo>
                      <a:pt x="5579" y="312"/>
                      <a:pt x="5536" y="309"/>
                      <a:pt x="5492" y="299"/>
                    </a:cubicBezTo>
                    <a:cubicBezTo>
                      <a:pt x="5359" y="263"/>
                      <a:pt x="5250" y="160"/>
                      <a:pt x="5141" y="87"/>
                    </a:cubicBezTo>
                    <a:cubicBezTo>
                      <a:pt x="5072" y="63"/>
                      <a:pt x="4975" y="37"/>
                      <a:pt x="4861" y="37"/>
                    </a:cubicBezTo>
                    <a:cubicBezTo>
                      <a:pt x="4775" y="37"/>
                      <a:pt x="4679" y="52"/>
                      <a:pt x="4578" y="93"/>
                    </a:cubicBezTo>
                    <a:cubicBezTo>
                      <a:pt x="4522" y="102"/>
                      <a:pt x="4468" y="106"/>
                      <a:pt x="4415" y="106"/>
                    </a:cubicBezTo>
                    <a:cubicBezTo>
                      <a:pt x="4140" y="106"/>
                      <a:pt x="3914" y="1"/>
                      <a:pt x="3658" y="1"/>
                    </a:cubicBezTo>
                    <a:close/>
                  </a:path>
                </a:pathLst>
              </a:custGeom>
              <a:solidFill>
                <a:srgbClr val="516D5D"/>
              </a:solidFill>
              <a:ln w="9525" cap="flat" cmpd="sng">
                <a:solidFill>
                  <a:srgbClr val="516D5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1327939" y="1298155"/>
                <a:ext cx="1150805" cy="1120371"/>
              </a:xfrm>
              <a:custGeom>
                <a:avLst/>
                <a:gdLst/>
                <a:ahLst/>
                <a:cxnLst/>
                <a:rect l="l" t="t" r="r" b="b"/>
                <a:pathLst>
                  <a:path w="7109" h="6921" extrusionOk="0">
                    <a:moveTo>
                      <a:pt x="3411" y="0"/>
                    </a:moveTo>
                    <a:cubicBezTo>
                      <a:pt x="3335" y="0"/>
                      <a:pt x="3256" y="9"/>
                      <a:pt x="3173" y="31"/>
                    </a:cubicBezTo>
                    <a:cubicBezTo>
                      <a:pt x="2870" y="116"/>
                      <a:pt x="2628" y="376"/>
                      <a:pt x="2301" y="382"/>
                    </a:cubicBezTo>
                    <a:cubicBezTo>
                      <a:pt x="2292" y="383"/>
                      <a:pt x="2283" y="383"/>
                      <a:pt x="2274" y="383"/>
                    </a:cubicBezTo>
                    <a:cubicBezTo>
                      <a:pt x="2173" y="383"/>
                      <a:pt x="2069" y="360"/>
                      <a:pt x="1971" y="360"/>
                    </a:cubicBezTo>
                    <a:cubicBezTo>
                      <a:pt x="1947" y="360"/>
                      <a:pt x="1924" y="361"/>
                      <a:pt x="1901" y="364"/>
                    </a:cubicBezTo>
                    <a:cubicBezTo>
                      <a:pt x="1689" y="406"/>
                      <a:pt x="1544" y="582"/>
                      <a:pt x="1453" y="758"/>
                    </a:cubicBezTo>
                    <a:cubicBezTo>
                      <a:pt x="1362" y="933"/>
                      <a:pt x="1266" y="1121"/>
                      <a:pt x="1078" y="1224"/>
                    </a:cubicBezTo>
                    <a:cubicBezTo>
                      <a:pt x="975" y="1266"/>
                      <a:pt x="872" y="1284"/>
                      <a:pt x="775" y="1321"/>
                    </a:cubicBezTo>
                    <a:cubicBezTo>
                      <a:pt x="642" y="1375"/>
                      <a:pt x="539" y="1454"/>
                      <a:pt x="454" y="1563"/>
                    </a:cubicBezTo>
                    <a:cubicBezTo>
                      <a:pt x="418" y="1617"/>
                      <a:pt x="382" y="1666"/>
                      <a:pt x="357" y="1726"/>
                    </a:cubicBezTo>
                    <a:cubicBezTo>
                      <a:pt x="357" y="1841"/>
                      <a:pt x="327" y="1981"/>
                      <a:pt x="297" y="2108"/>
                    </a:cubicBezTo>
                    <a:cubicBezTo>
                      <a:pt x="291" y="2138"/>
                      <a:pt x="279" y="2150"/>
                      <a:pt x="279" y="2180"/>
                    </a:cubicBezTo>
                    <a:cubicBezTo>
                      <a:pt x="212" y="2828"/>
                      <a:pt x="0" y="3512"/>
                      <a:pt x="424" y="4142"/>
                    </a:cubicBezTo>
                    <a:cubicBezTo>
                      <a:pt x="781" y="3833"/>
                      <a:pt x="424" y="3264"/>
                      <a:pt x="927" y="3016"/>
                    </a:cubicBezTo>
                    <a:lnTo>
                      <a:pt x="927" y="3016"/>
                    </a:lnTo>
                    <a:cubicBezTo>
                      <a:pt x="993" y="3331"/>
                      <a:pt x="854" y="3646"/>
                      <a:pt x="969" y="3985"/>
                    </a:cubicBezTo>
                    <a:cubicBezTo>
                      <a:pt x="975" y="4021"/>
                      <a:pt x="987" y="4051"/>
                      <a:pt x="993" y="4088"/>
                    </a:cubicBezTo>
                    <a:cubicBezTo>
                      <a:pt x="1120" y="4747"/>
                      <a:pt x="1078" y="5444"/>
                      <a:pt x="1138" y="6098"/>
                    </a:cubicBezTo>
                    <a:cubicBezTo>
                      <a:pt x="1562" y="5904"/>
                      <a:pt x="993" y="5280"/>
                      <a:pt x="1701" y="5220"/>
                    </a:cubicBezTo>
                    <a:cubicBezTo>
                      <a:pt x="1723" y="5223"/>
                      <a:pt x="1738" y="5224"/>
                      <a:pt x="1751" y="5224"/>
                    </a:cubicBezTo>
                    <a:cubicBezTo>
                      <a:pt x="1764" y="5224"/>
                      <a:pt x="1774" y="5223"/>
                      <a:pt x="1786" y="5220"/>
                    </a:cubicBezTo>
                    <a:cubicBezTo>
                      <a:pt x="1932" y="5147"/>
                      <a:pt x="1756" y="4717"/>
                      <a:pt x="2125" y="4711"/>
                    </a:cubicBezTo>
                    <a:cubicBezTo>
                      <a:pt x="2156" y="4729"/>
                      <a:pt x="2180" y="4754"/>
                      <a:pt x="2204" y="4784"/>
                    </a:cubicBezTo>
                    <a:cubicBezTo>
                      <a:pt x="2628" y="5286"/>
                      <a:pt x="2561" y="5977"/>
                      <a:pt x="2840" y="6540"/>
                    </a:cubicBezTo>
                    <a:cubicBezTo>
                      <a:pt x="3197" y="6104"/>
                      <a:pt x="2773" y="5474"/>
                      <a:pt x="3264" y="5008"/>
                    </a:cubicBezTo>
                    <a:cubicBezTo>
                      <a:pt x="3294" y="5008"/>
                      <a:pt x="3324" y="5008"/>
                      <a:pt x="3354" y="5020"/>
                    </a:cubicBezTo>
                    <a:cubicBezTo>
                      <a:pt x="3542" y="5074"/>
                      <a:pt x="3609" y="5262"/>
                      <a:pt x="3748" y="5389"/>
                    </a:cubicBezTo>
                    <a:cubicBezTo>
                      <a:pt x="3790" y="5438"/>
                      <a:pt x="3839" y="5468"/>
                      <a:pt x="3893" y="5498"/>
                    </a:cubicBezTo>
                    <a:cubicBezTo>
                      <a:pt x="3923" y="5510"/>
                      <a:pt x="3942" y="5522"/>
                      <a:pt x="3972" y="5535"/>
                    </a:cubicBezTo>
                    <a:cubicBezTo>
                      <a:pt x="4608" y="5855"/>
                      <a:pt x="4045" y="6552"/>
                      <a:pt x="4541" y="6921"/>
                    </a:cubicBezTo>
                    <a:cubicBezTo>
                      <a:pt x="4729" y="6540"/>
                      <a:pt x="4698" y="6110"/>
                      <a:pt x="4783" y="5710"/>
                    </a:cubicBezTo>
                    <a:cubicBezTo>
                      <a:pt x="4789" y="5680"/>
                      <a:pt x="4801" y="5644"/>
                      <a:pt x="4807" y="5613"/>
                    </a:cubicBezTo>
                    <a:cubicBezTo>
                      <a:pt x="4828" y="5498"/>
                      <a:pt x="4881" y="5341"/>
                      <a:pt x="4942" y="5341"/>
                    </a:cubicBezTo>
                    <a:cubicBezTo>
                      <a:pt x="4952" y="5341"/>
                      <a:pt x="4961" y="5345"/>
                      <a:pt x="4971" y="5353"/>
                    </a:cubicBezTo>
                    <a:cubicBezTo>
                      <a:pt x="5261" y="5353"/>
                      <a:pt x="5261" y="5662"/>
                      <a:pt x="5328" y="5922"/>
                    </a:cubicBezTo>
                    <a:cubicBezTo>
                      <a:pt x="5685" y="5450"/>
                      <a:pt x="5449" y="4802"/>
                      <a:pt x="5722" y="4318"/>
                    </a:cubicBezTo>
                    <a:cubicBezTo>
                      <a:pt x="5740" y="4287"/>
                      <a:pt x="5758" y="4257"/>
                      <a:pt x="5782" y="4227"/>
                    </a:cubicBezTo>
                    <a:cubicBezTo>
                      <a:pt x="5831" y="4166"/>
                      <a:pt x="5897" y="4166"/>
                      <a:pt x="5970" y="4166"/>
                    </a:cubicBezTo>
                    <a:cubicBezTo>
                      <a:pt x="6327" y="4542"/>
                      <a:pt x="5970" y="5111"/>
                      <a:pt x="6327" y="5480"/>
                    </a:cubicBezTo>
                    <a:cubicBezTo>
                      <a:pt x="6484" y="5074"/>
                      <a:pt x="6484" y="4620"/>
                      <a:pt x="6533" y="4178"/>
                    </a:cubicBezTo>
                    <a:cubicBezTo>
                      <a:pt x="6533" y="4142"/>
                      <a:pt x="6539" y="4106"/>
                      <a:pt x="6539" y="4075"/>
                    </a:cubicBezTo>
                    <a:cubicBezTo>
                      <a:pt x="6539" y="3979"/>
                      <a:pt x="6539" y="3785"/>
                      <a:pt x="6606" y="3785"/>
                    </a:cubicBezTo>
                    <a:cubicBezTo>
                      <a:pt x="6624" y="3782"/>
                      <a:pt x="6640" y="3780"/>
                      <a:pt x="6655" y="3780"/>
                    </a:cubicBezTo>
                    <a:cubicBezTo>
                      <a:pt x="6935" y="3780"/>
                      <a:pt x="6694" y="4287"/>
                      <a:pt x="7108" y="4287"/>
                    </a:cubicBezTo>
                    <a:cubicBezTo>
                      <a:pt x="7108" y="3658"/>
                      <a:pt x="7108" y="3028"/>
                      <a:pt x="6817" y="2423"/>
                    </a:cubicBezTo>
                    <a:lnTo>
                      <a:pt x="6775" y="2356"/>
                    </a:lnTo>
                    <a:cubicBezTo>
                      <a:pt x="6727" y="2289"/>
                      <a:pt x="6672" y="2223"/>
                      <a:pt x="6636" y="2150"/>
                    </a:cubicBezTo>
                    <a:cubicBezTo>
                      <a:pt x="6430" y="1757"/>
                      <a:pt x="6593" y="1284"/>
                      <a:pt x="6412" y="879"/>
                    </a:cubicBezTo>
                    <a:cubicBezTo>
                      <a:pt x="6260" y="540"/>
                      <a:pt x="5855" y="304"/>
                      <a:pt x="5449" y="304"/>
                    </a:cubicBezTo>
                    <a:cubicBezTo>
                      <a:pt x="5391" y="304"/>
                      <a:pt x="5329" y="310"/>
                      <a:pt x="5268" y="310"/>
                    </a:cubicBezTo>
                    <a:cubicBezTo>
                      <a:pt x="5228" y="310"/>
                      <a:pt x="5189" y="307"/>
                      <a:pt x="5152" y="297"/>
                    </a:cubicBezTo>
                    <a:cubicBezTo>
                      <a:pt x="5025" y="267"/>
                      <a:pt x="4928" y="182"/>
                      <a:pt x="4820" y="122"/>
                    </a:cubicBezTo>
                    <a:cubicBezTo>
                      <a:pt x="4752" y="82"/>
                      <a:pt x="4636" y="39"/>
                      <a:pt x="4505" y="39"/>
                    </a:cubicBezTo>
                    <a:cubicBezTo>
                      <a:pt x="4437" y="39"/>
                      <a:pt x="4365" y="51"/>
                      <a:pt x="4293" y="80"/>
                    </a:cubicBezTo>
                    <a:cubicBezTo>
                      <a:pt x="4239" y="87"/>
                      <a:pt x="4188" y="90"/>
                      <a:pt x="4138" y="90"/>
                    </a:cubicBezTo>
                    <a:cubicBezTo>
                      <a:pt x="3875" y="90"/>
                      <a:pt x="3657" y="0"/>
                      <a:pt x="3411" y="0"/>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9"/>
            <p:cNvSpPr/>
            <p:nvPr/>
          </p:nvSpPr>
          <p:spPr>
            <a:xfrm>
              <a:off x="288275" y="4434775"/>
              <a:ext cx="1041200" cy="903400"/>
            </a:xfrm>
            <a:custGeom>
              <a:avLst/>
              <a:gdLst/>
              <a:ahLst/>
              <a:cxnLst/>
              <a:rect l="l" t="t" r="r" b="b"/>
              <a:pathLst>
                <a:path w="41648" h="36136" extrusionOk="0">
                  <a:moveTo>
                    <a:pt x="22349" y="3911"/>
                  </a:moveTo>
                  <a:lnTo>
                    <a:pt x="41648" y="36136"/>
                  </a:lnTo>
                  <a:lnTo>
                    <a:pt x="0" y="35026"/>
                  </a:lnTo>
                  <a:lnTo>
                    <a:pt x="2574" y="0"/>
                  </a:lnTo>
                  <a:close/>
                </a:path>
              </a:pathLst>
            </a:custGeom>
            <a:solidFill>
              <a:srgbClr val="8A7165"/>
            </a:solidFill>
            <a:ln>
              <a:noFill/>
            </a:ln>
          </p:spPr>
          <p:txBody>
            <a:bodyPr/>
            <a:lstStyle/>
            <a:p>
              <a:endParaRPr lang="en-US"/>
            </a:p>
          </p:txBody>
        </p:sp>
      </p:grpSp>
      <p:grpSp>
        <p:nvGrpSpPr>
          <p:cNvPr id="404" name="Google Shape;404;p19"/>
          <p:cNvGrpSpPr/>
          <p:nvPr/>
        </p:nvGrpSpPr>
        <p:grpSpPr>
          <a:xfrm rot="1137995">
            <a:off x="842846" y="2670268"/>
            <a:ext cx="1114231" cy="1536115"/>
            <a:chOff x="1260462" y="2282930"/>
            <a:chExt cx="1934529" cy="2667004"/>
          </a:xfrm>
        </p:grpSpPr>
        <p:sp>
          <p:nvSpPr>
            <p:cNvPr id="405" name="Google Shape;405;p19"/>
            <p:cNvSpPr/>
            <p:nvPr/>
          </p:nvSpPr>
          <p:spPr>
            <a:xfrm flipH="1">
              <a:off x="2154195" y="3044174"/>
              <a:ext cx="179049" cy="350717"/>
            </a:xfrm>
            <a:custGeom>
              <a:avLst/>
              <a:gdLst/>
              <a:ahLst/>
              <a:cxnLst/>
              <a:rect l="l" t="t" r="r" b="b"/>
              <a:pathLst>
                <a:path w="946" h="1853" extrusionOk="0">
                  <a:moveTo>
                    <a:pt x="352" y="0"/>
                  </a:moveTo>
                  <a:cubicBezTo>
                    <a:pt x="298" y="291"/>
                    <a:pt x="249" y="575"/>
                    <a:pt x="189" y="866"/>
                  </a:cubicBezTo>
                  <a:lnTo>
                    <a:pt x="98" y="1296"/>
                  </a:lnTo>
                  <a:cubicBezTo>
                    <a:pt x="74" y="1441"/>
                    <a:pt x="37" y="1586"/>
                    <a:pt x="1" y="1726"/>
                  </a:cubicBezTo>
                  <a:lnTo>
                    <a:pt x="655" y="1853"/>
                  </a:lnTo>
                  <a:cubicBezTo>
                    <a:pt x="679" y="1713"/>
                    <a:pt x="709" y="1562"/>
                    <a:pt x="733" y="1417"/>
                  </a:cubicBezTo>
                  <a:lnTo>
                    <a:pt x="806" y="975"/>
                  </a:lnTo>
                  <a:cubicBezTo>
                    <a:pt x="861" y="684"/>
                    <a:pt x="897" y="394"/>
                    <a:pt x="945" y="97"/>
                  </a:cubicBezTo>
                  <a:lnTo>
                    <a:pt x="352"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flipH="1">
              <a:off x="2153059" y="3053637"/>
              <a:ext cx="98799" cy="23848"/>
            </a:xfrm>
            <a:custGeom>
              <a:avLst/>
              <a:gdLst/>
              <a:ahLst/>
              <a:cxnLst/>
              <a:rect l="l" t="t" r="r" b="b"/>
              <a:pathLst>
                <a:path w="522" h="126" extrusionOk="0">
                  <a:moveTo>
                    <a:pt x="110" y="1"/>
                  </a:moveTo>
                  <a:cubicBezTo>
                    <a:pt x="75" y="1"/>
                    <a:pt x="40" y="2"/>
                    <a:pt x="7" y="5"/>
                  </a:cubicBezTo>
                  <a:cubicBezTo>
                    <a:pt x="1" y="5"/>
                    <a:pt x="1" y="11"/>
                    <a:pt x="7" y="23"/>
                  </a:cubicBezTo>
                  <a:cubicBezTo>
                    <a:pt x="170" y="59"/>
                    <a:pt x="340" y="120"/>
                    <a:pt x="515" y="126"/>
                  </a:cubicBezTo>
                  <a:cubicBezTo>
                    <a:pt x="515" y="120"/>
                    <a:pt x="521" y="101"/>
                    <a:pt x="515" y="95"/>
                  </a:cubicBezTo>
                  <a:cubicBezTo>
                    <a:pt x="395" y="23"/>
                    <a:pt x="247" y="1"/>
                    <a:pt x="110" y="1"/>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flipH="1">
              <a:off x="2153059" y="3053637"/>
              <a:ext cx="98799" cy="23848"/>
            </a:xfrm>
            <a:custGeom>
              <a:avLst/>
              <a:gdLst/>
              <a:ahLst/>
              <a:cxnLst/>
              <a:rect l="l" t="t" r="r" b="b"/>
              <a:pathLst>
                <a:path w="522" h="126" extrusionOk="0">
                  <a:moveTo>
                    <a:pt x="110" y="1"/>
                  </a:moveTo>
                  <a:cubicBezTo>
                    <a:pt x="75" y="1"/>
                    <a:pt x="40" y="2"/>
                    <a:pt x="7" y="5"/>
                  </a:cubicBezTo>
                  <a:cubicBezTo>
                    <a:pt x="1" y="5"/>
                    <a:pt x="1" y="11"/>
                    <a:pt x="7" y="23"/>
                  </a:cubicBezTo>
                  <a:cubicBezTo>
                    <a:pt x="170" y="59"/>
                    <a:pt x="340" y="120"/>
                    <a:pt x="515" y="126"/>
                  </a:cubicBezTo>
                  <a:cubicBezTo>
                    <a:pt x="515" y="120"/>
                    <a:pt x="521" y="101"/>
                    <a:pt x="515" y="95"/>
                  </a:cubicBezTo>
                  <a:cubicBezTo>
                    <a:pt x="395" y="23"/>
                    <a:pt x="247" y="1"/>
                    <a:pt x="110" y="1"/>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flipH="1">
              <a:off x="2153627" y="3072753"/>
              <a:ext cx="29526" cy="164854"/>
            </a:xfrm>
            <a:custGeom>
              <a:avLst/>
              <a:gdLst/>
              <a:ahLst/>
              <a:cxnLst/>
              <a:rect l="l" t="t" r="r" b="b"/>
              <a:pathLst>
                <a:path w="156" h="871" extrusionOk="0">
                  <a:moveTo>
                    <a:pt x="148" y="0"/>
                  </a:moveTo>
                  <a:cubicBezTo>
                    <a:pt x="143" y="0"/>
                    <a:pt x="137" y="6"/>
                    <a:pt x="134" y="19"/>
                  </a:cubicBezTo>
                  <a:cubicBezTo>
                    <a:pt x="74" y="297"/>
                    <a:pt x="43" y="588"/>
                    <a:pt x="1" y="866"/>
                  </a:cubicBezTo>
                  <a:cubicBezTo>
                    <a:pt x="1" y="869"/>
                    <a:pt x="3" y="871"/>
                    <a:pt x="4" y="871"/>
                  </a:cubicBezTo>
                  <a:cubicBezTo>
                    <a:pt x="6" y="871"/>
                    <a:pt x="7" y="869"/>
                    <a:pt x="7" y="866"/>
                  </a:cubicBezTo>
                  <a:cubicBezTo>
                    <a:pt x="62" y="588"/>
                    <a:pt x="104" y="297"/>
                    <a:pt x="152" y="19"/>
                  </a:cubicBezTo>
                  <a:cubicBezTo>
                    <a:pt x="155" y="6"/>
                    <a:pt x="152" y="0"/>
                    <a:pt x="148" y="0"/>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flipH="1">
              <a:off x="2153627" y="3072753"/>
              <a:ext cx="29526" cy="164854"/>
            </a:xfrm>
            <a:custGeom>
              <a:avLst/>
              <a:gdLst/>
              <a:ahLst/>
              <a:cxnLst/>
              <a:rect l="l" t="t" r="r" b="b"/>
              <a:pathLst>
                <a:path w="156" h="871" extrusionOk="0">
                  <a:moveTo>
                    <a:pt x="148" y="0"/>
                  </a:moveTo>
                  <a:cubicBezTo>
                    <a:pt x="143" y="0"/>
                    <a:pt x="137" y="6"/>
                    <a:pt x="134" y="19"/>
                  </a:cubicBezTo>
                  <a:cubicBezTo>
                    <a:pt x="74" y="297"/>
                    <a:pt x="43" y="588"/>
                    <a:pt x="1" y="866"/>
                  </a:cubicBezTo>
                  <a:cubicBezTo>
                    <a:pt x="1" y="869"/>
                    <a:pt x="3" y="871"/>
                    <a:pt x="4" y="871"/>
                  </a:cubicBezTo>
                  <a:cubicBezTo>
                    <a:pt x="6" y="871"/>
                    <a:pt x="7" y="869"/>
                    <a:pt x="7" y="866"/>
                  </a:cubicBezTo>
                  <a:cubicBezTo>
                    <a:pt x="62" y="588"/>
                    <a:pt x="104" y="297"/>
                    <a:pt x="152" y="19"/>
                  </a:cubicBezTo>
                  <a:cubicBezTo>
                    <a:pt x="155" y="6"/>
                    <a:pt x="152" y="0"/>
                    <a:pt x="148" y="0"/>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flipH="1">
              <a:off x="2190913" y="3103983"/>
              <a:ext cx="72301" cy="22712"/>
            </a:xfrm>
            <a:custGeom>
              <a:avLst/>
              <a:gdLst/>
              <a:ahLst/>
              <a:cxnLst/>
              <a:rect l="l" t="t" r="r" b="b"/>
              <a:pathLst>
                <a:path w="382" h="120" extrusionOk="0">
                  <a:moveTo>
                    <a:pt x="68" y="0"/>
                  </a:moveTo>
                  <a:cubicBezTo>
                    <a:pt x="45" y="0"/>
                    <a:pt x="22" y="5"/>
                    <a:pt x="0" y="17"/>
                  </a:cubicBezTo>
                  <a:cubicBezTo>
                    <a:pt x="61" y="59"/>
                    <a:pt x="133" y="47"/>
                    <a:pt x="200" y="65"/>
                  </a:cubicBezTo>
                  <a:cubicBezTo>
                    <a:pt x="261" y="78"/>
                    <a:pt x="321" y="96"/>
                    <a:pt x="382" y="120"/>
                  </a:cubicBezTo>
                  <a:lnTo>
                    <a:pt x="382" y="108"/>
                  </a:lnTo>
                  <a:cubicBezTo>
                    <a:pt x="321" y="72"/>
                    <a:pt x="261" y="47"/>
                    <a:pt x="200" y="35"/>
                  </a:cubicBezTo>
                  <a:cubicBezTo>
                    <a:pt x="160" y="19"/>
                    <a:pt x="114" y="0"/>
                    <a:pt x="68" y="0"/>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flipH="1">
              <a:off x="2190913" y="3103983"/>
              <a:ext cx="72301" cy="22712"/>
            </a:xfrm>
            <a:custGeom>
              <a:avLst/>
              <a:gdLst/>
              <a:ahLst/>
              <a:cxnLst/>
              <a:rect l="l" t="t" r="r" b="b"/>
              <a:pathLst>
                <a:path w="382" h="120" extrusionOk="0">
                  <a:moveTo>
                    <a:pt x="68" y="0"/>
                  </a:moveTo>
                  <a:cubicBezTo>
                    <a:pt x="45" y="0"/>
                    <a:pt x="22" y="5"/>
                    <a:pt x="0" y="17"/>
                  </a:cubicBezTo>
                  <a:cubicBezTo>
                    <a:pt x="61" y="59"/>
                    <a:pt x="133" y="47"/>
                    <a:pt x="200" y="65"/>
                  </a:cubicBezTo>
                  <a:cubicBezTo>
                    <a:pt x="261" y="78"/>
                    <a:pt x="321" y="96"/>
                    <a:pt x="382" y="120"/>
                  </a:cubicBezTo>
                  <a:lnTo>
                    <a:pt x="382" y="108"/>
                  </a:lnTo>
                  <a:cubicBezTo>
                    <a:pt x="321" y="72"/>
                    <a:pt x="261" y="47"/>
                    <a:pt x="200" y="35"/>
                  </a:cubicBezTo>
                  <a:cubicBezTo>
                    <a:pt x="160" y="19"/>
                    <a:pt x="114" y="0"/>
                    <a:pt x="68" y="0"/>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flipH="1">
              <a:off x="2219493" y="3256724"/>
              <a:ext cx="69084" cy="25930"/>
            </a:xfrm>
            <a:custGeom>
              <a:avLst/>
              <a:gdLst/>
              <a:ahLst/>
              <a:cxnLst/>
              <a:rect l="l" t="t" r="r" b="b"/>
              <a:pathLst>
                <a:path w="365" h="137" extrusionOk="0">
                  <a:moveTo>
                    <a:pt x="53" y="0"/>
                  </a:moveTo>
                  <a:cubicBezTo>
                    <a:pt x="36" y="0"/>
                    <a:pt x="18" y="3"/>
                    <a:pt x="1" y="9"/>
                  </a:cubicBezTo>
                  <a:cubicBezTo>
                    <a:pt x="49" y="46"/>
                    <a:pt x="104" y="40"/>
                    <a:pt x="152" y="52"/>
                  </a:cubicBezTo>
                  <a:cubicBezTo>
                    <a:pt x="225" y="70"/>
                    <a:pt x="292" y="100"/>
                    <a:pt x="358" y="136"/>
                  </a:cubicBezTo>
                  <a:cubicBezTo>
                    <a:pt x="364" y="136"/>
                    <a:pt x="364" y="130"/>
                    <a:pt x="358" y="130"/>
                  </a:cubicBezTo>
                  <a:cubicBezTo>
                    <a:pt x="304" y="82"/>
                    <a:pt x="243" y="58"/>
                    <a:pt x="183" y="40"/>
                  </a:cubicBezTo>
                  <a:cubicBezTo>
                    <a:pt x="147" y="22"/>
                    <a:pt x="101" y="0"/>
                    <a:pt x="53" y="0"/>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flipH="1">
              <a:off x="2219493" y="3256724"/>
              <a:ext cx="69084" cy="25930"/>
            </a:xfrm>
            <a:custGeom>
              <a:avLst/>
              <a:gdLst/>
              <a:ahLst/>
              <a:cxnLst/>
              <a:rect l="l" t="t" r="r" b="b"/>
              <a:pathLst>
                <a:path w="365" h="137" extrusionOk="0">
                  <a:moveTo>
                    <a:pt x="53" y="0"/>
                  </a:moveTo>
                  <a:cubicBezTo>
                    <a:pt x="36" y="0"/>
                    <a:pt x="18" y="3"/>
                    <a:pt x="1" y="9"/>
                  </a:cubicBezTo>
                  <a:cubicBezTo>
                    <a:pt x="49" y="46"/>
                    <a:pt x="104" y="40"/>
                    <a:pt x="152" y="52"/>
                  </a:cubicBezTo>
                  <a:cubicBezTo>
                    <a:pt x="225" y="70"/>
                    <a:pt x="292" y="100"/>
                    <a:pt x="358" y="136"/>
                  </a:cubicBezTo>
                  <a:cubicBezTo>
                    <a:pt x="364" y="136"/>
                    <a:pt x="364" y="130"/>
                    <a:pt x="358" y="130"/>
                  </a:cubicBezTo>
                  <a:cubicBezTo>
                    <a:pt x="304" y="82"/>
                    <a:pt x="243" y="58"/>
                    <a:pt x="183" y="40"/>
                  </a:cubicBezTo>
                  <a:cubicBezTo>
                    <a:pt x="147" y="22"/>
                    <a:pt x="101" y="0"/>
                    <a:pt x="53"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flipH="1">
              <a:off x="2228767" y="3145812"/>
              <a:ext cx="21955" cy="5678"/>
            </a:xfrm>
            <a:custGeom>
              <a:avLst/>
              <a:gdLst/>
              <a:ahLst/>
              <a:cxnLst/>
              <a:rect l="l" t="t" r="r" b="b"/>
              <a:pathLst>
                <a:path w="116" h="30" extrusionOk="0">
                  <a:moveTo>
                    <a:pt x="50" y="1"/>
                  </a:moveTo>
                  <a:cubicBezTo>
                    <a:pt x="34" y="1"/>
                    <a:pt x="16" y="3"/>
                    <a:pt x="1" y="8"/>
                  </a:cubicBezTo>
                  <a:cubicBezTo>
                    <a:pt x="21" y="24"/>
                    <a:pt x="47" y="29"/>
                    <a:pt x="70" y="29"/>
                  </a:cubicBezTo>
                  <a:cubicBezTo>
                    <a:pt x="82" y="29"/>
                    <a:pt x="94" y="28"/>
                    <a:pt x="104" y="26"/>
                  </a:cubicBezTo>
                  <a:cubicBezTo>
                    <a:pt x="116" y="26"/>
                    <a:pt x="116" y="8"/>
                    <a:pt x="104" y="8"/>
                  </a:cubicBezTo>
                  <a:cubicBezTo>
                    <a:pt x="93" y="4"/>
                    <a:pt x="73" y="1"/>
                    <a:pt x="50" y="1"/>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flipH="1">
              <a:off x="2228767" y="3145812"/>
              <a:ext cx="21955" cy="5678"/>
            </a:xfrm>
            <a:custGeom>
              <a:avLst/>
              <a:gdLst/>
              <a:ahLst/>
              <a:cxnLst/>
              <a:rect l="l" t="t" r="r" b="b"/>
              <a:pathLst>
                <a:path w="116" h="30" extrusionOk="0">
                  <a:moveTo>
                    <a:pt x="50" y="1"/>
                  </a:moveTo>
                  <a:cubicBezTo>
                    <a:pt x="34" y="1"/>
                    <a:pt x="16" y="3"/>
                    <a:pt x="1" y="8"/>
                  </a:cubicBezTo>
                  <a:cubicBezTo>
                    <a:pt x="21" y="24"/>
                    <a:pt x="47" y="29"/>
                    <a:pt x="70" y="29"/>
                  </a:cubicBezTo>
                  <a:cubicBezTo>
                    <a:pt x="82" y="29"/>
                    <a:pt x="94" y="28"/>
                    <a:pt x="104" y="26"/>
                  </a:cubicBezTo>
                  <a:cubicBezTo>
                    <a:pt x="116" y="26"/>
                    <a:pt x="116" y="8"/>
                    <a:pt x="104" y="8"/>
                  </a:cubicBezTo>
                  <a:cubicBezTo>
                    <a:pt x="93" y="4"/>
                    <a:pt x="73" y="1"/>
                    <a:pt x="50" y="1"/>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flipH="1">
              <a:off x="2252805" y="3311991"/>
              <a:ext cx="26498" cy="11924"/>
            </a:xfrm>
            <a:custGeom>
              <a:avLst/>
              <a:gdLst/>
              <a:ahLst/>
              <a:cxnLst/>
              <a:rect l="l" t="t" r="r" b="b"/>
              <a:pathLst>
                <a:path w="140" h="63" extrusionOk="0">
                  <a:moveTo>
                    <a:pt x="57" y="1"/>
                  </a:moveTo>
                  <a:cubicBezTo>
                    <a:pt x="39" y="1"/>
                    <a:pt x="20" y="7"/>
                    <a:pt x="0" y="20"/>
                  </a:cubicBezTo>
                  <a:cubicBezTo>
                    <a:pt x="37" y="50"/>
                    <a:pt x="91" y="62"/>
                    <a:pt x="134" y="62"/>
                  </a:cubicBezTo>
                  <a:cubicBezTo>
                    <a:pt x="140" y="62"/>
                    <a:pt x="140" y="50"/>
                    <a:pt x="140" y="50"/>
                  </a:cubicBezTo>
                  <a:cubicBezTo>
                    <a:pt x="117" y="19"/>
                    <a:pt x="88" y="1"/>
                    <a:pt x="57" y="1"/>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flipH="1">
              <a:off x="2252805" y="3311991"/>
              <a:ext cx="26498" cy="11924"/>
            </a:xfrm>
            <a:custGeom>
              <a:avLst/>
              <a:gdLst/>
              <a:ahLst/>
              <a:cxnLst/>
              <a:rect l="l" t="t" r="r" b="b"/>
              <a:pathLst>
                <a:path w="140" h="63" extrusionOk="0">
                  <a:moveTo>
                    <a:pt x="57" y="1"/>
                  </a:moveTo>
                  <a:cubicBezTo>
                    <a:pt x="39" y="1"/>
                    <a:pt x="20" y="7"/>
                    <a:pt x="0" y="20"/>
                  </a:cubicBezTo>
                  <a:cubicBezTo>
                    <a:pt x="37" y="50"/>
                    <a:pt x="91" y="62"/>
                    <a:pt x="134" y="62"/>
                  </a:cubicBezTo>
                  <a:cubicBezTo>
                    <a:pt x="140" y="62"/>
                    <a:pt x="140" y="50"/>
                    <a:pt x="140" y="50"/>
                  </a:cubicBezTo>
                  <a:cubicBezTo>
                    <a:pt x="117" y="19"/>
                    <a:pt x="88" y="1"/>
                    <a:pt x="57" y="1"/>
                  </a:cubicBez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flipH="1">
              <a:off x="2209273" y="3370664"/>
              <a:ext cx="207629" cy="358856"/>
            </a:xfrm>
            <a:custGeom>
              <a:avLst/>
              <a:gdLst/>
              <a:ahLst/>
              <a:cxnLst/>
              <a:rect l="l" t="t" r="r" b="b"/>
              <a:pathLst>
                <a:path w="1097" h="1896" extrusionOk="0">
                  <a:moveTo>
                    <a:pt x="437" y="1"/>
                  </a:moveTo>
                  <a:cubicBezTo>
                    <a:pt x="407" y="146"/>
                    <a:pt x="370" y="279"/>
                    <a:pt x="340" y="424"/>
                  </a:cubicBezTo>
                  <a:cubicBezTo>
                    <a:pt x="310" y="570"/>
                    <a:pt x="273" y="709"/>
                    <a:pt x="237" y="848"/>
                  </a:cubicBezTo>
                  <a:cubicBezTo>
                    <a:pt x="201" y="987"/>
                    <a:pt x="158" y="1133"/>
                    <a:pt x="122" y="1266"/>
                  </a:cubicBezTo>
                  <a:cubicBezTo>
                    <a:pt x="86" y="1411"/>
                    <a:pt x="37" y="1544"/>
                    <a:pt x="1" y="1684"/>
                  </a:cubicBezTo>
                  <a:lnTo>
                    <a:pt x="709" y="1896"/>
                  </a:lnTo>
                  <a:cubicBezTo>
                    <a:pt x="752" y="1744"/>
                    <a:pt x="794" y="1599"/>
                    <a:pt x="824" y="1454"/>
                  </a:cubicBezTo>
                  <a:cubicBezTo>
                    <a:pt x="855" y="1308"/>
                    <a:pt x="891" y="1157"/>
                    <a:pt x="921" y="1018"/>
                  </a:cubicBezTo>
                  <a:cubicBezTo>
                    <a:pt x="951" y="872"/>
                    <a:pt x="982" y="721"/>
                    <a:pt x="1012" y="576"/>
                  </a:cubicBezTo>
                  <a:cubicBezTo>
                    <a:pt x="1042" y="430"/>
                    <a:pt x="1073" y="279"/>
                    <a:pt x="1097" y="140"/>
                  </a:cubicBezTo>
                  <a:lnTo>
                    <a:pt x="437"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flipH="1">
              <a:off x="2205866" y="3382210"/>
              <a:ext cx="111291" cy="27633"/>
            </a:xfrm>
            <a:custGeom>
              <a:avLst/>
              <a:gdLst/>
              <a:ahLst/>
              <a:cxnLst/>
              <a:rect l="l" t="t" r="r" b="b"/>
              <a:pathLst>
                <a:path w="588" h="146" extrusionOk="0">
                  <a:moveTo>
                    <a:pt x="13" y="0"/>
                  </a:moveTo>
                  <a:cubicBezTo>
                    <a:pt x="1" y="0"/>
                    <a:pt x="1" y="12"/>
                    <a:pt x="13" y="12"/>
                  </a:cubicBezTo>
                  <a:cubicBezTo>
                    <a:pt x="194" y="55"/>
                    <a:pt x="382" y="133"/>
                    <a:pt x="570" y="145"/>
                  </a:cubicBezTo>
                  <a:cubicBezTo>
                    <a:pt x="576" y="145"/>
                    <a:pt x="588" y="121"/>
                    <a:pt x="576" y="121"/>
                  </a:cubicBezTo>
                  <a:cubicBezTo>
                    <a:pt x="412" y="24"/>
                    <a:pt x="200" y="0"/>
                    <a:pt x="13" y="0"/>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flipH="1">
              <a:off x="2205866" y="3382210"/>
              <a:ext cx="111291" cy="27633"/>
            </a:xfrm>
            <a:custGeom>
              <a:avLst/>
              <a:gdLst/>
              <a:ahLst/>
              <a:cxnLst/>
              <a:rect l="l" t="t" r="r" b="b"/>
              <a:pathLst>
                <a:path w="588" h="146" extrusionOk="0">
                  <a:moveTo>
                    <a:pt x="13" y="0"/>
                  </a:moveTo>
                  <a:cubicBezTo>
                    <a:pt x="1" y="0"/>
                    <a:pt x="1" y="12"/>
                    <a:pt x="13" y="12"/>
                  </a:cubicBezTo>
                  <a:cubicBezTo>
                    <a:pt x="194" y="55"/>
                    <a:pt x="382" y="133"/>
                    <a:pt x="570" y="145"/>
                  </a:cubicBezTo>
                  <a:cubicBezTo>
                    <a:pt x="576" y="145"/>
                    <a:pt x="588" y="121"/>
                    <a:pt x="576" y="121"/>
                  </a:cubicBezTo>
                  <a:cubicBezTo>
                    <a:pt x="412" y="24"/>
                    <a:pt x="200" y="0"/>
                    <a:pt x="13"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flipH="1">
              <a:off x="2205866" y="3405490"/>
              <a:ext cx="38990" cy="164476"/>
            </a:xfrm>
            <a:custGeom>
              <a:avLst/>
              <a:gdLst/>
              <a:ahLst/>
              <a:cxnLst/>
              <a:rect l="l" t="t" r="r" b="b"/>
              <a:pathLst>
                <a:path w="206" h="869" extrusionOk="0">
                  <a:moveTo>
                    <a:pt x="192" y="0"/>
                  </a:moveTo>
                  <a:cubicBezTo>
                    <a:pt x="185" y="0"/>
                    <a:pt x="178" y="5"/>
                    <a:pt x="176" y="16"/>
                  </a:cubicBezTo>
                  <a:cubicBezTo>
                    <a:pt x="133" y="150"/>
                    <a:pt x="103" y="295"/>
                    <a:pt x="85" y="440"/>
                  </a:cubicBezTo>
                  <a:cubicBezTo>
                    <a:pt x="48" y="585"/>
                    <a:pt x="30" y="725"/>
                    <a:pt x="0" y="864"/>
                  </a:cubicBezTo>
                  <a:cubicBezTo>
                    <a:pt x="0" y="867"/>
                    <a:pt x="2" y="869"/>
                    <a:pt x="3" y="869"/>
                  </a:cubicBezTo>
                  <a:cubicBezTo>
                    <a:pt x="5" y="869"/>
                    <a:pt x="6" y="867"/>
                    <a:pt x="6" y="864"/>
                  </a:cubicBezTo>
                  <a:cubicBezTo>
                    <a:pt x="42" y="725"/>
                    <a:pt x="85" y="585"/>
                    <a:pt x="115" y="440"/>
                  </a:cubicBezTo>
                  <a:cubicBezTo>
                    <a:pt x="145" y="295"/>
                    <a:pt x="176" y="162"/>
                    <a:pt x="206" y="16"/>
                  </a:cubicBezTo>
                  <a:cubicBezTo>
                    <a:pt x="206" y="7"/>
                    <a:pt x="199" y="0"/>
                    <a:pt x="192" y="0"/>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flipH="1">
              <a:off x="2222900" y="3410790"/>
              <a:ext cx="137789" cy="314188"/>
            </a:xfrm>
            <a:custGeom>
              <a:avLst/>
              <a:gdLst/>
              <a:ahLst/>
              <a:cxnLst/>
              <a:rect l="l" t="t" r="r" b="b"/>
              <a:pathLst>
                <a:path w="728" h="1660" extrusionOk="0">
                  <a:moveTo>
                    <a:pt x="412" y="0"/>
                  </a:moveTo>
                  <a:lnTo>
                    <a:pt x="376" y="152"/>
                  </a:lnTo>
                  <a:cubicBezTo>
                    <a:pt x="394" y="152"/>
                    <a:pt x="412" y="158"/>
                    <a:pt x="430" y="158"/>
                  </a:cubicBezTo>
                  <a:cubicBezTo>
                    <a:pt x="443" y="158"/>
                    <a:pt x="461" y="170"/>
                    <a:pt x="467" y="176"/>
                  </a:cubicBezTo>
                  <a:cubicBezTo>
                    <a:pt x="485" y="182"/>
                    <a:pt x="491" y="182"/>
                    <a:pt x="503" y="188"/>
                  </a:cubicBezTo>
                  <a:cubicBezTo>
                    <a:pt x="527" y="200"/>
                    <a:pt x="552" y="212"/>
                    <a:pt x="564" y="231"/>
                  </a:cubicBezTo>
                  <a:cubicBezTo>
                    <a:pt x="606" y="249"/>
                    <a:pt x="624" y="279"/>
                    <a:pt x="624" y="279"/>
                  </a:cubicBezTo>
                  <a:cubicBezTo>
                    <a:pt x="624" y="279"/>
                    <a:pt x="618" y="279"/>
                    <a:pt x="606" y="291"/>
                  </a:cubicBezTo>
                  <a:cubicBezTo>
                    <a:pt x="588" y="291"/>
                    <a:pt x="576" y="297"/>
                    <a:pt x="552" y="297"/>
                  </a:cubicBezTo>
                  <a:cubicBezTo>
                    <a:pt x="503" y="297"/>
                    <a:pt x="455" y="291"/>
                    <a:pt x="400" y="279"/>
                  </a:cubicBezTo>
                  <a:cubicBezTo>
                    <a:pt x="382" y="273"/>
                    <a:pt x="364" y="273"/>
                    <a:pt x="346" y="267"/>
                  </a:cubicBezTo>
                  <a:lnTo>
                    <a:pt x="321" y="364"/>
                  </a:lnTo>
                  <a:lnTo>
                    <a:pt x="352" y="364"/>
                  </a:lnTo>
                  <a:cubicBezTo>
                    <a:pt x="376" y="370"/>
                    <a:pt x="400" y="382"/>
                    <a:pt x="412" y="394"/>
                  </a:cubicBezTo>
                  <a:cubicBezTo>
                    <a:pt x="424" y="400"/>
                    <a:pt x="430" y="412"/>
                    <a:pt x="430" y="418"/>
                  </a:cubicBezTo>
                  <a:cubicBezTo>
                    <a:pt x="430" y="418"/>
                    <a:pt x="430" y="424"/>
                    <a:pt x="436" y="424"/>
                  </a:cubicBezTo>
                  <a:lnTo>
                    <a:pt x="430" y="430"/>
                  </a:lnTo>
                  <a:cubicBezTo>
                    <a:pt x="424" y="442"/>
                    <a:pt x="412" y="449"/>
                    <a:pt x="406" y="449"/>
                  </a:cubicBezTo>
                  <a:cubicBezTo>
                    <a:pt x="382" y="461"/>
                    <a:pt x="364" y="461"/>
                    <a:pt x="340" y="461"/>
                  </a:cubicBezTo>
                  <a:cubicBezTo>
                    <a:pt x="334" y="461"/>
                    <a:pt x="315" y="455"/>
                    <a:pt x="309" y="449"/>
                  </a:cubicBezTo>
                  <a:cubicBezTo>
                    <a:pt x="261" y="612"/>
                    <a:pt x="225" y="781"/>
                    <a:pt x="182" y="945"/>
                  </a:cubicBezTo>
                  <a:cubicBezTo>
                    <a:pt x="194" y="945"/>
                    <a:pt x="200" y="957"/>
                    <a:pt x="219" y="957"/>
                  </a:cubicBezTo>
                  <a:cubicBezTo>
                    <a:pt x="273" y="969"/>
                    <a:pt x="321" y="999"/>
                    <a:pt x="364" y="1024"/>
                  </a:cubicBezTo>
                  <a:cubicBezTo>
                    <a:pt x="376" y="1036"/>
                    <a:pt x="394" y="1054"/>
                    <a:pt x="406" y="1060"/>
                  </a:cubicBezTo>
                  <a:lnTo>
                    <a:pt x="424" y="1078"/>
                  </a:lnTo>
                  <a:cubicBezTo>
                    <a:pt x="424" y="1078"/>
                    <a:pt x="412" y="1078"/>
                    <a:pt x="400" y="1084"/>
                  </a:cubicBezTo>
                  <a:cubicBezTo>
                    <a:pt x="382" y="1084"/>
                    <a:pt x="370" y="1090"/>
                    <a:pt x="346" y="1090"/>
                  </a:cubicBezTo>
                  <a:cubicBezTo>
                    <a:pt x="303" y="1090"/>
                    <a:pt x="243" y="1084"/>
                    <a:pt x="188" y="1060"/>
                  </a:cubicBezTo>
                  <a:cubicBezTo>
                    <a:pt x="170" y="1054"/>
                    <a:pt x="164" y="1054"/>
                    <a:pt x="152" y="1048"/>
                  </a:cubicBezTo>
                  <a:lnTo>
                    <a:pt x="103" y="1199"/>
                  </a:lnTo>
                  <a:cubicBezTo>
                    <a:pt x="122" y="1199"/>
                    <a:pt x="128" y="1199"/>
                    <a:pt x="140" y="1205"/>
                  </a:cubicBezTo>
                  <a:cubicBezTo>
                    <a:pt x="164" y="1211"/>
                    <a:pt x="188" y="1230"/>
                    <a:pt x="200" y="1254"/>
                  </a:cubicBezTo>
                  <a:cubicBezTo>
                    <a:pt x="212" y="1260"/>
                    <a:pt x="219" y="1272"/>
                    <a:pt x="219" y="1278"/>
                  </a:cubicBezTo>
                  <a:lnTo>
                    <a:pt x="219" y="1290"/>
                  </a:lnTo>
                  <a:lnTo>
                    <a:pt x="212" y="1296"/>
                  </a:lnTo>
                  <a:cubicBezTo>
                    <a:pt x="200" y="1302"/>
                    <a:pt x="194" y="1302"/>
                    <a:pt x="182" y="1314"/>
                  </a:cubicBezTo>
                  <a:cubicBezTo>
                    <a:pt x="170" y="1317"/>
                    <a:pt x="156" y="1319"/>
                    <a:pt x="143" y="1319"/>
                  </a:cubicBezTo>
                  <a:cubicBezTo>
                    <a:pt x="129" y="1319"/>
                    <a:pt x="116" y="1317"/>
                    <a:pt x="103" y="1314"/>
                  </a:cubicBezTo>
                  <a:cubicBezTo>
                    <a:pt x="91" y="1302"/>
                    <a:pt x="79" y="1302"/>
                    <a:pt x="73" y="1296"/>
                  </a:cubicBezTo>
                  <a:lnTo>
                    <a:pt x="1" y="1556"/>
                  </a:lnTo>
                  <a:lnTo>
                    <a:pt x="370" y="1659"/>
                  </a:lnTo>
                  <a:cubicBezTo>
                    <a:pt x="400" y="1526"/>
                    <a:pt x="430" y="1393"/>
                    <a:pt x="461" y="1266"/>
                  </a:cubicBezTo>
                  <a:cubicBezTo>
                    <a:pt x="491" y="1127"/>
                    <a:pt x="521" y="999"/>
                    <a:pt x="552" y="872"/>
                  </a:cubicBezTo>
                  <a:cubicBezTo>
                    <a:pt x="582" y="733"/>
                    <a:pt x="606" y="606"/>
                    <a:pt x="636" y="479"/>
                  </a:cubicBezTo>
                  <a:cubicBezTo>
                    <a:pt x="667" y="352"/>
                    <a:pt x="697" y="212"/>
                    <a:pt x="727" y="85"/>
                  </a:cubicBezTo>
                  <a:lnTo>
                    <a:pt x="412"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flipH="1">
              <a:off x="2250533" y="3430095"/>
              <a:ext cx="80440" cy="25551"/>
            </a:xfrm>
            <a:custGeom>
              <a:avLst/>
              <a:gdLst/>
              <a:ahLst/>
              <a:cxnLst/>
              <a:rect l="l" t="t" r="r" b="b"/>
              <a:pathLst>
                <a:path w="425" h="135" extrusionOk="0">
                  <a:moveTo>
                    <a:pt x="69" y="1"/>
                  </a:moveTo>
                  <a:cubicBezTo>
                    <a:pt x="46" y="1"/>
                    <a:pt x="23" y="4"/>
                    <a:pt x="1" y="14"/>
                  </a:cubicBezTo>
                  <a:cubicBezTo>
                    <a:pt x="68" y="62"/>
                    <a:pt x="152" y="50"/>
                    <a:pt x="219" y="68"/>
                  </a:cubicBezTo>
                  <a:cubicBezTo>
                    <a:pt x="286" y="80"/>
                    <a:pt x="358" y="104"/>
                    <a:pt x="425" y="135"/>
                  </a:cubicBezTo>
                  <a:lnTo>
                    <a:pt x="425" y="129"/>
                  </a:lnTo>
                  <a:cubicBezTo>
                    <a:pt x="364" y="80"/>
                    <a:pt x="298" y="62"/>
                    <a:pt x="225" y="38"/>
                  </a:cubicBezTo>
                  <a:cubicBezTo>
                    <a:pt x="178" y="21"/>
                    <a:pt x="123" y="1"/>
                    <a:pt x="69"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flipH="1">
              <a:off x="2250533" y="3430095"/>
              <a:ext cx="80440" cy="25551"/>
            </a:xfrm>
            <a:custGeom>
              <a:avLst/>
              <a:gdLst/>
              <a:ahLst/>
              <a:cxnLst/>
              <a:rect l="l" t="t" r="r" b="b"/>
              <a:pathLst>
                <a:path w="425" h="135" extrusionOk="0">
                  <a:moveTo>
                    <a:pt x="69" y="1"/>
                  </a:moveTo>
                  <a:cubicBezTo>
                    <a:pt x="46" y="1"/>
                    <a:pt x="23" y="4"/>
                    <a:pt x="1" y="14"/>
                  </a:cubicBezTo>
                  <a:cubicBezTo>
                    <a:pt x="68" y="62"/>
                    <a:pt x="152" y="50"/>
                    <a:pt x="219" y="68"/>
                  </a:cubicBezTo>
                  <a:cubicBezTo>
                    <a:pt x="286" y="80"/>
                    <a:pt x="358" y="104"/>
                    <a:pt x="425" y="135"/>
                  </a:cubicBezTo>
                  <a:lnTo>
                    <a:pt x="425" y="129"/>
                  </a:lnTo>
                  <a:cubicBezTo>
                    <a:pt x="364" y="80"/>
                    <a:pt x="298" y="62"/>
                    <a:pt x="225" y="38"/>
                  </a:cubicBezTo>
                  <a:cubicBezTo>
                    <a:pt x="178" y="21"/>
                    <a:pt x="123" y="1"/>
                    <a:pt x="69"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flipH="1">
              <a:off x="2285927" y="3580186"/>
              <a:ext cx="75897" cy="31230"/>
            </a:xfrm>
            <a:custGeom>
              <a:avLst/>
              <a:gdLst/>
              <a:ahLst/>
              <a:cxnLst/>
              <a:rect l="l" t="t" r="r" b="b"/>
              <a:pathLst>
                <a:path w="401" h="165" extrusionOk="0">
                  <a:moveTo>
                    <a:pt x="45" y="0"/>
                  </a:moveTo>
                  <a:cubicBezTo>
                    <a:pt x="31" y="0"/>
                    <a:pt x="16" y="3"/>
                    <a:pt x="1" y="8"/>
                  </a:cubicBezTo>
                  <a:cubicBezTo>
                    <a:pt x="49" y="44"/>
                    <a:pt x="116" y="56"/>
                    <a:pt x="170" y="68"/>
                  </a:cubicBezTo>
                  <a:cubicBezTo>
                    <a:pt x="249" y="92"/>
                    <a:pt x="315" y="129"/>
                    <a:pt x="388" y="165"/>
                  </a:cubicBezTo>
                  <a:cubicBezTo>
                    <a:pt x="400" y="165"/>
                    <a:pt x="400" y="159"/>
                    <a:pt x="400" y="159"/>
                  </a:cubicBezTo>
                  <a:cubicBezTo>
                    <a:pt x="340" y="111"/>
                    <a:pt x="279" y="74"/>
                    <a:pt x="206" y="50"/>
                  </a:cubicBezTo>
                  <a:cubicBezTo>
                    <a:pt x="154" y="31"/>
                    <a:pt x="101" y="0"/>
                    <a:pt x="45"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flipH="1">
              <a:off x="2285927" y="3580186"/>
              <a:ext cx="75897" cy="31230"/>
            </a:xfrm>
            <a:custGeom>
              <a:avLst/>
              <a:gdLst/>
              <a:ahLst/>
              <a:cxnLst/>
              <a:rect l="l" t="t" r="r" b="b"/>
              <a:pathLst>
                <a:path w="401" h="165" extrusionOk="0">
                  <a:moveTo>
                    <a:pt x="45" y="0"/>
                  </a:moveTo>
                  <a:cubicBezTo>
                    <a:pt x="31" y="0"/>
                    <a:pt x="16" y="3"/>
                    <a:pt x="1" y="8"/>
                  </a:cubicBezTo>
                  <a:cubicBezTo>
                    <a:pt x="49" y="44"/>
                    <a:pt x="116" y="56"/>
                    <a:pt x="170" y="68"/>
                  </a:cubicBezTo>
                  <a:cubicBezTo>
                    <a:pt x="249" y="92"/>
                    <a:pt x="315" y="129"/>
                    <a:pt x="388" y="165"/>
                  </a:cubicBezTo>
                  <a:cubicBezTo>
                    <a:pt x="400" y="165"/>
                    <a:pt x="400" y="159"/>
                    <a:pt x="400" y="159"/>
                  </a:cubicBezTo>
                  <a:cubicBezTo>
                    <a:pt x="340" y="111"/>
                    <a:pt x="279" y="74"/>
                    <a:pt x="206" y="50"/>
                  </a:cubicBezTo>
                  <a:cubicBezTo>
                    <a:pt x="154" y="31"/>
                    <a:pt x="101" y="0"/>
                    <a:pt x="45"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flipH="1">
              <a:off x="2292930" y="3472870"/>
              <a:ext cx="24227" cy="6246"/>
            </a:xfrm>
            <a:custGeom>
              <a:avLst/>
              <a:gdLst/>
              <a:ahLst/>
              <a:cxnLst/>
              <a:rect l="l" t="t" r="r" b="b"/>
              <a:pathLst>
                <a:path w="128" h="33" extrusionOk="0">
                  <a:moveTo>
                    <a:pt x="43" y="0"/>
                  </a:moveTo>
                  <a:cubicBezTo>
                    <a:pt x="30" y="0"/>
                    <a:pt x="16" y="2"/>
                    <a:pt x="1" y="5"/>
                  </a:cubicBezTo>
                  <a:cubicBezTo>
                    <a:pt x="22" y="26"/>
                    <a:pt x="51" y="33"/>
                    <a:pt x="81" y="33"/>
                  </a:cubicBezTo>
                  <a:cubicBezTo>
                    <a:pt x="95" y="33"/>
                    <a:pt x="109" y="32"/>
                    <a:pt x="122" y="30"/>
                  </a:cubicBezTo>
                  <a:cubicBezTo>
                    <a:pt x="128" y="30"/>
                    <a:pt x="128" y="12"/>
                    <a:pt x="122" y="12"/>
                  </a:cubicBezTo>
                  <a:cubicBezTo>
                    <a:pt x="97" y="7"/>
                    <a:pt x="72" y="0"/>
                    <a:pt x="43"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flipH="1">
              <a:off x="2292930" y="3472870"/>
              <a:ext cx="24227" cy="6246"/>
            </a:xfrm>
            <a:custGeom>
              <a:avLst/>
              <a:gdLst/>
              <a:ahLst/>
              <a:cxnLst/>
              <a:rect l="l" t="t" r="r" b="b"/>
              <a:pathLst>
                <a:path w="128" h="33" extrusionOk="0">
                  <a:moveTo>
                    <a:pt x="43" y="0"/>
                  </a:moveTo>
                  <a:cubicBezTo>
                    <a:pt x="30" y="0"/>
                    <a:pt x="16" y="2"/>
                    <a:pt x="1" y="5"/>
                  </a:cubicBezTo>
                  <a:cubicBezTo>
                    <a:pt x="22" y="26"/>
                    <a:pt x="51" y="33"/>
                    <a:pt x="81" y="33"/>
                  </a:cubicBezTo>
                  <a:cubicBezTo>
                    <a:pt x="95" y="33"/>
                    <a:pt x="109" y="32"/>
                    <a:pt x="122" y="30"/>
                  </a:cubicBezTo>
                  <a:cubicBezTo>
                    <a:pt x="128" y="30"/>
                    <a:pt x="128" y="12"/>
                    <a:pt x="122" y="12"/>
                  </a:cubicBezTo>
                  <a:cubicBezTo>
                    <a:pt x="97" y="7"/>
                    <a:pt x="72" y="0"/>
                    <a:pt x="43"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flipH="1">
              <a:off x="2324917" y="3636967"/>
              <a:ext cx="30094" cy="13438"/>
            </a:xfrm>
            <a:custGeom>
              <a:avLst/>
              <a:gdLst/>
              <a:ahLst/>
              <a:cxnLst/>
              <a:rect l="l" t="t" r="r" b="b"/>
              <a:pathLst>
                <a:path w="159" h="71" extrusionOk="0">
                  <a:moveTo>
                    <a:pt x="48" y="1"/>
                  </a:moveTo>
                  <a:cubicBezTo>
                    <a:pt x="33" y="1"/>
                    <a:pt x="17" y="4"/>
                    <a:pt x="1" y="10"/>
                  </a:cubicBezTo>
                  <a:cubicBezTo>
                    <a:pt x="43" y="47"/>
                    <a:pt x="98" y="65"/>
                    <a:pt x="152" y="71"/>
                  </a:cubicBezTo>
                  <a:cubicBezTo>
                    <a:pt x="158" y="71"/>
                    <a:pt x="158" y="65"/>
                    <a:pt x="158" y="53"/>
                  </a:cubicBezTo>
                  <a:cubicBezTo>
                    <a:pt x="123" y="22"/>
                    <a:pt x="88" y="1"/>
                    <a:pt x="48"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flipH="1">
              <a:off x="2324917" y="3636967"/>
              <a:ext cx="30094" cy="13438"/>
            </a:xfrm>
            <a:custGeom>
              <a:avLst/>
              <a:gdLst/>
              <a:ahLst/>
              <a:cxnLst/>
              <a:rect l="l" t="t" r="r" b="b"/>
              <a:pathLst>
                <a:path w="159" h="71" extrusionOk="0">
                  <a:moveTo>
                    <a:pt x="48" y="1"/>
                  </a:moveTo>
                  <a:cubicBezTo>
                    <a:pt x="33" y="1"/>
                    <a:pt x="17" y="4"/>
                    <a:pt x="1" y="10"/>
                  </a:cubicBezTo>
                  <a:cubicBezTo>
                    <a:pt x="43" y="47"/>
                    <a:pt x="98" y="65"/>
                    <a:pt x="152" y="71"/>
                  </a:cubicBezTo>
                  <a:cubicBezTo>
                    <a:pt x="158" y="71"/>
                    <a:pt x="158" y="65"/>
                    <a:pt x="158" y="53"/>
                  </a:cubicBezTo>
                  <a:cubicBezTo>
                    <a:pt x="123" y="22"/>
                    <a:pt x="88" y="1"/>
                    <a:pt x="48"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flipH="1">
              <a:off x="2280249" y="3689206"/>
              <a:ext cx="248890" cy="363398"/>
            </a:xfrm>
            <a:custGeom>
              <a:avLst/>
              <a:gdLst/>
              <a:ahLst/>
              <a:cxnLst/>
              <a:rect l="l" t="t" r="r" b="b"/>
              <a:pathLst>
                <a:path w="1315" h="1920" extrusionOk="0">
                  <a:moveTo>
                    <a:pt x="600" y="1"/>
                  </a:moveTo>
                  <a:lnTo>
                    <a:pt x="467" y="406"/>
                  </a:lnTo>
                  <a:lnTo>
                    <a:pt x="321" y="818"/>
                  </a:lnTo>
                  <a:lnTo>
                    <a:pt x="170" y="1218"/>
                  </a:lnTo>
                  <a:lnTo>
                    <a:pt x="1" y="1617"/>
                  </a:lnTo>
                  <a:lnTo>
                    <a:pt x="751" y="1920"/>
                  </a:lnTo>
                  <a:lnTo>
                    <a:pt x="909" y="1496"/>
                  </a:lnTo>
                  <a:lnTo>
                    <a:pt x="1054" y="1066"/>
                  </a:lnTo>
                  <a:lnTo>
                    <a:pt x="1193" y="636"/>
                  </a:lnTo>
                  <a:cubicBezTo>
                    <a:pt x="1230" y="491"/>
                    <a:pt x="1272" y="346"/>
                    <a:pt x="1314" y="207"/>
                  </a:cubicBezTo>
                  <a:lnTo>
                    <a:pt x="600"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flipH="1">
              <a:off x="2280438" y="3701887"/>
              <a:ext cx="119240" cy="39368"/>
            </a:xfrm>
            <a:custGeom>
              <a:avLst/>
              <a:gdLst/>
              <a:ahLst/>
              <a:cxnLst/>
              <a:rect l="l" t="t" r="r" b="b"/>
              <a:pathLst>
                <a:path w="630" h="208" extrusionOk="0">
                  <a:moveTo>
                    <a:pt x="7" y="0"/>
                  </a:moveTo>
                  <a:cubicBezTo>
                    <a:pt x="1" y="0"/>
                    <a:pt x="1" y="6"/>
                    <a:pt x="7" y="6"/>
                  </a:cubicBezTo>
                  <a:cubicBezTo>
                    <a:pt x="201" y="79"/>
                    <a:pt x="406" y="170"/>
                    <a:pt x="612" y="206"/>
                  </a:cubicBezTo>
                  <a:cubicBezTo>
                    <a:pt x="613" y="207"/>
                    <a:pt x="614" y="207"/>
                    <a:pt x="614" y="207"/>
                  </a:cubicBezTo>
                  <a:cubicBezTo>
                    <a:pt x="621" y="207"/>
                    <a:pt x="629" y="187"/>
                    <a:pt x="618" y="182"/>
                  </a:cubicBezTo>
                  <a:cubicBezTo>
                    <a:pt x="437" y="67"/>
                    <a:pt x="219" y="18"/>
                    <a:pt x="7"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flipH="1">
              <a:off x="2280438" y="3701887"/>
              <a:ext cx="119240" cy="39368"/>
            </a:xfrm>
            <a:custGeom>
              <a:avLst/>
              <a:gdLst/>
              <a:ahLst/>
              <a:cxnLst/>
              <a:rect l="l" t="t" r="r" b="b"/>
              <a:pathLst>
                <a:path w="630" h="208" extrusionOk="0">
                  <a:moveTo>
                    <a:pt x="7" y="0"/>
                  </a:moveTo>
                  <a:cubicBezTo>
                    <a:pt x="1" y="0"/>
                    <a:pt x="1" y="6"/>
                    <a:pt x="7" y="6"/>
                  </a:cubicBezTo>
                  <a:cubicBezTo>
                    <a:pt x="201" y="79"/>
                    <a:pt x="406" y="170"/>
                    <a:pt x="612" y="206"/>
                  </a:cubicBezTo>
                  <a:cubicBezTo>
                    <a:pt x="613" y="207"/>
                    <a:pt x="614" y="207"/>
                    <a:pt x="614" y="207"/>
                  </a:cubicBezTo>
                  <a:cubicBezTo>
                    <a:pt x="621" y="207"/>
                    <a:pt x="629" y="187"/>
                    <a:pt x="618" y="182"/>
                  </a:cubicBezTo>
                  <a:cubicBezTo>
                    <a:pt x="437" y="67"/>
                    <a:pt x="219" y="18"/>
                    <a:pt x="7"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flipH="1">
              <a:off x="2280249" y="3737091"/>
              <a:ext cx="54131" cy="162583"/>
            </a:xfrm>
            <a:custGeom>
              <a:avLst/>
              <a:gdLst/>
              <a:ahLst/>
              <a:cxnLst/>
              <a:rect l="l" t="t" r="r" b="b"/>
              <a:pathLst>
                <a:path w="286" h="859" extrusionOk="0">
                  <a:moveTo>
                    <a:pt x="269" y="0"/>
                  </a:moveTo>
                  <a:cubicBezTo>
                    <a:pt x="263" y="0"/>
                    <a:pt x="258" y="3"/>
                    <a:pt x="255" y="8"/>
                  </a:cubicBezTo>
                  <a:cubicBezTo>
                    <a:pt x="201" y="147"/>
                    <a:pt x="158" y="287"/>
                    <a:pt x="122" y="426"/>
                  </a:cubicBezTo>
                  <a:cubicBezTo>
                    <a:pt x="86" y="571"/>
                    <a:pt x="43" y="710"/>
                    <a:pt x="1" y="850"/>
                  </a:cubicBezTo>
                  <a:cubicBezTo>
                    <a:pt x="1" y="856"/>
                    <a:pt x="2" y="859"/>
                    <a:pt x="4" y="859"/>
                  </a:cubicBezTo>
                  <a:cubicBezTo>
                    <a:pt x="5" y="859"/>
                    <a:pt x="7" y="856"/>
                    <a:pt x="7" y="850"/>
                  </a:cubicBezTo>
                  <a:cubicBezTo>
                    <a:pt x="61" y="716"/>
                    <a:pt x="110" y="577"/>
                    <a:pt x="152" y="438"/>
                  </a:cubicBezTo>
                  <a:cubicBezTo>
                    <a:pt x="201" y="299"/>
                    <a:pt x="237" y="153"/>
                    <a:pt x="285" y="20"/>
                  </a:cubicBezTo>
                  <a:cubicBezTo>
                    <a:pt x="285" y="6"/>
                    <a:pt x="277" y="0"/>
                    <a:pt x="269"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flipH="1">
              <a:off x="2280249" y="3737091"/>
              <a:ext cx="54131" cy="162583"/>
            </a:xfrm>
            <a:custGeom>
              <a:avLst/>
              <a:gdLst/>
              <a:ahLst/>
              <a:cxnLst/>
              <a:rect l="l" t="t" r="r" b="b"/>
              <a:pathLst>
                <a:path w="286" h="859" extrusionOk="0">
                  <a:moveTo>
                    <a:pt x="269" y="0"/>
                  </a:moveTo>
                  <a:cubicBezTo>
                    <a:pt x="263" y="0"/>
                    <a:pt x="258" y="3"/>
                    <a:pt x="255" y="8"/>
                  </a:cubicBezTo>
                  <a:cubicBezTo>
                    <a:pt x="201" y="147"/>
                    <a:pt x="158" y="287"/>
                    <a:pt x="122" y="426"/>
                  </a:cubicBezTo>
                  <a:cubicBezTo>
                    <a:pt x="86" y="571"/>
                    <a:pt x="43" y="710"/>
                    <a:pt x="1" y="850"/>
                  </a:cubicBezTo>
                  <a:cubicBezTo>
                    <a:pt x="1" y="856"/>
                    <a:pt x="2" y="859"/>
                    <a:pt x="4" y="859"/>
                  </a:cubicBezTo>
                  <a:cubicBezTo>
                    <a:pt x="5" y="859"/>
                    <a:pt x="7" y="856"/>
                    <a:pt x="7" y="850"/>
                  </a:cubicBezTo>
                  <a:cubicBezTo>
                    <a:pt x="61" y="716"/>
                    <a:pt x="110" y="577"/>
                    <a:pt x="152" y="438"/>
                  </a:cubicBezTo>
                  <a:cubicBezTo>
                    <a:pt x="201" y="299"/>
                    <a:pt x="237" y="153"/>
                    <a:pt x="285" y="20"/>
                  </a:cubicBezTo>
                  <a:cubicBezTo>
                    <a:pt x="285" y="6"/>
                    <a:pt x="277" y="0"/>
                    <a:pt x="269"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flipH="1">
              <a:off x="2300879" y="3732738"/>
              <a:ext cx="166368" cy="316459"/>
            </a:xfrm>
            <a:custGeom>
              <a:avLst/>
              <a:gdLst/>
              <a:ahLst/>
              <a:cxnLst/>
              <a:rect l="l" t="t" r="r" b="b"/>
              <a:pathLst>
                <a:path w="879" h="1672" extrusionOk="0">
                  <a:moveTo>
                    <a:pt x="539" y="1"/>
                  </a:moveTo>
                  <a:lnTo>
                    <a:pt x="485" y="152"/>
                  </a:lnTo>
                  <a:cubicBezTo>
                    <a:pt x="509" y="164"/>
                    <a:pt x="521" y="164"/>
                    <a:pt x="545" y="170"/>
                  </a:cubicBezTo>
                  <a:cubicBezTo>
                    <a:pt x="558" y="176"/>
                    <a:pt x="576" y="176"/>
                    <a:pt x="588" y="182"/>
                  </a:cubicBezTo>
                  <a:cubicBezTo>
                    <a:pt x="606" y="195"/>
                    <a:pt x="618" y="201"/>
                    <a:pt x="630" y="207"/>
                  </a:cubicBezTo>
                  <a:lnTo>
                    <a:pt x="697" y="255"/>
                  </a:lnTo>
                  <a:cubicBezTo>
                    <a:pt x="733" y="285"/>
                    <a:pt x="757" y="316"/>
                    <a:pt x="757" y="316"/>
                  </a:cubicBezTo>
                  <a:lnTo>
                    <a:pt x="673" y="316"/>
                  </a:lnTo>
                  <a:cubicBezTo>
                    <a:pt x="630" y="316"/>
                    <a:pt x="570" y="297"/>
                    <a:pt x="515" y="285"/>
                  </a:cubicBezTo>
                  <a:cubicBezTo>
                    <a:pt x="491" y="273"/>
                    <a:pt x="479" y="267"/>
                    <a:pt x="455" y="261"/>
                  </a:cubicBezTo>
                  <a:cubicBezTo>
                    <a:pt x="449" y="291"/>
                    <a:pt x="430" y="322"/>
                    <a:pt x="424" y="352"/>
                  </a:cubicBezTo>
                  <a:cubicBezTo>
                    <a:pt x="430" y="352"/>
                    <a:pt x="449" y="352"/>
                    <a:pt x="455" y="358"/>
                  </a:cubicBezTo>
                  <a:cubicBezTo>
                    <a:pt x="479" y="370"/>
                    <a:pt x="497" y="382"/>
                    <a:pt x="515" y="400"/>
                  </a:cubicBezTo>
                  <a:cubicBezTo>
                    <a:pt x="521" y="406"/>
                    <a:pt x="527" y="412"/>
                    <a:pt x="527" y="419"/>
                  </a:cubicBezTo>
                  <a:cubicBezTo>
                    <a:pt x="527" y="419"/>
                    <a:pt x="527" y="431"/>
                    <a:pt x="539" y="431"/>
                  </a:cubicBezTo>
                  <a:lnTo>
                    <a:pt x="527" y="437"/>
                  </a:lnTo>
                  <a:cubicBezTo>
                    <a:pt x="521" y="443"/>
                    <a:pt x="515" y="443"/>
                    <a:pt x="497" y="449"/>
                  </a:cubicBezTo>
                  <a:cubicBezTo>
                    <a:pt x="484" y="458"/>
                    <a:pt x="464" y="463"/>
                    <a:pt x="445" y="463"/>
                  </a:cubicBezTo>
                  <a:cubicBezTo>
                    <a:pt x="438" y="463"/>
                    <a:pt x="431" y="463"/>
                    <a:pt x="424" y="461"/>
                  </a:cubicBezTo>
                  <a:cubicBezTo>
                    <a:pt x="418" y="461"/>
                    <a:pt x="400" y="449"/>
                    <a:pt x="394" y="443"/>
                  </a:cubicBezTo>
                  <a:cubicBezTo>
                    <a:pt x="340" y="600"/>
                    <a:pt x="279" y="770"/>
                    <a:pt x="218" y="927"/>
                  </a:cubicBezTo>
                  <a:cubicBezTo>
                    <a:pt x="237" y="933"/>
                    <a:pt x="249" y="933"/>
                    <a:pt x="267" y="945"/>
                  </a:cubicBezTo>
                  <a:cubicBezTo>
                    <a:pt x="327" y="963"/>
                    <a:pt x="376" y="1006"/>
                    <a:pt x="418" y="1036"/>
                  </a:cubicBezTo>
                  <a:cubicBezTo>
                    <a:pt x="436" y="1048"/>
                    <a:pt x="455" y="1066"/>
                    <a:pt x="461" y="1078"/>
                  </a:cubicBezTo>
                  <a:cubicBezTo>
                    <a:pt x="467" y="1097"/>
                    <a:pt x="479" y="1103"/>
                    <a:pt x="479" y="1103"/>
                  </a:cubicBezTo>
                  <a:lnTo>
                    <a:pt x="394" y="1103"/>
                  </a:lnTo>
                  <a:cubicBezTo>
                    <a:pt x="346" y="1097"/>
                    <a:pt x="279" y="1078"/>
                    <a:pt x="225" y="1054"/>
                  </a:cubicBezTo>
                  <a:cubicBezTo>
                    <a:pt x="212" y="1048"/>
                    <a:pt x="206" y="1042"/>
                    <a:pt x="188" y="1042"/>
                  </a:cubicBezTo>
                  <a:cubicBezTo>
                    <a:pt x="176" y="1097"/>
                    <a:pt x="152" y="1139"/>
                    <a:pt x="128" y="1193"/>
                  </a:cubicBezTo>
                  <a:cubicBezTo>
                    <a:pt x="146" y="1193"/>
                    <a:pt x="158" y="1200"/>
                    <a:pt x="164" y="1200"/>
                  </a:cubicBezTo>
                  <a:cubicBezTo>
                    <a:pt x="188" y="1206"/>
                    <a:pt x="212" y="1230"/>
                    <a:pt x="225" y="1254"/>
                  </a:cubicBezTo>
                  <a:cubicBezTo>
                    <a:pt x="237" y="1260"/>
                    <a:pt x="243" y="1278"/>
                    <a:pt x="243" y="1284"/>
                  </a:cubicBezTo>
                  <a:lnTo>
                    <a:pt x="243" y="1290"/>
                  </a:lnTo>
                  <a:lnTo>
                    <a:pt x="243" y="1296"/>
                  </a:lnTo>
                  <a:cubicBezTo>
                    <a:pt x="243" y="1296"/>
                    <a:pt x="237" y="1296"/>
                    <a:pt x="237" y="1309"/>
                  </a:cubicBezTo>
                  <a:cubicBezTo>
                    <a:pt x="225" y="1309"/>
                    <a:pt x="212" y="1315"/>
                    <a:pt x="206" y="1315"/>
                  </a:cubicBezTo>
                  <a:cubicBezTo>
                    <a:pt x="199" y="1316"/>
                    <a:pt x="192" y="1317"/>
                    <a:pt x="184" y="1317"/>
                  </a:cubicBezTo>
                  <a:cubicBezTo>
                    <a:pt x="165" y="1317"/>
                    <a:pt x="145" y="1313"/>
                    <a:pt x="128" y="1309"/>
                  </a:cubicBezTo>
                  <a:cubicBezTo>
                    <a:pt x="116" y="1296"/>
                    <a:pt x="103" y="1290"/>
                    <a:pt x="97" y="1284"/>
                  </a:cubicBezTo>
                  <a:lnTo>
                    <a:pt x="1" y="1533"/>
                  </a:lnTo>
                  <a:lnTo>
                    <a:pt x="370" y="1672"/>
                  </a:lnTo>
                  <a:lnTo>
                    <a:pt x="509" y="1284"/>
                  </a:lnTo>
                  <a:cubicBezTo>
                    <a:pt x="551" y="1151"/>
                    <a:pt x="588" y="1024"/>
                    <a:pt x="636" y="897"/>
                  </a:cubicBezTo>
                  <a:cubicBezTo>
                    <a:pt x="673" y="770"/>
                    <a:pt x="721" y="636"/>
                    <a:pt x="757" y="509"/>
                  </a:cubicBezTo>
                  <a:cubicBezTo>
                    <a:pt x="800" y="382"/>
                    <a:pt x="842" y="255"/>
                    <a:pt x="878" y="122"/>
                  </a:cubicBezTo>
                  <a:lnTo>
                    <a:pt x="539"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flipH="1">
              <a:off x="2329459" y="3749772"/>
              <a:ext cx="89714" cy="33690"/>
            </a:xfrm>
            <a:custGeom>
              <a:avLst/>
              <a:gdLst/>
              <a:ahLst/>
              <a:cxnLst/>
              <a:rect l="l" t="t" r="r" b="b"/>
              <a:pathLst>
                <a:path w="474" h="178" extrusionOk="0">
                  <a:moveTo>
                    <a:pt x="54" y="0"/>
                  </a:moveTo>
                  <a:cubicBezTo>
                    <a:pt x="36" y="0"/>
                    <a:pt x="18" y="3"/>
                    <a:pt x="1" y="8"/>
                  </a:cubicBezTo>
                  <a:cubicBezTo>
                    <a:pt x="73" y="56"/>
                    <a:pt x="164" y="56"/>
                    <a:pt x="249" y="86"/>
                  </a:cubicBezTo>
                  <a:cubicBezTo>
                    <a:pt x="322" y="111"/>
                    <a:pt x="388" y="141"/>
                    <a:pt x="467" y="177"/>
                  </a:cubicBezTo>
                  <a:cubicBezTo>
                    <a:pt x="467" y="177"/>
                    <a:pt x="473" y="171"/>
                    <a:pt x="467" y="171"/>
                  </a:cubicBezTo>
                  <a:cubicBezTo>
                    <a:pt x="400" y="117"/>
                    <a:pt x="328" y="86"/>
                    <a:pt x="255" y="56"/>
                  </a:cubicBezTo>
                  <a:cubicBezTo>
                    <a:pt x="193" y="32"/>
                    <a:pt x="123" y="0"/>
                    <a:pt x="54"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flipH="1">
              <a:off x="2329459" y="3749772"/>
              <a:ext cx="89714" cy="33690"/>
            </a:xfrm>
            <a:custGeom>
              <a:avLst/>
              <a:gdLst/>
              <a:ahLst/>
              <a:cxnLst/>
              <a:rect l="l" t="t" r="r" b="b"/>
              <a:pathLst>
                <a:path w="474" h="178" extrusionOk="0">
                  <a:moveTo>
                    <a:pt x="54" y="0"/>
                  </a:moveTo>
                  <a:cubicBezTo>
                    <a:pt x="36" y="0"/>
                    <a:pt x="18" y="3"/>
                    <a:pt x="1" y="8"/>
                  </a:cubicBezTo>
                  <a:cubicBezTo>
                    <a:pt x="73" y="56"/>
                    <a:pt x="164" y="56"/>
                    <a:pt x="249" y="86"/>
                  </a:cubicBezTo>
                  <a:cubicBezTo>
                    <a:pt x="322" y="111"/>
                    <a:pt x="388" y="141"/>
                    <a:pt x="467" y="177"/>
                  </a:cubicBezTo>
                  <a:cubicBezTo>
                    <a:pt x="467" y="177"/>
                    <a:pt x="473" y="171"/>
                    <a:pt x="467" y="171"/>
                  </a:cubicBezTo>
                  <a:cubicBezTo>
                    <a:pt x="400" y="117"/>
                    <a:pt x="328" y="86"/>
                    <a:pt x="255" y="56"/>
                  </a:cubicBezTo>
                  <a:cubicBezTo>
                    <a:pt x="193" y="32"/>
                    <a:pt x="123" y="0"/>
                    <a:pt x="54"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flipH="1">
              <a:off x="2384537" y="3895321"/>
              <a:ext cx="77033" cy="40504"/>
            </a:xfrm>
            <a:custGeom>
              <a:avLst/>
              <a:gdLst/>
              <a:ahLst/>
              <a:cxnLst/>
              <a:rect l="l" t="t" r="r" b="b"/>
              <a:pathLst>
                <a:path w="407" h="214" extrusionOk="0">
                  <a:moveTo>
                    <a:pt x="15" y="1"/>
                  </a:moveTo>
                  <a:cubicBezTo>
                    <a:pt x="10" y="1"/>
                    <a:pt x="5" y="1"/>
                    <a:pt x="1" y="1"/>
                  </a:cubicBezTo>
                  <a:cubicBezTo>
                    <a:pt x="43" y="44"/>
                    <a:pt x="116" y="62"/>
                    <a:pt x="176" y="86"/>
                  </a:cubicBezTo>
                  <a:cubicBezTo>
                    <a:pt x="255" y="117"/>
                    <a:pt x="334" y="165"/>
                    <a:pt x="400" y="213"/>
                  </a:cubicBezTo>
                  <a:cubicBezTo>
                    <a:pt x="406" y="213"/>
                    <a:pt x="406" y="207"/>
                    <a:pt x="406" y="207"/>
                  </a:cubicBezTo>
                  <a:cubicBezTo>
                    <a:pt x="346" y="153"/>
                    <a:pt x="279" y="104"/>
                    <a:pt x="213" y="74"/>
                  </a:cubicBezTo>
                  <a:cubicBezTo>
                    <a:pt x="150" y="40"/>
                    <a:pt x="83" y="1"/>
                    <a:pt x="15"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flipH="1">
              <a:off x="2384537" y="3895321"/>
              <a:ext cx="77033" cy="40504"/>
            </a:xfrm>
            <a:custGeom>
              <a:avLst/>
              <a:gdLst/>
              <a:ahLst/>
              <a:cxnLst/>
              <a:rect l="l" t="t" r="r" b="b"/>
              <a:pathLst>
                <a:path w="407" h="214" extrusionOk="0">
                  <a:moveTo>
                    <a:pt x="15" y="1"/>
                  </a:moveTo>
                  <a:cubicBezTo>
                    <a:pt x="10" y="1"/>
                    <a:pt x="5" y="1"/>
                    <a:pt x="1" y="1"/>
                  </a:cubicBezTo>
                  <a:cubicBezTo>
                    <a:pt x="43" y="44"/>
                    <a:pt x="116" y="62"/>
                    <a:pt x="176" y="86"/>
                  </a:cubicBezTo>
                  <a:cubicBezTo>
                    <a:pt x="255" y="117"/>
                    <a:pt x="334" y="165"/>
                    <a:pt x="400" y="213"/>
                  </a:cubicBezTo>
                  <a:cubicBezTo>
                    <a:pt x="406" y="213"/>
                    <a:pt x="406" y="207"/>
                    <a:pt x="406" y="207"/>
                  </a:cubicBezTo>
                  <a:cubicBezTo>
                    <a:pt x="346" y="153"/>
                    <a:pt x="279" y="104"/>
                    <a:pt x="213" y="74"/>
                  </a:cubicBezTo>
                  <a:cubicBezTo>
                    <a:pt x="150" y="40"/>
                    <a:pt x="83" y="1"/>
                    <a:pt x="15"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flipH="1">
              <a:off x="2379994" y="3793872"/>
              <a:ext cx="25362" cy="9085"/>
            </a:xfrm>
            <a:custGeom>
              <a:avLst/>
              <a:gdLst/>
              <a:ahLst/>
              <a:cxnLst/>
              <a:rect l="l" t="t" r="r" b="b"/>
              <a:pathLst>
                <a:path w="134" h="48" extrusionOk="0">
                  <a:moveTo>
                    <a:pt x="30" y="1"/>
                  </a:moveTo>
                  <a:cubicBezTo>
                    <a:pt x="20" y="1"/>
                    <a:pt x="10" y="2"/>
                    <a:pt x="0" y="5"/>
                  </a:cubicBezTo>
                  <a:cubicBezTo>
                    <a:pt x="31" y="35"/>
                    <a:pt x="79" y="47"/>
                    <a:pt x="128" y="47"/>
                  </a:cubicBezTo>
                  <a:cubicBezTo>
                    <a:pt x="134" y="47"/>
                    <a:pt x="134" y="35"/>
                    <a:pt x="128" y="29"/>
                  </a:cubicBezTo>
                  <a:cubicBezTo>
                    <a:pt x="99" y="15"/>
                    <a:pt x="64" y="1"/>
                    <a:pt x="30"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flipH="1">
              <a:off x="2379994" y="3793872"/>
              <a:ext cx="25362" cy="9085"/>
            </a:xfrm>
            <a:custGeom>
              <a:avLst/>
              <a:gdLst/>
              <a:ahLst/>
              <a:cxnLst/>
              <a:rect l="l" t="t" r="r" b="b"/>
              <a:pathLst>
                <a:path w="134" h="48" extrusionOk="0">
                  <a:moveTo>
                    <a:pt x="30" y="1"/>
                  </a:moveTo>
                  <a:cubicBezTo>
                    <a:pt x="20" y="1"/>
                    <a:pt x="10" y="2"/>
                    <a:pt x="0" y="5"/>
                  </a:cubicBezTo>
                  <a:cubicBezTo>
                    <a:pt x="31" y="35"/>
                    <a:pt x="79" y="47"/>
                    <a:pt x="128" y="47"/>
                  </a:cubicBezTo>
                  <a:cubicBezTo>
                    <a:pt x="134" y="47"/>
                    <a:pt x="134" y="35"/>
                    <a:pt x="128" y="29"/>
                  </a:cubicBezTo>
                  <a:cubicBezTo>
                    <a:pt x="99" y="15"/>
                    <a:pt x="64" y="1"/>
                    <a:pt x="30"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flipH="1">
              <a:off x="2386808" y="3995255"/>
              <a:ext cx="285608" cy="371348"/>
            </a:xfrm>
            <a:custGeom>
              <a:avLst/>
              <a:gdLst/>
              <a:ahLst/>
              <a:cxnLst/>
              <a:rect l="l" t="t" r="r" b="b"/>
              <a:pathLst>
                <a:path w="1509" h="1962" extrusionOk="0">
                  <a:moveTo>
                    <a:pt x="758" y="0"/>
                  </a:moveTo>
                  <a:lnTo>
                    <a:pt x="582" y="394"/>
                  </a:lnTo>
                  <a:lnTo>
                    <a:pt x="406" y="787"/>
                  </a:lnTo>
                  <a:lnTo>
                    <a:pt x="207" y="1175"/>
                  </a:lnTo>
                  <a:lnTo>
                    <a:pt x="1" y="1562"/>
                  </a:lnTo>
                  <a:lnTo>
                    <a:pt x="788" y="1962"/>
                  </a:lnTo>
                  <a:lnTo>
                    <a:pt x="982" y="1556"/>
                  </a:lnTo>
                  <a:lnTo>
                    <a:pt x="1169" y="1144"/>
                  </a:lnTo>
                  <a:lnTo>
                    <a:pt x="1339" y="727"/>
                  </a:lnTo>
                  <a:lnTo>
                    <a:pt x="1508" y="303"/>
                  </a:lnTo>
                  <a:lnTo>
                    <a:pt x="758"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flipH="1">
              <a:off x="2387186" y="4010018"/>
              <a:ext cx="124729" cy="55456"/>
            </a:xfrm>
            <a:custGeom>
              <a:avLst/>
              <a:gdLst/>
              <a:ahLst/>
              <a:cxnLst/>
              <a:rect l="l" t="t" r="r" b="b"/>
              <a:pathLst>
                <a:path w="659" h="293" extrusionOk="0">
                  <a:moveTo>
                    <a:pt x="12" y="1"/>
                  </a:moveTo>
                  <a:cubicBezTo>
                    <a:pt x="0" y="1"/>
                    <a:pt x="0" y="7"/>
                    <a:pt x="0" y="7"/>
                  </a:cubicBezTo>
                  <a:cubicBezTo>
                    <a:pt x="206" y="104"/>
                    <a:pt x="418" y="219"/>
                    <a:pt x="636" y="285"/>
                  </a:cubicBezTo>
                  <a:cubicBezTo>
                    <a:pt x="641" y="290"/>
                    <a:pt x="645" y="292"/>
                    <a:pt x="648" y="292"/>
                  </a:cubicBezTo>
                  <a:cubicBezTo>
                    <a:pt x="657" y="292"/>
                    <a:pt x="659" y="278"/>
                    <a:pt x="654" y="273"/>
                  </a:cubicBezTo>
                  <a:cubicBezTo>
                    <a:pt x="473" y="128"/>
                    <a:pt x="230" y="55"/>
                    <a:pt x="12"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flipH="1">
              <a:off x="2387186" y="4010018"/>
              <a:ext cx="124729" cy="55456"/>
            </a:xfrm>
            <a:custGeom>
              <a:avLst/>
              <a:gdLst/>
              <a:ahLst/>
              <a:cxnLst/>
              <a:rect l="l" t="t" r="r" b="b"/>
              <a:pathLst>
                <a:path w="659" h="293" extrusionOk="0">
                  <a:moveTo>
                    <a:pt x="12" y="1"/>
                  </a:moveTo>
                  <a:cubicBezTo>
                    <a:pt x="0" y="1"/>
                    <a:pt x="0" y="7"/>
                    <a:pt x="0" y="7"/>
                  </a:cubicBezTo>
                  <a:cubicBezTo>
                    <a:pt x="206" y="104"/>
                    <a:pt x="418" y="219"/>
                    <a:pt x="636" y="285"/>
                  </a:cubicBezTo>
                  <a:cubicBezTo>
                    <a:pt x="641" y="290"/>
                    <a:pt x="645" y="292"/>
                    <a:pt x="648" y="292"/>
                  </a:cubicBezTo>
                  <a:cubicBezTo>
                    <a:pt x="657" y="292"/>
                    <a:pt x="659" y="278"/>
                    <a:pt x="654" y="273"/>
                  </a:cubicBezTo>
                  <a:cubicBezTo>
                    <a:pt x="473" y="128"/>
                    <a:pt x="230" y="55"/>
                    <a:pt x="12"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flipH="1">
              <a:off x="2386429" y="4062257"/>
              <a:ext cx="70598" cy="156526"/>
            </a:xfrm>
            <a:custGeom>
              <a:avLst/>
              <a:gdLst/>
              <a:ahLst/>
              <a:cxnLst/>
              <a:rect l="l" t="t" r="r" b="b"/>
              <a:pathLst>
                <a:path w="373" h="827" extrusionOk="0">
                  <a:moveTo>
                    <a:pt x="351" y="1"/>
                  </a:moveTo>
                  <a:cubicBezTo>
                    <a:pt x="346" y="1"/>
                    <a:pt x="342" y="4"/>
                    <a:pt x="340" y="9"/>
                  </a:cubicBezTo>
                  <a:cubicBezTo>
                    <a:pt x="273" y="143"/>
                    <a:pt x="219" y="276"/>
                    <a:pt x="164" y="409"/>
                  </a:cubicBezTo>
                  <a:cubicBezTo>
                    <a:pt x="116" y="548"/>
                    <a:pt x="62" y="688"/>
                    <a:pt x="1" y="821"/>
                  </a:cubicBezTo>
                  <a:cubicBezTo>
                    <a:pt x="1" y="827"/>
                    <a:pt x="7" y="827"/>
                    <a:pt x="7" y="827"/>
                  </a:cubicBezTo>
                  <a:cubicBezTo>
                    <a:pt x="74" y="700"/>
                    <a:pt x="134" y="560"/>
                    <a:pt x="195" y="433"/>
                  </a:cubicBezTo>
                  <a:cubicBezTo>
                    <a:pt x="255" y="300"/>
                    <a:pt x="310" y="161"/>
                    <a:pt x="364" y="34"/>
                  </a:cubicBezTo>
                  <a:cubicBezTo>
                    <a:pt x="372" y="13"/>
                    <a:pt x="361" y="1"/>
                    <a:pt x="351"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flipH="1">
              <a:off x="2386429" y="4062257"/>
              <a:ext cx="70598" cy="156526"/>
            </a:xfrm>
            <a:custGeom>
              <a:avLst/>
              <a:gdLst/>
              <a:ahLst/>
              <a:cxnLst/>
              <a:rect l="l" t="t" r="r" b="b"/>
              <a:pathLst>
                <a:path w="373" h="827" extrusionOk="0">
                  <a:moveTo>
                    <a:pt x="351" y="1"/>
                  </a:moveTo>
                  <a:cubicBezTo>
                    <a:pt x="346" y="1"/>
                    <a:pt x="342" y="4"/>
                    <a:pt x="340" y="9"/>
                  </a:cubicBezTo>
                  <a:cubicBezTo>
                    <a:pt x="273" y="143"/>
                    <a:pt x="219" y="276"/>
                    <a:pt x="164" y="409"/>
                  </a:cubicBezTo>
                  <a:cubicBezTo>
                    <a:pt x="116" y="548"/>
                    <a:pt x="62" y="688"/>
                    <a:pt x="1" y="821"/>
                  </a:cubicBezTo>
                  <a:cubicBezTo>
                    <a:pt x="1" y="827"/>
                    <a:pt x="7" y="827"/>
                    <a:pt x="7" y="827"/>
                  </a:cubicBezTo>
                  <a:cubicBezTo>
                    <a:pt x="74" y="700"/>
                    <a:pt x="134" y="560"/>
                    <a:pt x="195" y="433"/>
                  </a:cubicBezTo>
                  <a:cubicBezTo>
                    <a:pt x="255" y="300"/>
                    <a:pt x="310" y="161"/>
                    <a:pt x="364" y="34"/>
                  </a:cubicBezTo>
                  <a:cubicBezTo>
                    <a:pt x="372" y="13"/>
                    <a:pt x="361" y="1"/>
                    <a:pt x="351"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flipH="1">
              <a:off x="2410845" y="4049008"/>
              <a:ext cx="205358" cy="311917"/>
            </a:xfrm>
            <a:custGeom>
              <a:avLst/>
              <a:gdLst/>
              <a:ahLst/>
              <a:cxnLst/>
              <a:rect l="l" t="t" r="r" b="b"/>
              <a:pathLst>
                <a:path w="1085" h="1648" extrusionOk="0">
                  <a:moveTo>
                    <a:pt x="727" y="1"/>
                  </a:moveTo>
                  <a:lnTo>
                    <a:pt x="660" y="140"/>
                  </a:lnTo>
                  <a:cubicBezTo>
                    <a:pt x="679" y="152"/>
                    <a:pt x="703" y="158"/>
                    <a:pt x="721" y="164"/>
                  </a:cubicBezTo>
                  <a:lnTo>
                    <a:pt x="763" y="188"/>
                  </a:lnTo>
                  <a:cubicBezTo>
                    <a:pt x="781" y="195"/>
                    <a:pt x="794" y="201"/>
                    <a:pt x="800" y="207"/>
                  </a:cubicBezTo>
                  <a:cubicBezTo>
                    <a:pt x="824" y="225"/>
                    <a:pt x="854" y="249"/>
                    <a:pt x="872" y="261"/>
                  </a:cubicBezTo>
                  <a:cubicBezTo>
                    <a:pt x="909" y="303"/>
                    <a:pt x="933" y="328"/>
                    <a:pt x="933" y="328"/>
                  </a:cubicBezTo>
                  <a:lnTo>
                    <a:pt x="909" y="328"/>
                  </a:lnTo>
                  <a:cubicBezTo>
                    <a:pt x="890" y="328"/>
                    <a:pt x="872" y="328"/>
                    <a:pt x="848" y="322"/>
                  </a:cubicBezTo>
                  <a:cubicBezTo>
                    <a:pt x="794" y="316"/>
                    <a:pt x="733" y="291"/>
                    <a:pt x="672" y="267"/>
                  </a:cubicBezTo>
                  <a:cubicBezTo>
                    <a:pt x="648" y="261"/>
                    <a:pt x="630" y="249"/>
                    <a:pt x="612" y="237"/>
                  </a:cubicBezTo>
                  <a:lnTo>
                    <a:pt x="570" y="328"/>
                  </a:lnTo>
                  <a:cubicBezTo>
                    <a:pt x="576" y="328"/>
                    <a:pt x="588" y="340"/>
                    <a:pt x="600" y="340"/>
                  </a:cubicBezTo>
                  <a:cubicBezTo>
                    <a:pt x="624" y="346"/>
                    <a:pt x="642" y="370"/>
                    <a:pt x="660" y="394"/>
                  </a:cubicBezTo>
                  <a:cubicBezTo>
                    <a:pt x="666" y="400"/>
                    <a:pt x="672" y="412"/>
                    <a:pt x="672" y="425"/>
                  </a:cubicBezTo>
                  <a:lnTo>
                    <a:pt x="672" y="431"/>
                  </a:lnTo>
                  <a:cubicBezTo>
                    <a:pt x="672" y="431"/>
                    <a:pt x="666" y="431"/>
                    <a:pt x="666" y="437"/>
                  </a:cubicBezTo>
                  <a:cubicBezTo>
                    <a:pt x="660" y="443"/>
                    <a:pt x="642" y="443"/>
                    <a:pt x="636" y="455"/>
                  </a:cubicBezTo>
                  <a:cubicBezTo>
                    <a:pt x="627" y="457"/>
                    <a:pt x="618" y="458"/>
                    <a:pt x="607" y="458"/>
                  </a:cubicBezTo>
                  <a:cubicBezTo>
                    <a:pt x="590" y="458"/>
                    <a:pt x="571" y="454"/>
                    <a:pt x="551" y="443"/>
                  </a:cubicBezTo>
                  <a:cubicBezTo>
                    <a:pt x="539" y="437"/>
                    <a:pt x="533" y="431"/>
                    <a:pt x="521" y="425"/>
                  </a:cubicBezTo>
                  <a:lnTo>
                    <a:pt x="412" y="655"/>
                  </a:lnTo>
                  <a:lnTo>
                    <a:pt x="297" y="885"/>
                  </a:lnTo>
                  <a:lnTo>
                    <a:pt x="339" y="909"/>
                  </a:lnTo>
                  <a:cubicBezTo>
                    <a:pt x="400" y="939"/>
                    <a:pt x="455" y="982"/>
                    <a:pt x="491" y="1018"/>
                  </a:cubicBezTo>
                  <a:cubicBezTo>
                    <a:pt x="515" y="1036"/>
                    <a:pt x="533" y="1060"/>
                    <a:pt x="539" y="1072"/>
                  </a:cubicBezTo>
                  <a:cubicBezTo>
                    <a:pt x="545" y="1091"/>
                    <a:pt x="551" y="1097"/>
                    <a:pt x="551" y="1097"/>
                  </a:cubicBezTo>
                  <a:lnTo>
                    <a:pt x="533" y="1097"/>
                  </a:lnTo>
                  <a:cubicBezTo>
                    <a:pt x="515" y="1097"/>
                    <a:pt x="491" y="1091"/>
                    <a:pt x="461" y="1091"/>
                  </a:cubicBezTo>
                  <a:cubicBezTo>
                    <a:pt x="406" y="1072"/>
                    <a:pt x="346" y="1048"/>
                    <a:pt x="285" y="1018"/>
                  </a:cubicBezTo>
                  <a:cubicBezTo>
                    <a:pt x="273" y="1012"/>
                    <a:pt x="255" y="1006"/>
                    <a:pt x="249" y="1000"/>
                  </a:cubicBezTo>
                  <a:cubicBezTo>
                    <a:pt x="230" y="1042"/>
                    <a:pt x="206" y="1091"/>
                    <a:pt x="176" y="1139"/>
                  </a:cubicBezTo>
                  <a:cubicBezTo>
                    <a:pt x="188" y="1139"/>
                    <a:pt x="206" y="1151"/>
                    <a:pt x="218" y="1157"/>
                  </a:cubicBezTo>
                  <a:cubicBezTo>
                    <a:pt x="243" y="1169"/>
                    <a:pt x="267" y="1193"/>
                    <a:pt x="279" y="1218"/>
                  </a:cubicBezTo>
                  <a:cubicBezTo>
                    <a:pt x="285" y="1230"/>
                    <a:pt x="285" y="1242"/>
                    <a:pt x="297" y="1248"/>
                  </a:cubicBezTo>
                  <a:lnTo>
                    <a:pt x="297" y="1254"/>
                  </a:lnTo>
                  <a:lnTo>
                    <a:pt x="297" y="1260"/>
                  </a:lnTo>
                  <a:lnTo>
                    <a:pt x="279" y="1260"/>
                  </a:lnTo>
                  <a:cubicBezTo>
                    <a:pt x="273" y="1260"/>
                    <a:pt x="261" y="1272"/>
                    <a:pt x="243" y="1272"/>
                  </a:cubicBezTo>
                  <a:cubicBezTo>
                    <a:pt x="212" y="1272"/>
                    <a:pt x="182" y="1260"/>
                    <a:pt x="158" y="1248"/>
                  </a:cubicBezTo>
                  <a:cubicBezTo>
                    <a:pt x="146" y="1242"/>
                    <a:pt x="140" y="1230"/>
                    <a:pt x="122" y="1224"/>
                  </a:cubicBezTo>
                  <a:lnTo>
                    <a:pt x="0" y="1460"/>
                  </a:lnTo>
                  <a:lnTo>
                    <a:pt x="430" y="1648"/>
                  </a:lnTo>
                  <a:lnTo>
                    <a:pt x="600" y="1278"/>
                  </a:lnTo>
                  <a:cubicBezTo>
                    <a:pt x="654" y="1151"/>
                    <a:pt x="703" y="1030"/>
                    <a:pt x="757" y="909"/>
                  </a:cubicBezTo>
                  <a:cubicBezTo>
                    <a:pt x="812" y="788"/>
                    <a:pt x="866" y="655"/>
                    <a:pt x="915" y="534"/>
                  </a:cubicBezTo>
                  <a:cubicBezTo>
                    <a:pt x="969" y="412"/>
                    <a:pt x="1024" y="285"/>
                    <a:pt x="1084" y="164"/>
                  </a:cubicBezTo>
                  <a:lnTo>
                    <a:pt x="727"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flipH="1">
              <a:off x="2444157" y="4057904"/>
              <a:ext cx="91796" cy="45236"/>
            </a:xfrm>
            <a:custGeom>
              <a:avLst/>
              <a:gdLst/>
              <a:ahLst/>
              <a:cxnLst/>
              <a:rect l="l" t="t" r="r" b="b"/>
              <a:pathLst>
                <a:path w="485" h="239" extrusionOk="0">
                  <a:moveTo>
                    <a:pt x="28" y="0"/>
                  </a:moveTo>
                  <a:cubicBezTo>
                    <a:pt x="19" y="0"/>
                    <a:pt x="10" y="1"/>
                    <a:pt x="0" y="2"/>
                  </a:cubicBezTo>
                  <a:cubicBezTo>
                    <a:pt x="67" y="63"/>
                    <a:pt x="170" y="81"/>
                    <a:pt x="248" y="117"/>
                  </a:cubicBezTo>
                  <a:cubicBezTo>
                    <a:pt x="327" y="154"/>
                    <a:pt x="400" y="196"/>
                    <a:pt x="479" y="238"/>
                  </a:cubicBezTo>
                  <a:cubicBezTo>
                    <a:pt x="479" y="238"/>
                    <a:pt x="485" y="238"/>
                    <a:pt x="479" y="232"/>
                  </a:cubicBezTo>
                  <a:cubicBezTo>
                    <a:pt x="412" y="172"/>
                    <a:pt x="333" y="123"/>
                    <a:pt x="261" y="87"/>
                  </a:cubicBezTo>
                  <a:cubicBezTo>
                    <a:pt x="189" y="49"/>
                    <a:pt x="113" y="0"/>
                    <a:pt x="28"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flipH="1">
              <a:off x="2512862" y="4196828"/>
              <a:ext cx="80440" cy="50724"/>
            </a:xfrm>
            <a:custGeom>
              <a:avLst/>
              <a:gdLst/>
              <a:ahLst/>
              <a:cxnLst/>
              <a:rect l="l" t="t" r="r" b="b"/>
              <a:pathLst>
                <a:path w="425" h="268" extrusionOk="0">
                  <a:moveTo>
                    <a:pt x="1" y="1"/>
                  </a:moveTo>
                  <a:cubicBezTo>
                    <a:pt x="49" y="55"/>
                    <a:pt x="122" y="79"/>
                    <a:pt x="182" y="110"/>
                  </a:cubicBezTo>
                  <a:cubicBezTo>
                    <a:pt x="267" y="152"/>
                    <a:pt x="340" y="207"/>
                    <a:pt x="418" y="267"/>
                  </a:cubicBezTo>
                  <a:cubicBezTo>
                    <a:pt x="424" y="267"/>
                    <a:pt x="424" y="261"/>
                    <a:pt x="424" y="261"/>
                  </a:cubicBezTo>
                  <a:cubicBezTo>
                    <a:pt x="364" y="195"/>
                    <a:pt x="297" y="146"/>
                    <a:pt x="218" y="104"/>
                  </a:cubicBezTo>
                  <a:cubicBezTo>
                    <a:pt x="158" y="55"/>
                    <a:pt x="85" y="1"/>
                    <a:pt x="1"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flipH="1">
              <a:off x="2523272" y="4289759"/>
              <a:ext cx="318731" cy="373619"/>
            </a:xfrm>
            <a:custGeom>
              <a:avLst/>
              <a:gdLst/>
              <a:ahLst/>
              <a:cxnLst/>
              <a:rect l="l" t="t" r="r" b="b"/>
              <a:pathLst>
                <a:path w="1684" h="1974" extrusionOk="0">
                  <a:moveTo>
                    <a:pt x="909" y="0"/>
                  </a:moveTo>
                  <a:cubicBezTo>
                    <a:pt x="836" y="121"/>
                    <a:pt x="770" y="248"/>
                    <a:pt x="697" y="370"/>
                  </a:cubicBezTo>
                  <a:cubicBezTo>
                    <a:pt x="618" y="491"/>
                    <a:pt x="546" y="618"/>
                    <a:pt x="467" y="739"/>
                  </a:cubicBezTo>
                  <a:lnTo>
                    <a:pt x="1" y="1490"/>
                  </a:lnTo>
                  <a:lnTo>
                    <a:pt x="818" y="1974"/>
                  </a:lnTo>
                  <a:lnTo>
                    <a:pt x="1254" y="1199"/>
                  </a:lnTo>
                  <a:cubicBezTo>
                    <a:pt x="1327" y="1072"/>
                    <a:pt x="1399" y="945"/>
                    <a:pt x="1472" y="805"/>
                  </a:cubicBezTo>
                  <a:cubicBezTo>
                    <a:pt x="1551" y="672"/>
                    <a:pt x="1617" y="533"/>
                    <a:pt x="1684" y="400"/>
                  </a:cubicBezTo>
                  <a:lnTo>
                    <a:pt x="909" y="0"/>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flipH="1">
              <a:off x="2550716" y="4348055"/>
              <a:ext cx="229395" cy="309646"/>
            </a:xfrm>
            <a:custGeom>
              <a:avLst/>
              <a:gdLst/>
              <a:ahLst/>
              <a:cxnLst/>
              <a:rect l="l" t="t" r="r" b="b"/>
              <a:pathLst>
                <a:path w="1212" h="1636" extrusionOk="0">
                  <a:moveTo>
                    <a:pt x="848" y="1"/>
                  </a:moveTo>
                  <a:lnTo>
                    <a:pt x="776" y="134"/>
                  </a:lnTo>
                  <a:cubicBezTo>
                    <a:pt x="800" y="146"/>
                    <a:pt x="818" y="158"/>
                    <a:pt x="842" y="164"/>
                  </a:cubicBezTo>
                  <a:cubicBezTo>
                    <a:pt x="860" y="170"/>
                    <a:pt x="872" y="183"/>
                    <a:pt x="891" y="195"/>
                  </a:cubicBezTo>
                  <a:cubicBezTo>
                    <a:pt x="903" y="201"/>
                    <a:pt x="921" y="219"/>
                    <a:pt x="933" y="225"/>
                  </a:cubicBezTo>
                  <a:cubicBezTo>
                    <a:pt x="963" y="249"/>
                    <a:pt x="988" y="273"/>
                    <a:pt x="1000" y="286"/>
                  </a:cubicBezTo>
                  <a:cubicBezTo>
                    <a:pt x="1042" y="322"/>
                    <a:pt x="1054" y="364"/>
                    <a:pt x="1054" y="364"/>
                  </a:cubicBezTo>
                  <a:cubicBezTo>
                    <a:pt x="1054" y="364"/>
                    <a:pt x="1048" y="364"/>
                    <a:pt x="1036" y="352"/>
                  </a:cubicBezTo>
                  <a:cubicBezTo>
                    <a:pt x="1018" y="352"/>
                    <a:pt x="994" y="346"/>
                    <a:pt x="963" y="340"/>
                  </a:cubicBezTo>
                  <a:cubicBezTo>
                    <a:pt x="909" y="322"/>
                    <a:pt x="848" y="292"/>
                    <a:pt x="794" y="255"/>
                  </a:cubicBezTo>
                  <a:cubicBezTo>
                    <a:pt x="770" y="243"/>
                    <a:pt x="745" y="231"/>
                    <a:pt x="733" y="219"/>
                  </a:cubicBezTo>
                  <a:lnTo>
                    <a:pt x="679" y="304"/>
                  </a:lnTo>
                  <a:cubicBezTo>
                    <a:pt x="691" y="304"/>
                    <a:pt x="697" y="310"/>
                    <a:pt x="715" y="316"/>
                  </a:cubicBezTo>
                  <a:cubicBezTo>
                    <a:pt x="739" y="334"/>
                    <a:pt x="757" y="352"/>
                    <a:pt x="776" y="376"/>
                  </a:cubicBezTo>
                  <a:cubicBezTo>
                    <a:pt x="782" y="395"/>
                    <a:pt x="794" y="401"/>
                    <a:pt x="794" y="407"/>
                  </a:cubicBezTo>
                  <a:lnTo>
                    <a:pt x="794" y="413"/>
                  </a:lnTo>
                  <a:lnTo>
                    <a:pt x="794" y="425"/>
                  </a:lnTo>
                  <a:lnTo>
                    <a:pt x="782" y="425"/>
                  </a:lnTo>
                  <a:cubicBezTo>
                    <a:pt x="782" y="425"/>
                    <a:pt x="776" y="425"/>
                    <a:pt x="776" y="431"/>
                  </a:cubicBezTo>
                  <a:cubicBezTo>
                    <a:pt x="770" y="431"/>
                    <a:pt x="751" y="437"/>
                    <a:pt x="739" y="437"/>
                  </a:cubicBezTo>
                  <a:cubicBezTo>
                    <a:pt x="709" y="437"/>
                    <a:pt x="679" y="437"/>
                    <a:pt x="655" y="425"/>
                  </a:cubicBezTo>
                  <a:cubicBezTo>
                    <a:pt x="642" y="413"/>
                    <a:pt x="630" y="407"/>
                    <a:pt x="624" y="401"/>
                  </a:cubicBezTo>
                  <a:cubicBezTo>
                    <a:pt x="582" y="473"/>
                    <a:pt x="533" y="546"/>
                    <a:pt x="491" y="619"/>
                  </a:cubicBezTo>
                  <a:lnTo>
                    <a:pt x="352" y="836"/>
                  </a:lnTo>
                  <a:cubicBezTo>
                    <a:pt x="370" y="849"/>
                    <a:pt x="382" y="855"/>
                    <a:pt x="400" y="867"/>
                  </a:cubicBezTo>
                  <a:cubicBezTo>
                    <a:pt x="461" y="909"/>
                    <a:pt x="521" y="958"/>
                    <a:pt x="558" y="1006"/>
                  </a:cubicBezTo>
                  <a:cubicBezTo>
                    <a:pt x="582" y="1030"/>
                    <a:pt x="594" y="1042"/>
                    <a:pt x="600" y="1060"/>
                  </a:cubicBezTo>
                  <a:cubicBezTo>
                    <a:pt x="606" y="1073"/>
                    <a:pt x="618" y="1079"/>
                    <a:pt x="618" y="1079"/>
                  </a:cubicBezTo>
                  <a:cubicBezTo>
                    <a:pt x="618" y="1079"/>
                    <a:pt x="612" y="1079"/>
                    <a:pt x="588" y="1073"/>
                  </a:cubicBezTo>
                  <a:cubicBezTo>
                    <a:pt x="570" y="1073"/>
                    <a:pt x="546" y="1067"/>
                    <a:pt x="515" y="1048"/>
                  </a:cubicBezTo>
                  <a:cubicBezTo>
                    <a:pt x="467" y="1030"/>
                    <a:pt x="394" y="1000"/>
                    <a:pt x="334" y="958"/>
                  </a:cubicBezTo>
                  <a:cubicBezTo>
                    <a:pt x="322" y="952"/>
                    <a:pt x="303" y="939"/>
                    <a:pt x="297" y="927"/>
                  </a:cubicBezTo>
                  <a:lnTo>
                    <a:pt x="213" y="1067"/>
                  </a:lnTo>
                  <a:lnTo>
                    <a:pt x="261" y="1091"/>
                  </a:lnTo>
                  <a:cubicBezTo>
                    <a:pt x="291" y="1103"/>
                    <a:pt x="303" y="1133"/>
                    <a:pt x="322" y="1157"/>
                  </a:cubicBezTo>
                  <a:cubicBezTo>
                    <a:pt x="328" y="1169"/>
                    <a:pt x="328" y="1182"/>
                    <a:pt x="334" y="1194"/>
                  </a:cubicBezTo>
                  <a:lnTo>
                    <a:pt x="334" y="1212"/>
                  </a:lnTo>
                  <a:lnTo>
                    <a:pt x="334" y="1218"/>
                  </a:lnTo>
                  <a:lnTo>
                    <a:pt x="273" y="1218"/>
                  </a:lnTo>
                  <a:cubicBezTo>
                    <a:pt x="243" y="1218"/>
                    <a:pt x="213" y="1200"/>
                    <a:pt x="182" y="1188"/>
                  </a:cubicBezTo>
                  <a:cubicBezTo>
                    <a:pt x="170" y="1182"/>
                    <a:pt x="164" y="1163"/>
                    <a:pt x="146" y="1157"/>
                  </a:cubicBezTo>
                  <a:lnTo>
                    <a:pt x="1" y="1381"/>
                  </a:lnTo>
                  <a:lnTo>
                    <a:pt x="431" y="1636"/>
                  </a:lnTo>
                  <a:lnTo>
                    <a:pt x="812" y="933"/>
                  </a:lnTo>
                  <a:cubicBezTo>
                    <a:pt x="885" y="812"/>
                    <a:pt x="945" y="697"/>
                    <a:pt x="1012" y="576"/>
                  </a:cubicBezTo>
                  <a:cubicBezTo>
                    <a:pt x="1078" y="455"/>
                    <a:pt x="1145" y="340"/>
                    <a:pt x="1212" y="219"/>
                  </a:cubicBezTo>
                  <a:lnTo>
                    <a:pt x="848"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flipH="1">
              <a:off x="2588570" y="4350515"/>
              <a:ext cx="95203" cy="57349"/>
            </a:xfrm>
            <a:custGeom>
              <a:avLst/>
              <a:gdLst/>
              <a:ahLst/>
              <a:cxnLst/>
              <a:rect l="l" t="t" r="r" b="b"/>
              <a:pathLst>
                <a:path w="503" h="303" extrusionOk="0">
                  <a:moveTo>
                    <a:pt x="0" y="0"/>
                  </a:moveTo>
                  <a:lnTo>
                    <a:pt x="0" y="0"/>
                  </a:lnTo>
                  <a:cubicBezTo>
                    <a:pt x="73" y="73"/>
                    <a:pt x="176" y="109"/>
                    <a:pt x="261" y="151"/>
                  </a:cubicBezTo>
                  <a:cubicBezTo>
                    <a:pt x="339" y="200"/>
                    <a:pt x="418" y="254"/>
                    <a:pt x="491" y="303"/>
                  </a:cubicBezTo>
                  <a:cubicBezTo>
                    <a:pt x="491" y="303"/>
                    <a:pt x="503" y="303"/>
                    <a:pt x="491" y="297"/>
                  </a:cubicBezTo>
                  <a:cubicBezTo>
                    <a:pt x="424" y="230"/>
                    <a:pt x="351" y="170"/>
                    <a:pt x="273" y="121"/>
                  </a:cubicBezTo>
                  <a:cubicBezTo>
                    <a:pt x="200" y="79"/>
                    <a:pt x="109" y="12"/>
                    <a:pt x="0"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flipH="1">
              <a:off x="2669009" y="4485654"/>
              <a:ext cx="84793" cy="62459"/>
            </a:xfrm>
            <a:custGeom>
              <a:avLst/>
              <a:gdLst/>
              <a:ahLst/>
              <a:cxnLst/>
              <a:rect l="l" t="t" r="r" b="b"/>
              <a:pathLst>
                <a:path w="448" h="330" extrusionOk="0">
                  <a:moveTo>
                    <a:pt x="1" y="0"/>
                  </a:moveTo>
                  <a:lnTo>
                    <a:pt x="1" y="0"/>
                  </a:lnTo>
                  <a:cubicBezTo>
                    <a:pt x="49" y="61"/>
                    <a:pt x="122" y="91"/>
                    <a:pt x="189" y="128"/>
                  </a:cubicBezTo>
                  <a:cubicBezTo>
                    <a:pt x="279" y="182"/>
                    <a:pt x="358" y="249"/>
                    <a:pt x="431" y="327"/>
                  </a:cubicBezTo>
                  <a:cubicBezTo>
                    <a:pt x="434" y="329"/>
                    <a:pt x="437" y="330"/>
                    <a:pt x="439" y="330"/>
                  </a:cubicBezTo>
                  <a:cubicBezTo>
                    <a:pt x="445" y="330"/>
                    <a:pt x="447" y="324"/>
                    <a:pt x="443" y="315"/>
                  </a:cubicBezTo>
                  <a:cubicBezTo>
                    <a:pt x="382" y="243"/>
                    <a:pt x="310" y="182"/>
                    <a:pt x="237" y="128"/>
                  </a:cubicBezTo>
                  <a:cubicBezTo>
                    <a:pt x="170" y="73"/>
                    <a:pt x="92" y="7"/>
                    <a:pt x="1"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flipH="1">
              <a:off x="2669009" y="4485654"/>
              <a:ext cx="84793" cy="62459"/>
            </a:xfrm>
            <a:custGeom>
              <a:avLst/>
              <a:gdLst/>
              <a:ahLst/>
              <a:cxnLst/>
              <a:rect l="l" t="t" r="r" b="b"/>
              <a:pathLst>
                <a:path w="448" h="330" extrusionOk="0">
                  <a:moveTo>
                    <a:pt x="1" y="0"/>
                  </a:moveTo>
                  <a:lnTo>
                    <a:pt x="1" y="0"/>
                  </a:lnTo>
                  <a:cubicBezTo>
                    <a:pt x="49" y="61"/>
                    <a:pt x="122" y="91"/>
                    <a:pt x="189" y="128"/>
                  </a:cubicBezTo>
                  <a:cubicBezTo>
                    <a:pt x="279" y="182"/>
                    <a:pt x="358" y="249"/>
                    <a:pt x="431" y="327"/>
                  </a:cubicBezTo>
                  <a:cubicBezTo>
                    <a:pt x="434" y="329"/>
                    <a:pt x="437" y="330"/>
                    <a:pt x="439" y="330"/>
                  </a:cubicBezTo>
                  <a:cubicBezTo>
                    <a:pt x="445" y="330"/>
                    <a:pt x="447" y="324"/>
                    <a:pt x="443" y="315"/>
                  </a:cubicBezTo>
                  <a:cubicBezTo>
                    <a:pt x="382" y="243"/>
                    <a:pt x="310" y="182"/>
                    <a:pt x="237" y="128"/>
                  </a:cubicBezTo>
                  <a:cubicBezTo>
                    <a:pt x="170" y="73"/>
                    <a:pt x="92" y="7"/>
                    <a:pt x="1"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flipH="1">
              <a:off x="2723708" y="4545274"/>
              <a:ext cx="34636" cy="23091"/>
            </a:xfrm>
            <a:custGeom>
              <a:avLst/>
              <a:gdLst/>
              <a:ahLst/>
              <a:cxnLst/>
              <a:rect l="l" t="t" r="r" b="b"/>
              <a:pathLst>
                <a:path w="183" h="122" extrusionOk="0">
                  <a:moveTo>
                    <a:pt x="1" y="0"/>
                  </a:moveTo>
                  <a:cubicBezTo>
                    <a:pt x="49" y="55"/>
                    <a:pt x="110" y="91"/>
                    <a:pt x="170" y="121"/>
                  </a:cubicBezTo>
                  <a:cubicBezTo>
                    <a:pt x="176" y="121"/>
                    <a:pt x="182" y="115"/>
                    <a:pt x="176" y="109"/>
                  </a:cubicBezTo>
                  <a:cubicBezTo>
                    <a:pt x="140" y="49"/>
                    <a:pt x="79" y="0"/>
                    <a:pt x="1"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flipH="1">
              <a:off x="2723708" y="4545274"/>
              <a:ext cx="34636" cy="23091"/>
            </a:xfrm>
            <a:custGeom>
              <a:avLst/>
              <a:gdLst/>
              <a:ahLst/>
              <a:cxnLst/>
              <a:rect l="l" t="t" r="r" b="b"/>
              <a:pathLst>
                <a:path w="183" h="122" extrusionOk="0">
                  <a:moveTo>
                    <a:pt x="1" y="0"/>
                  </a:moveTo>
                  <a:cubicBezTo>
                    <a:pt x="49" y="55"/>
                    <a:pt x="110" y="91"/>
                    <a:pt x="170" y="121"/>
                  </a:cubicBezTo>
                  <a:cubicBezTo>
                    <a:pt x="176" y="121"/>
                    <a:pt x="182" y="115"/>
                    <a:pt x="176" y="109"/>
                  </a:cubicBezTo>
                  <a:cubicBezTo>
                    <a:pt x="140" y="49"/>
                    <a:pt x="79" y="0"/>
                    <a:pt x="1" y="0"/>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flipH="1">
              <a:off x="2685854" y="4570447"/>
              <a:ext cx="324598" cy="379486"/>
            </a:xfrm>
            <a:custGeom>
              <a:avLst/>
              <a:gdLst/>
              <a:ahLst/>
              <a:cxnLst/>
              <a:rect l="l" t="t" r="r" b="b"/>
              <a:pathLst>
                <a:path w="1715" h="2005" extrusionOk="0">
                  <a:moveTo>
                    <a:pt x="897" y="1"/>
                  </a:moveTo>
                  <a:cubicBezTo>
                    <a:pt x="818" y="128"/>
                    <a:pt x="739" y="255"/>
                    <a:pt x="661" y="382"/>
                  </a:cubicBezTo>
                  <a:cubicBezTo>
                    <a:pt x="576" y="515"/>
                    <a:pt x="503" y="642"/>
                    <a:pt x="425" y="775"/>
                  </a:cubicBezTo>
                  <a:cubicBezTo>
                    <a:pt x="352" y="915"/>
                    <a:pt x="285" y="1048"/>
                    <a:pt x="207" y="1187"/>
                  </a:cubicBezTo>
                  <a:cubicBezTo>
                    <a:pt x="140" y="1332"/>
                    <a:pt x="61" y="1466"/>
                    <a:pt x="1" y="1617"/>
                  </a:cubicBezTo>
                  <a:lnTo>
                    <a:pt x="957" y="2005"/>
                  </a:lnTo>
                  <a:cubicBezTo>
                    <a:pt x="1000" y="1871"/>
                    <a:pt x="1060" y="1756"/>
                    <a:pt x="1115" y="1623"/>
                  </a:cubicBezTo>
                  <a:cubicBezTo>
                    <a:pt x="1169" y="1496"/>
                    <a:pt x="1230" y="1375"/>
                    <a:pt x="1296" y="1248"/>
                  </a:cubicBezTo>
                  <a:cubicBezTo>
                    <a:pt x="1363" y="1115"/>
                    <a:pt x="1430" y="999"/>
                    <a:pt x="1502" y="866"/>
                  </a:cubicBezTo>
                  <a:cubicBezTo>
                    <a:pt x="1569" y="739"/>
                    <a:pt x="1635" y="618"/>
                    <a:pt x="1714" y="491"/>
                  </a:cubicBezTo>
                  <a:lnTo>
                    <a:pt x="897"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flipH="1">
              <a:off x="2689640" y="4591077"/>
              <a:ext cx="136274" cy="85361"/>
            </a:xfrm>
            <a:custGeom>
              <a:avLst/>
              <a:gdLst/>
              <a:ahLst/>
              <a:cxnLst/>
              <a:rect l="l" t="t" r="r" b="b"/>
              <a:pathLst>
                <a:path w="720" h="451" extrusionOk="0">
                  <a:moveTo>
                    <a:pt x="19" y="1"/>
                  </a:moveTo>
                  <a:cubicBezTo>
                    <a:pt x="13" y="1"/>
                    <a:pt x="0" y="13"/>
                    <a:pt x="13" y="13"/>
                  </a:cubicBezTo>
                  <a:cubicBezTo>
                    <a:pt x="237" y="152"/>
                    <a:pt x="461" y="327"/>
                    <a:pt x="697" y="449"/>
                  </a:cubicBezTo>
                  <a:cubicBezTo>
                    <a:pt x="699" y="450"/>
                    <a:pt x="701" y="450"/>
                    <a:pt x="703" y="450"/>
                  </a:cubicBezTo>
                  <a:cubicBezTo>
                    <a:pt x="713" y="450"/>
                    <a:pt x="720" y="439"/>
                    <a:pt x="715" y="424"/>
                  </a:cubicBezTo>
                  <a:cubicBezTo>
                    <a:pt x="521" y="237"/>
                    <a:pt x="261" y="103"/>
                    <a:pt x="19"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flipH="1">
              <a:off x="2689640" y="4591077"/>
              <a:ext cx="136274" cy="85361"/>
            </a:xfrm>
            <a:custGeom>
              <a:avLst/>
              <a:gdLst/>
              <a:ahLst/>
              <a:cxnLst/>
              <a:rect l="l" t="t" r="r" b="b"/>
              <a:pathLst>
                <a:path w="720" h="451" extrusionOk="0">
                  <a:moveTo>
                    <a:pt x="19" y="1"/>
                  </a:moveTo>
                  <a:cubicBezTo>
                    <a:pt x="13" y="1"/>
                    <a:pt x="0" y="13"/>
                    <a:pt x="13" y="13"/>
                  </a:cubicBezTo>
                  <a:cubicBezTo>
                    <a:pt x="237" y="152"/>
                    <a:pt x="461" y="327"/>
                    <a:pt x="697" y="449"/>
                  </a:cubicBezTo>
                  <a:cubicBezTo>
                    <a:pt x="699" y="450"/>
                    <a:pt x="701" y="450"/>
                    <a:pt x="703" y="450"/>
                  </a:cubicBezTo>
                  <a:cubicBezTo>
                    <a:pt x="713" y="450"/>
                    <a:pt x="720" y="439"/>
                    <a:pt x="715" y="424"/>
                  </a:cubicBezTo>
                  <a:cubicBezTo>
                    <a:pt x="521" y="237"/>
                    <a:pt x="261" y="103"/>
                    <a:pt x="19"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flipH="1">
              <a:off x="2690208" y="4672463"/>
              <a:ext cx="83090" cy="141195"/>
            </a:xfrm>
            <a:custGeom>
              <a:avLst/>
              <a:gdLst/>
              <a:ahLst/>
              <a:cxnLst/>
              <a:rect l="l" t="t" r="r" b="b"/>
              <a:pathLst>
                <a:path w="439" h="746" extrusionOk="0">
                  <a:moveTo>
                    <a:pt x="424" y="1"/>
                  </a:moveTo>
                  <a:cubicBezTo>
                    <a:pt x="419" y="1"/>
                    <a:pt x="413" y="4"/>
                    <a:pt x="407" y="12"/>
                  </a:cubicBezTo>
                  <a:cubicBezTo>
                    <a:pt x="322" y="128"/>
                    <a:pt x="255" y="249"/>
                    <a:pt x="189" y="370"/>
                  </a:cubicBezTo>
                  <a:cubicBezTo>
                    <a:pt x="116" y="491"/>
                    <a:pt x="68" y="618"/>
                    <a:pt x="1" y="739"/>
                  </a:cubicBezTo>
                  <a:cubicBezTo>
                    <a:pt x="1" y="745"/>
                    <a:pt x="7" y="745"/>
                    <a:pt x="7" y="745"/>
                  </a:cubicBezTo>
                  <a:cubicBezTo>
                    <a:pt x="80" y="630"/>
                    <a:pt x="140" y="509"/>
                    <a:pt x="219" y="388"/>
                  </a:cubicBezTo>
                  <a:cubicBezTo>
                    <a:pt x="286" y="267"/>
                    <a:pt x="358" y="146"/>
                    <a:pt x="431" y="25"/>
                  </a:cubicBezTo>
                  <a:cubicBezTo>
                    <a:pt x="439" y="13"/>
                    <a:pt x="434" y="1"/>
                    <a:pt x="424"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flipH="1">
              <a:off x="2690208" y="4672463"/>
              <a:ext cx="83090" cy="141195"/>
            </a:xfrm>
            <a:custGeom>
              <a:avLst/>
              <a:gdLst/>
              <a:ahLst/>
              <a:cxnLst/>
              <a:rect l="l" t="t" r="r" b="b"/>
              <a:pathLst>
                <a:path w="439" h="746" extrusionOk="0">
                  <a:moveTo>
                    <a:pt x="424" y="1"/>
                  </a:moveTo>
                  <a:cubicBezTo>
                    <a:pt x="419" y="1"/>
                    <a:pt x="413" y="4"/>
                    <a:pt x="407" y="12"/>
                  </a:cubicBezTo>
                  <a:cubicBezTo>
                    <a:pt x="322" y="128"/>
                    <a:pt x="255" y="249"/>
                    <a:pt x="189" y="370"/>
                  </a:cubicBezTo>
                  <a:cubicBezTo>
                    <a:pt x="116" y="491"/>
                    <a:pt x="68" y="618"/>
                    <a:pt x="1" y="739"/>
                  </a:cubicBezTo>
                  <a:cubicBezTo>
                    <a:pt x="1" y="745"/>
                    <a:pt x="7" y="745"/>
                    <a:pt x="7" y="745"/>
                  </a:cubicBezTo>
                  <a:cubicBezTo>
                    <a:pt x="80" y="630"/>
                    <a:pt x="140" y="509"/>
                    <a:pt x="219" y="388"/>
                  </a:cubicBezTo>
                  <a:cubicBezTo>
                    <a:pt x="286" y="267"/>
                    <a:pt x="358" y="146"/>
                    <a:pt x="431" y="25"/>
                  </a:cubicBezTo>
                  <a:cubicBezTo>
                    <a:pt x="439" y="13"/>
                    <a:pt x="434" y="1"/>
                    <a:pt x="424"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flipH="1">
              <a:off x="2715759" y="4635745"/>
              <a:ext cx="225988" cy="309646"/>
            </a:xfrm>
            <a:custGeom>
              <a:avLst/>
              <a:gdLst/>
              <a:ahLst/>
              <a:cxnLst/>
              <a:rect l="l" t="t" r="r" b="b"/>
              <a:pathLst>
                <a:path w="1194" h="1636" extrusionOk="0">
                  <a:moveTo>
                    <a:pt x="806" y="1"/>
                  </a:moveTo>
                  <a:lnTo>
                    <a:pt x="721" y="140"/>
                  </a:lnTo>
                  <a:cubicBezTo>
                    <a:pt x="746" y="146"/>
                    <a:pt x="770" y="158"/>
                    <a:pt x="788" y="176"/>
                  </a:cubicBezTo>
                  <a:cubicBezTo>
                    <a:pt x="806" y="182"/>
                    <a:pt x="818" y="194"/>
                    <a:pt x="836" y="206"/>
                  </a:cubicBezTo>
                  <a:cubicBezTo>
                    <a:pt x="849" y="213"/>
                    <a:pt x="867" y="225"/>
                    <a:pt x="879" y="237"/>
                  </a:cubicBezTo>
                  <a:cubicBezTo>
                    <a:pt x="909" y="255"/>
                    <a:pt x="933" y="279"/>
                    <a:pt x="958" y="303"/>
                  </a:cubicBezTo>
                  <a:cubicBezTo>
                    <a:pt x="994" y="346"/>
                    <a:pt x="1018" y="388"/>
                    <a:pt x="1018" y="388"/>
                  </a:cubicBezTo>
                  <a:cubicBezTo>
                    <a:pt x="1018" y="388"/>
                    <a:pt x="1012" y="388"/>
                    <a:pt x="988" y="376"/>
                  </a:cubicBezTo>
                  <a:cubicBezTo>
                    <a:pt x="970" y="370"/>
                    <a:pt x="945" y="370"/>
                    <a:pt x="915" y="358"/>
                  </a:cubicBezTo>
                  <a:cubicBezTo>
                    <a:pt x="867" y="334"/>
                    <a:pt x="794" y="303"/>
                    <a:pt x="728" y="267"/>
                  </a:cubicBezTo>
                  <a:lnTo>
                    <a:pt x="661" y="219"/>
                  </a:lnTo>
                  <a:lnTo>
                    <a:pt x="606" y="303"/>
                  </a:lnTo>
                  <a:cubicBezTo>
                    <a:pt x="625" y="303"/>
                    <a:pt x="631" y="309"/>
                    <a:pt x="643" y="315"/>
                  </a:cubicBezTo>
                  <a:cubicBezTo>
                    <a:pt x="673" y="334"/>
                    <a:pt x="697" y="358"/>
                    <a:pt x="715" y="376"/>
                  </a:cubicBezTo>
                  <a:cubicBezTo>
                    <a:pt x="721" y="394"/>
                    <a:pt x="728" y="400"/>
                    <a:pt x="728" y="406"/>
                  </a:cubicBezTo>
                  <a:cubicBezTo>
                    <a:pt x="728" y="418"/>
                    <a:pt x="728" y="418"/>
                    <a:pt x="734" y="418"/>
                  </a:cubicBezTo>
                  <a:lnTo>
                    <a:pt x="734" y="424"/>
                  </a:lnTo>
                  <a:lnTo>
                    <a:pt x="721" y="424"/>
                  </a:lnTo>
                  <a:cubicBezTo>
                    <a:pt x="715" y="424"/>
                    <a:pt x="697" y="430"/>
                    <a:pt x="685" y="430"/>
                  </a:cubicBezTo>
                  <a:cubicBezTo>
                    <a:pt x="655" y="430"/>
                    <a:pt x="625" y="424"/>
                    <a:pt x="594" y="412"/>
                  </a:cubicBezTo>
                  <a:cubicBezTo>
                    <a:pt x="576" y="400"/>
                    <a:pt x="570" y="394"/>
                    <a:pt x="552" y="388"/>
                  </a:cubicBezTo>
                  <a:cubicBezTo>
                    <a:pt x="461" y="539"/>
                    <a:pt x="382" y="685"/>
                    <a:pt x="298" y="842"/>
                  </a:cubicBezTo>
                  <a:cubicBezTo>
                    <a:pt x="310" y="848"/>
                    <a:pt x="328" y="854"/>
                    <a:pt x="352" y="872"/>
                  </a:cubicBezTo>
                  <a:cubicBezTo>
                    <a:pt x="419" y="909"/>
                    <a:pt x="485" y="963"/>
                    <a:pt x="534" y="1000"/>
                  </a:cubicBezTo>
                  <a:lnTo>
                    <a:pt x="588" y="1054"/>
                  </a:lnTo>
                  <a:cubicBezTo>
                    <a:pt x="600" y="1066"/>
                    <a:pt x="600" y="1078"/>
                    <a:pt x="600" y="1078"/>
                  </a:cubicBezTo>
                  <a:cubicBezTo>
                    <a:pt x="600" y="1078"/>
                    <a:pt x="594" y="1078"/>
                    <a:pt x="570" y="1066"/>
                  </a:cubicBezTo>
                  <a:cubicBezTo>
                    <a:pt x="552" y="1066"/>
                    <a:pt x="528" y="1060"/>
                    <a:pt x="491" y="1054"/>
                  </a:cubicBezTo>
                  <a:cubicBezTo>
                    <a:pt x="437" y="1036"/>
                    <a:pt x="358" y="1006"/>
                    <a:pt x="292" y="969"/>
                  </a:cubicBezTo>
                  <a:cubicBezTo>
                    <a:pt x="273" y="963"/>
                    <a:pt x="261" y="951"/>
                    <a:pt x="243" y="939"/>
                  </a:cubicBezTo>
                  <a:cubicBezTo>
                    <a:pt x="225" y="987"/>
                    <a:pt x="201" y="1036"/>
                    <a:pt x="170" y="1084"/>
                  </a:cubicBezTo>
                  <a:cubicBezTo>
                    <a:pt x="183" y="1090"/>
                    <a:pt x="201" y="1090"/>
                    <a:pt x="213" y="1096"/>
                  </a:cubicBezTo>
                  <a:cubicBezTo>
                    <a:pt x="243" y="1115"/>
                    <a:pt x="273" y="1139"/>
                    <a:pt x="292" y="1169"/>
                  </a:cubicBezTo>
                  <a:cubicBezTo>
                    <a:pt x="298" y="1181"/>
                    <a:pt x="304" y="1187"/>
                    <a:pt x="304" y="1199"/>
                  </a:cubicBezTo>
                  <a:cubicBezTo>
                    <a:pt x="304" y="1205"/>
                    <a:pt x="304" y="1205"/>
                    <a:pt x="310" y="1205"/>
                  </a:cubicBezTo>
                  <a:lnTo>
                    <a:pt x="310" y="1212"/>
                  </a:lnTo>
                  <a:lnTo>
                    <a:pt x="292" y="1212"/>
                  </a:lnTo>
                  <a:cubicBezTo>
                    <a:pt x="286" y="1212"/>
                    <a:pt x="267" y="1218"/>
                    <a:pt x="249" y="1218"/>
                  </a:cubicBezTo>
                  <a:cubicBezTo>
                    <a:pt x="219" y="1218"/>
                    <a:pt x="183" y="1212"/>
                    <a:pt x="152" y="1199"/>
                  </a:cubicBezTo>
                  <a:cubicBezTo>
                    <a:pt x="140" y="1187"/>
                    <a:pt x="122" y="1181"/>
                    <a:pt x="116" y="1169"/>
                  </a:cubicBezTo>
                  <a:lnTo>
                    <a:pt x="55" y="1290"/>
                  </a:lnTo>
                  <a:lnTo>
                    <a:pt x="1" y="1417"/>
                  </a:lnTo>
                  <a:lnTo>
                    <a:pt x="510" y="1635"/>
                  </a:lnTo>
                  <a:cubicBezTo>
                    <a:pt x="546" y="1514"/>
                    <a:pt x="600" y="1399"/>
                    <a:pt x="643" y="1278"/>
                  </a:cubicBezTo>
                  <a:cubicBezTo>
                    <a:pt x="691" y="1157"/>
                    <a:pt x="752" y="1048"/>
                    <a:pt x="806" y="933"/>
                  </a:cubicBezTo>
                  <a:cubicBezTo>
                    <a:pt x="867" y="818"/>
                    <a:pt x="915" y="703"/>
                    <a:pt x="988" y="582"/>
                  </a:cubicBezTo>
                  <a:cubicBezTo>
                    <a:pt x="1054" y="467"/>
                    <a:pt x="1115" y="358"/>
                    <a:pt x="1194" y="249"/>
                  </a:cubicBezTo>
                  <a:lnTo>
                    <a:pt x="806" y="1"/>
                  </a:lnTo>
                  <a:close/>
                </a:path>
              </a:pathLst>
            </a:custGeom>
            <a:solidFill>
              <a:srgbClr val="8A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flipH="1">
              <a:off x="2757020" y="4635745"/>
              <a:ext cx="99745" cy="64352"/>
            </a:xfrm>
            <a:custGeom>
              <a:avLst/>
              <a:gdLst/>
              <a:ahLst/>
              <a:cxnLst/>
              <a:rect l="l" t="t" r="r" b="b"/>
              <a:pathLst>
                <a:path w="527" h="340" extrusionOk="0">
                  <a:moveTo>
                    <a:pt x="0" y="1"/>
                  </a:moveTo>
                  <a:cubicBezTo>
                    <a:pt x="79" y="79"/>
                    <a:pt x="182" y="116"/>
                    <a:pt x="272" y="176"/>
                  </a:cubicBezTo>
                  <a:cubicBezTo>
                    <a:pt x="357" y="231"/>
                    <a:pt x="442" y="279"/>
                    <a:pt x="521" y="340"/>
                  </a:cubicBezTo>
                  <a:cubicBezTo>
                    <a:pt x="521" y="340"/>
                    <a:pt x="527" y="340"/>
                    <a:pt x="521" y="334"/>
                  </a:cubicBezTo>
                  <a:cubicBezTo>
                    <a:pt x="454" y="261"/>
                    <a:pt x="369" y="200"/>
                    <a:pt x="291" y="146"/>
                  </a:cubicBezTo>
                  <a:cubicBezTo>
                    <a:pt x="206" y="85"/>
                    <a:pt x="109" y="1"/>
                    <a:pt x="0"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flipH="1">
              <a:off x="2757020" y="4635745"/>
              <a:ext cx="99745" cy="64352"/>
            </a:xfrm>
            <a:custGeom>
              <a:avLst/>
              <a:gdLst/>
              <a:ahLst/>
              <a:cxnLst/>
              <a:rect l="l" t="t" r="r" b="b"/>
              <a:pathLst>
                <a:path w="527" h="340" extrusionOk="0">
                  <a:moveTo>
                    <a:pt x="0" y="1"/>
                  </a:moveTo>
                  <a:cubicBezTo>
                    <a:pt x="79" y="79"/>
                    <a:pt x="182" y="116"/>
                    <a:pt x="272" y="176"/>
                  </a:cubicBezTo>
                  <a:cubicBezTo>
                    <a:pt x="357" y="231"/>
                    <a:pt x="442" y="279"/>
                    <a:pt x="521" y="340"/>
                  </a:cubicBezTo>
                  <a:cubicBezTo>
                    <a:pt x="521" y="340"/>
                    <a:pt x="527" y="340"/>
                    <a:pt x="521" y="334"/>
                  </a:cubicBezTo>
                  <a:cubicBezTo>
                    <a:pt x="454" y="261"/>
                    <a:pt x="369" y="200"/>
                    <a:pt x="291" y="146"/>
                  </a:cubicBezTo>
                  <a:cubicBezTo>
                    <a:pt x="206" y="85"/>
                    <a:pt x="109" y="1"/>
                    <a:pt x="0"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flipH="1">
              <a:off x="1693512" y="2980957"/>
              <a:ext cx="503269" cy="103341"/>
            </a:xfrm>
            <a:custGeom>
              <a:avLst/>
              <a:gdLst/>
              <a:ahLst/>
              <a:cxnLst/>
              <a:rect l="l" t="t" r="r" b="b"/>
              <a:pathLst>
                <a:path w="2659" h="546" extrusionOk="0">
                  <a:moveTo>
                    <a:pt x="1546" y="1"/>
                  </a:moveTo>
                  <a:cubicBezTo>
                    <a:pt x="1453" y="1"/>
                    <a:pt x="1360" y="5"/>
                    <a:pt x="1266" y="13"/>
                  </a:cubicBezTo>
                  <a:cubicBezTo>
                    <a:pt x="806" y="56"/>
                    <a:pt x="333" y="225"/>
                    <a:pt x="0" y="546"/>
                  </a:cubicBezTo>
                  <a:lnTo>
                    <a:pt x="2658" y="146"/>
                  </a:lnTo>
                  <a:cubicBezTo>
                    <a:pt x="2290" y="64"/>
                    <a:pt x="1921" y="1"/>
                    <a:pt x="1546" y="1"/>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flipH="1">
              <a:off x="1693512" y="2940832"/>
              <a:ext cx="506676" cy="144792"/>
            </a:xfrm>
            <a:custGeom>
              <a:avLst/>
              <a:gdLst/>
              <a:ahLst/>
              <a:cxnLst/>
              <a:rect l="l" t="t" r="r" b="b"/>
              <a:pathLst>
                <a:path w="2677" h="765" extrusionOk="0">
                  <a:moveTo>
                    <a:pt x="1107" y="0"/>
                  </a:moveTo>
                  <a:cubicBezTo>
                    <a:pt x="1030" y="0"/>
                    <a:pt x="952" y="2"/>
                    <a:pt x="872" y="13"/>
                  </a:cubicBezTo>
                  <a:cubicBezTo>
                    <a:pt x="739" y="19"/>
                    <a:pt x="612" y="56"/>
                    <a:pt x="497" y="122"/>
                  </a:cubicBezTo>
                  <a:cubicBezTo>
                    <a:pt x="382" y="195"/>
                    <a:pt x="279" y="274"/>
                    <a:pt x="188" y="377"/>
                  </a:cubicBezTo>
                  <a:cubicBezTo>
                    <a:pt x="103" y="479"/>
                    <a:pt x="30" y="601"/>
                    <a:pt x="0" y="734"/>
                  </a:cubicBezTo>
                  <a:lnTo>
                    <a:pt x="24" y="764"/>
                  </a:lnTo>
                  <a:cubicBezTo>
                    <a:pt x="164" y="746"/>
                    <a:pt x="279" y="716"/>
                    <a:pt x="382" y="691"/>
                  </a:cubicBezTo>
                  <a:lnTo>
                    <a:pt x="690" y="625"/>
                  </a:lnTo>
                  <a:cubicBezTo>
                    <a:pt x="799" y="595"/>
                    <a:pt x="890" y="564"/>
                    <a:pt x="987" y="522"/>
                  </a:cubicBezTo>
                  <a:cubicBezTo>
                    <a:pt x="1084" y="486"/>
                    <a:pt x="1187" y="449"/>
                    <a:pt x="1290" y="425"/>
                  </a:cubicBezTo>
                  <a:cubicBezTo>
                    <a:pt x="1399" y="401"/>
                    <a:pt x="1502" y="389"/>
                    <a:pt x="1617" y="383"/>
                  </a:cubicBezTo>
                  <a:cubicBezTo>
                    <a:pt x="1732" y="364"/>
                    <a:pt x="1841" y="358"/>
                    <a:pt x="1956" y="358"/>
                  </a:cubicBezTo>
                  <a:cubicBezTo>
                    <a:pt x="1999" y="357"/>
                    <a:pt x="2042" y="357"/>
                    <a:pt x="2086" y="357"/>
                  </a:cubicBezTo>
                  <a:cubicBezTo>
                    <a:pt x="2278" y="357"/>
                    <a:pt x="2470" y="367"/>
                    <a:pt x="2658" y="377"/>
                  </a:cubicBezTo>
                  <a:lnTo>
                    <a:pt x="2676" y="322"/>
                  </a:lnTo>
                  <a:cubicBezTo>
                    <a:pt x="2458" y="231"/>
                    <a:pt x="2228" y="153"/>
                    <a:pt x="1992" y="92"/>
                  </a:cubicBezTo>
                  <a:cubicBezTo>
                    <a:pt x="1871" y="74"/>
                    <a:pt x="1750" y="44"/>
                    <a:pt x="1629" y="25"/>
                  </a:cubicBezTo>
                  <a:cubicBezTo>
                    <a:pt x="1508" y="13"/>
                    <a:pt x="1387" y="1"/>
                    <a:pt x="1259" y="1"/>
                  </a:cubicBezTo>
                  <a:cubicBezTo>
                    <a:pt x="1209" y="1"/>
                    <a:pt x="1158" y="0"/>
                    <a:pt x="1107" y="0"/>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flipH="1">
              <a:off x="2168012" y="2755348"/>
              <a:ext cx="206494" cy="286555"/>
            </a:xfrm>
            <a:custGeom>
              <a:avLst/>
              <a:gdLst/>
              <a:ahLst/>
              <a:cxnLst/>
              <a:rect l="l" t="t" r="r" b="b"/>
              <a:pathLst>
                <a:path w="1091" h="1514" extrusionOk="0">
                  <a:moveTo>
                    <a:pt x="43" y="0"/>
                  </a:moveTo>
                  <a:lnTo>
                    <a:pt x="1" y="37"/>
                  </a:lnTo>
                  <a:cubicBezTo>
                    <a:pt x="86" y="176"/>
                    <a:pt x="164" y="303"/>
                    <a:pt x="231" y="430"/>
                  </a:cubicBezTo>
                  <a:cubicBezTo>
                    <a:pt x="267" y="497"/>
                    <a:pt x="298" y="557"/>
                    <a:pt x="328" y="630"/>
                  </a:cubicBezTo>
                  <a:cubicBezTo>
                    <a:pt x="358" y="697"/>
                    <a:pt x="388" y="757"/>
                    <a:pt x="419" y="824"/>
                  </a:cubicBezTo>
                  <a:cubicBezTo>
                    <a:pt x="449" y="884"/>
                    <a:pt x="467" y="963"/>
                    <a:pt x="485" y="1030"/>
                  </a:cubicBezTo>
                  <a:cubicBezTo>
                    <a:pt x="509" y="1096"/>
                    <a:pt x="540" y="1157"/>
                    <a:pt x="588" y="1211"/>
                  </a:cubicBezTo>
                  <a:cubicBezTo>
                    <a:pt x="631" y="1272"/>
                    <a:pt x="685" y="1314"/>
                    <a:pt x="746" y="1369"/>
                  </a:cubicBezTo>
                  <a:cubicBezTo>
                    <a:pt x="812" y="1423"/>
                    <a:pt x="879" y="1466"/>
                    <a:pt x="976" y="1514"/>
                  </a:cubicBezTo>
                  <a:lnTo>
                    <a:pt x="1024" y="1490"/>
                  </a:lnTo>
                  <a:cubicBezTo>
                    <a:pt x="1073" y="1393"/>
                    <a:pt x="1085" y="1308"/>
                    <a:pt x="1091" y="1217"/>
                  </a:cubicBezTo>
                  <a:cubicBezTo>
                    <a:pt x="1091" y="1126"/>
                    <a:pt x="1085" y="1042"/>
                    <a:pt x="1060" y="969"/>
                  </a:cubicBezTo>
                  <a:cubicBezTo>
                    <a:pt x="1048" y="884"/>
                    <a:pt x="1000" y="818"/>
                    <a:pt x="951" y="757"/>
                  </a:cubicBezTo>
                  <a:cubicBezTo>
                    <a:pt x="897" y="697"/>
                    <a:pt x="836" y="642"/>
                    <a:pt x="782" y="582"/>
                  </a:cubicBezTo>
                  <a:cubicBezTo>
                    <a:pt x="727" y="521"/>
                    <a:pt x="667" y="460"/>
                    <a:pt x="618" y="406"/>
                  </a:cubicBezTo>
                  <a:cubicBezTo>
                    <a:pt x="558" y="352"/>
                    <a:pt x="497" y="309"/>
                    <a:pt x="437" y="255"/>
                  </a:cubicBezTo>
                  <a:cubicBezTo>
                    <a:pt x="316" y="158"/>
                    <a:pt x="176" y="67"/>
                    <a:pt x="43" y="0"/>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flipH="1">
              <a:off x="2168012" y="2755348"/>
              <a:ext cx="206494" cy="286555"/>
            </a:xfrm>
            <a:custGeom>
              <a:avLst/>
              <a:gdLst/>
              <a:ahLst/>
              <a:cxnLst/>
              <a:rect l="l" t="t" r="r" b="b"/>
              <a:pathLst>
                <a:path w="1091" h="1514" extrusionOk="0">
                  <a:moveTo>
                    <a:pt x="43" y="0"/>
                  </a:moveTo>
                  <a:lnTo>
                    <a:pt x="1" y="37"/>
                  </a:lnTo>
                  <a:cubicBezTo>
                    <a:pt x="86" y="176"/>
                    <a:pt x="164" y="303"/>
                    <a:pt x="231" y="430"/>
                  </a:cubicBezTo>
                  <a:cubicBezTo>
                    <a:pt x="267" y="497"/>
                    <a:pt x="298" y="557"/>
                    <a:pt x="328" y="630"/>
                  </a:cubicBezTo>
                  <a:cubicBezTo>
                    <a:pt x="358" y="697"/>
                    <a:pt x="388" y="757"/>
                    <a:pt x="419" y="824"/>
                  </a:cubicBezTo>
                  <a:cubicBezTo>
                    <a:pt x="449" y="884"/>
                    <a:pt x="467" y="963"/>
                    <a:pt x="485" y="1030"/>
                  </a:cubicBezTo>
                  <a:cubicBezTo>
                    <a:pt x="509" y="1096"/>
                    <a:pt x="540" y="1157"/>
                    <a:pt x="588" y="1211"/>
                  </a:cubicBezTo>
                  <a:cubicBezTo>
                    <a:pt x="631" y="1272"/>
                    <a:pt x="685" y="1314"/>
                    <a:pt x="746" y="1369"/>
                  </a:cubicBezTo>
                  <a:cubicBezTo>
                    <a:pt x="812" y="1423"/>
                    <a:pt x="879" y="1466"/>
                    <a:pt x="976" y="1514"/>
                  </a:cubicBezTo>
                  <a:lnTo>
                    <a:pt x="1024" y="1490"/>
                  </a:lnTo>
                  <a:cubicBezTo>
                    <a:pt x="1073" y="1393"/>
                    <a:pt x="1085" y="1308"/>
                    <a:pt x="1091" y="1217"/>
                  </a:cubicBezTo>
                  <a:cubicBezTo>
                    <a:pt x="1091" y="1126"/>
                    <a:pt x="1085" y="1042"/>
                    <a:pt x="1060" y="969"/>
                  </a:cubicBezTo>
                  <a:cubicBezTo>
                    <a:pt x="1048" y="884"/>
                    <a:pt x="1000" y="818"/>
                    <a:pt x="951" y="757"/>
                  </a:cubicBezTo>
                  <a:cubicBezTo>
                    <a:pt x="897" y="697"/>
                    <a:pt x="836" y="642"/>
                    <a:pt x="782" y="582"/>
                  </a:cubicBezTo>
                  <a:cubicBezTo>
                    <a:pt x="727" y="521"/>
                    <a:pt x="667" y="460"/>
                    <a:pt x="618" y="406"/>
                  </a:cubicBezTo>
                  <a:cubicBezTo>
                    <a:pt x="558" y="352"/>
                    <a:pt x="497" y="309"/>
                    <a:pt x="437" y="255"/>
                  </a:cubicBezTo>
                  <a:cubicBezTo>
                    <a:pt x="316" y="158"/>
                    <a:pt x="176" y="67"/>
                    <a:pt x="43" y="0"/>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flipH="1">
              <a:off x="1706193" y="3075025"/>
              <a:ext cx="473364" cy="500998"/>
            </a:xfrm>
            <a:custGeom>
              <a:avLst/>
              <a:gdLst/>
              <a:ahLst/>
              <a:cxnLst/>
              <a:rect l="l" t="t" r="r" b="b"/>
              <a:pathLst>
                <a:path w="2501" h="2647" extrusionOk="0">
                  <a:moveTo>
                    <a:pt x="0" y="1"/>
                  </a:moveTo>
                  <a:lnTo>
                    <a:pt x="2501" y="2646"/>
                  </a:lnTo>
                  <a:cubicBezTo>
                    <a:pt x="2119" y="1454"/>
                    <a:pt x="1175" y="443"/>
                    <a:pt x="0" y="1"/>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flipH="1">
              <a:off x="1699379" y="3069914"/>
              <a:ext cx="481314" cy="506108"/>
            </a:xfrm>
            <a:custGeom>
              <a:avLst/>
              <a:gdLst/>
              <a:ahLst/>
              <a:cxnLst/>
              <a:rect l="l" t="t" r="r" b="b"/>
              <a:pathLst>
                <a:path w="2543" h="2674" extrusionOk="0">
                  <a:moveTo>
                    <a:pt x="113" y="1"/>
                  </a:moveTo>
                  <a:cubicBezTo>
                    <a:pt x="84" y="1"/>
                    <a:pt x="55" y="1"/>
                    <a:pt x="24" y="3"/>
                  </a:cubicBezTo>
                  <a:lnTo>
                    <a:pt x="0" y="34"/>
                  </a:lnTo>
                  <a:cubicBezTo>
                    <a:pt x="55" y="100"/>
                    <a:pt x="115" y="161"/>
                    <a:pt x="176" y="215"/>
                  </a:cubicBezTo>
                  <a:cubicBezTo>
                    <a:pt x="236" y="270"/>
                    <a:pt x="285" y="318"/>
                    <a:pt x="345" y="373"/>
                  </a:cubicBezTo>
                  <a:cubicBezTo>
                    <a:pt x="406" y="427"/>
                    <a:pt x="460" y="482"/>
                    <a:pt x="521" y="524"/>
                  </a:cubicBezTo>
                  <a:cubicBezTo>
                    <a:pt x="575" y="578"/>
                    <a:pt x="630" y="621"/>
                    <a:pt x="690" y="669"/>
                  </a:cubicBezTo>
                  <a:cubicBezTo>
                    <a:pt x="751" y="712"/>
                    <a:pt x="799" y="760"/>
                    <a:pt x="860" y="803"/>
                  </a:cubicBezTo>
                  <a:cubicBezTo>
                    <a:pt x="920" y="851"/>
                    <a:pt x="981" y="893"/>
                    <a:pt x="1041" y="936"/>
                  </a:cubicBezTo>
                  <a:lnTo>
                    <a:pt x="1223" y="1063"/>
                  </a:lnTo>
                  <a:cubicBezTo>
                    <a:pt x="1284" y="1105"/>
                    <a:pt x="1338" y="1160"/>
                    <a:pt x="1399" y="1208"/>
                  </a:cubicBezTo>
                  <a:lnTo>
                    <a:pt x="1568" y="1360"/>
                  </a:lnTo>
                  <a:lnTo>
                    <a:pt x="1720" y="1523"/>
                  </a:lnTo>
                  <a:lnTo>
                    <a:pt x="1871" y="1699"/>
                  </a:lnTo>
                  <a:lnTo>
                    <a:pt x="2016" y="1880"/>
                  </a:lnTo>
                  <a:cubicBezTo>
                    <a:pt x="2192" y="2122"/>
                    <a:pt x="2355" y="2395"/>
                    <a:pt x="2488" y="2673"/>
                  </a:cubicBezTo>
                  <a:lnTo>
                    <a:pt x="2543" y="2661"/>
                  </a:lnTo>
                  <a:cubicBezTo>
                    <a:pt x="2488" y="2346"/>
                    <a:pt x="2386" y="2038"/>
                    <a:pt x="2246" y="1741"/>
                  </a:cubicBezTo>
                  <a:lnTo>
                    <a:pt x="2137" y="1523"/>
                  </a:lnTo>
                  <a:lnTo>
                    <a:pt x="2016" y="1311"/>
                  </a:lnTo>
                  <a:lnTo>
                    <a:pt x="1877" y="1105"/>
                  </a:lnTo>
                  <a:lnTo>
                    <a:pt x="1726" y="911"/>
                  </a:lnTo>
                  <a:cubicBezTo>
                    <a:pt x="1671" y="851"/>
                    <a:pt x="1623" y="790"/>
                    <a:pt x="1568" y="724"/>
                  </a:cubicBezTo>
                  <a:lnTo>
                    <a:pt x="1399" y="530"/>
                  </a:lnTo>
                  <a:cubicBezTo>
                    <a:pt x="1338" y="482"/>
                    <a:pt x="1278" y="421"/>
                    <a:pt x="1211" y="367"/>
                  </a:cubicBezTo>
                  <a:cubicBezTo>
                    <a:pt x="1144" y="318"/>
                    <a:pt x="1078" y="276"/>
                    <a:pt x="999" y="227"/>
                  </a:cubicBezTo>
                  <a:cubicBezTo>
                    <a:pt x="926" y="191"/>
                    <a:pt x="848" y="155"/>
                    <a:pt x="775" y="124"/>
                  </a:cubicBezTo>
                  <a:cubicBezTo>
                    <a:pt x="690" y="100"/>
                    <a:pt x="612" y="70"/>
                    <a:pt x="533" y="46"/>
                  </a:cubicBezTo>
                  <a:cubicBezTo>
                    <a:pt x="448" y="34"/>
                    <a:pt x="363" y="9"/>
                    <a:pt x="279" y="3"/>
                  </a:cubicBezTo>
                  <a:cubicBezTo>
                    <a:pt x="226" y="3"/>
                    <a:pt x="171" y="1"/>
                    <a:pt x="113" y="1"/>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flipH="1">
              <a:off x="2142839" y="3087706"/>
              <a:ext cx="294693" cy="385164"/>
            </a:xfrm>
            <a:custGeom>
              <a:avLst/>
              <a:gdLst/>
              <a:ahLst/>
              <a:cxnLst/>
              <a:rect l="l" t="t" r="r" b="b"/>
              <a:pathLst>
                <a:path w="1557" h="2035" extrusionOk="0">
                  <a:moveTo>
                    <a:pt x="1557" y="0"/>
                  </a:moveTo>
                  <a:lnTo>
                    <a:pt x="1557" y="0"/>
                  </a:lnTo>
                  <a:cubicBezTo>
                    <a:pt x="1381" y="43"/>
                    <a:pt x="1236" y="164"/>
                    <a:pt x="1103" y="285"/>
                  </a:cubicBezTo>
                  <a:cubicBezTo>
                    <a:pt x="600" y="763"/>
                    <a:pt x="285" y="1399"/>
                    <a:pt x="1" y="2034"/>
                  </a:cubicBezTo>
                  <a:lnTo>
                    <a:pt x="1557" y="0"/>
                  </a:ln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flipH="1">
              <a:off x="2141703" y="3079756"/>
              <a:ext cx="302643" cy="397656"/>
            </a:xfrm>
            <a:custGeom>
              <a:avLst/>
              <a:gdLst/>
              <a:ahLst/>
              <a:cxnLst/>
              <a:rect l="l" t="t" r="r" b="b"/>
              <a:pathLst>
                <a:path w="1599" h="2101" extrusionOk="0">
                  <a:moveTo>
                    <a:pt x="1421" y="0"/>
                  </a:moveTo>
                  <a:cubicBezTo>
                    <a:pt x="1339" y="0"/>
                    <a:pt x="1255" y="19"/>
                    <a:pt x="1181" y="48"/>
                  </a:cubicBezTo>
                  <a:cubicBezTo>
                    <a:pt x="1054" y="97"/>
                    <a:pt x="945" y="151"/>
                    <a:pt x="854" y="230"/>
                  </a:cubicBezTo>
                  <a:cubicBezTo>
                    <a:pt x="757" y="296"/>
                    <a:pt x="685" y="387"/>
                    <a:pt x="624" y="496"/>
                  </a:cubicBezTo>
                  <a:cubicBezTo>
                    <a:pt x="564" y="593"/>
                    <a:pt x="509" y="708"/>
                    <a:pt x="455" y="805"/>
                  </a:cubicBezTo>
                  <a:cubicBezTo>
                    <a:pt x="400" y="908"/>
                    <a:pt x="346" y="1011"/>
                    <a:pt x="303" y="1114"/>
                  </a:cubicBezTo>
                  <a:cubicBezTo>
                    <a:pt x="261" y="1223"/>
                    <a:pt x="219" y="1326"/>
                    <a:pt x="182" y="1435"/>
                  </a:cubicBezTo>
                  <a:cubicBezTo>
                    <a:pt x="116" y="1647"/>
                    <a:pt x="55" y="1858"/>
                    <a:pt x="1" y="2076"/>
                  </a:cubicBezTo>
                  <a:lnTo>
                    <a:pt x="55" y="2101"/>
                  </a:lnTo>
                  <a:cubicBezTo>
                    <a:pt x="182" y="1919"/>
                    <a:pt x="303" y="1737"/>
                    <a:pt x="430" y="1562"/>
                  </a:cubicBezTo>
                  <a:cubicBezTo>
                    <a:pt x="491" y="1477"/>
                    <a:pt x="552" y="1386"/>
                    <a:pt x="624" y="1308"/>
                  </a:cubicBezTo>
                  <a:cubicBezTo>
                    <a:pt x="685" y="1217"/>
                    <a:pt x="751" y="1138"/>
                    <a:pt x="818" y="1053"/>
                  </a:cubicBezTo>
                  <a:cubicBezTo>
                    <a:pt x="885" y="975"/>
                    <a:pt x="969" y="902"/>
                    <a:pt x="1042" y="835"/>
                  </a:cubicBezTo>
                  <a:cubicBezTo>
                    <a:pt x="1127" y="769"/>
                    <a:pt x="1187" y="690"/>
                    <a:pt x="1248" y="611"/>
                  </a:cubicBezTo>
                  <a:cubicBezTo>
                    <a:pt x="1308" y="526"/>
                    <a:pt x="1363" y="436"/>
                    <a:pt x="1417" y="351"/>
                  </a:cubicBezTo>
                  <a:cubicBezTo>
                    <a:pt x="1472" y="260"/>
                    <a:pt x="1520" y="175"/>
                    <a:pt x="1599" y="72"/>
                  </a:cubicBezTo>
                  <a:lnTo>
                    <a:pt x="1575" y="24"/>
                  </a:lnTo>
                  <a:cubicBezTo>
                    <a:pt x="1525" y="8"/>
                    <a:pt x="1473" y="0"/>
                    <a:pt x="1421" y="0"/>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flipH="1">
              <a:off x="2179368" y="3087706"/>
              <a:ext cx="23091" cy="570838"/>
            </a:xfrm>
            <a:custGeom>
              <a:avLst/>
              <a:gdLst/>
              <a:ahLst/>
              <a:cxnLst/>
              <a:rect l="l" t="t" r="r" b="b"/>
              <a:pathLst>
                <a:path w="122" h="3016" extrusionOk="0">
                  <a:moveTo>
                    <a:pt x="85" y="0"/>
                  </a:moveTo>
                  <a:lnTo>
                    <a:pt x="85" y="0"/>
                  </a:lnTo>
                  <a:cubicBezTo>
                    <a:pt x="0" y="1005"/>
                    <a:pt x="12" y="2022"/>
                    <a:pt x="121" y="3015"/>
                  </a:cubicBezTo>
                  <a:lnTo>
                    <a:pt x="85" y="0"/>
                  </a:ln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flipH="1">
              <a:off x="2141703" y="3084110"/>
              <a:ext cx="111291" cy="574434"/>
            </a:xfrm>
            <a:custGeom>
              <a:avLst/>
              <a:gdLst/>
              <a:ahLst/>
              <a:cxnLst/>
              <a:rect l="l" t="t" r="r" b="b"/>
              <a:pathLst>
                <a:path w="588" h="3035" extrusionOk="0">
                  <a:moveTo>
                    <a:pt x="316" y="1"/>
                  </a:moveTo>
                  <a:cubicBezTo>
                    <a:pt x="231" y="122"/>
                    <a:pt x="170" y="243"/>
                    <a:pt x="122" y="370"/>
                  </a:cubicBezTo>
                  <a:cubicBezTo>
                    <a:pt x="79" y="491"/>
                    <a:pt x="49" y="625"/>
                    <a:pt x="25" y="752"/>
                  </a:cubicBezTo>
                  <a:cubicBezTo>
                    <a:pt x="1" y="879"/>
                    <a:pt x="1" y="1006"/>
                    <a:pt x="19" y="1139"/>
                  </a:cubicBezTo>
                  <a:cubicBezTo>
                    <a:pt x="31" y="1266"/>
                    <a:pt x="55" y="1393"/>
                    <a:pt x="73" y="1521"/>
                  </a:cubicBezTo>
                  <a:lnTo>
                    <a:pt x="116" y="1908"/>
                  </a:lnTo>
                  <a:cubicBezTo>
                    <a:pt x="134" y="2041"/>
                    <a:pt x="152" y="2156"/>
                    <a:pt x="176" y="2290"/>
                  </a:cubicBezTo>
                  <a:cubicBezTo>
                    <a:pt x="225" y="2538"/>
                    <a:pt x="285" y="2786"/>
                    <a:pt x="352" y="3034"/>
                  </a:cubicBezTo>
                  <a:lnTo>
                    <a:pt x="406" y="3028"/>
                  </a:lnTo>
                  <a:cubicBezTo>
                    <a:pt x="418" y="2780"/>
                    <a:pt x="437" y="2520"/>
                    <a:pt x="449" y="2271"/>
                  </a:cubicBezTo>
                  <a:cubicBezTo>
                    <a:pt x="455" y="2144"/>
                    <a:pt x="467" y="2023"/>
                    <a:pt x="473" y="1896"/>
                  </a:cubicBezTo>
                  <a:cubicBezTo>
                    <a:pt x="479" y="1775"/>
                    <a:pt x="497" y="1642"/>
                    <a:pt x="503" y="1521"/>
                  </a:cubicBezTo>
                  <a:cubicBezTo>
                    <a:pt x="515" y="1400"/>
                    <a:pt x="533" y="1272"/>
                    <a:pt x="558" y="1151"/>
                  </a:cubicBezTo>
                  <a:cubicBezTo>
                    <a:pt x="576" y="1030"/>
                    <a:pt x="588" y="903"/>
                    <a:pt x="570" y="782"/>
                  </a:cubicBezTo>
                  <a:cubicBezTo>
                    <a:pt x="564" y="655"/>
                    <a:pt x="540" y="534"/>
                    <a:pt x="509" y="407"/>
                  </a:cubicBezTo>
                  <a:cubicBezTo>
                    <a:pt x="479" y="273"/>
                    <a:pt x="443" y="146"/>
                    <a:pt x="376" y="19"/>
                  </a:cubicBezTo>
                  <a:lnTo>
                    <a:pt x="316" y="1"/>
                  </a:ln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flipH="1">
              <a:off x="2132429" y="3038685"/>
              <a:ext cx="740424" cy="131732"/>
            </a:xfrm>
            <a:custGeom>
              <a:avLst/>
              <a:gdLst/>
              <a:ahLst/>
              <a:cxnLst/>
              <a:rect l="l" t="t" r="r" b="b"/>
              <a:pathLst>
                <a:path w="3912" h="696" extrusionOk="0">
                  <a:moveTo>
                    <a:pt x="2522" y="0"/>
                  </a:moveTo>
                  <a:cubicBezTo>
                    <a:pt x="1640" y="0"/>
                    <a:pt x="754" y="237"/>
                    <a:pt x="0" y="695"/>
                  </a:cubicBezTo>
                  <a:lnTo>
                    <a:pt x="3911" y="205"/>
                  </a:lnTo>
                  <a:cubicBezTo>
                    <a:pt x="3463" y="68"/>
                    <a:pt x="2993" y="0"/>
                    <a:pt x="2522" y="0"/>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flipH="1">
              <a:off x="2132429" y="2985689"/>
              <a:ext cx="744967" cy="190406"/>
            </a:xfrm>
            <a:custGeom>
              <a:avLst/>
              <a:gdLst/>
              <a:ahLst/>
              <a:cxnLst/>
              <a:rect l="l" t="t" r="r" b="b"/>
              <a:pathLst>
                <a:path w="3936" h="1006" extrusionOk="0">
                  <a:moveTo>
                    <a:pt x="2688" y="0"/>
                  </a:moveTo>
                  <a:cubicBezTo>
                    <a:pt x="2603" y="0"/>
                    <a:pt x="2513" y="6"/>
                    <a:pt x="2422" y="18"/>
                  </a:cubicBezTo>
                  <a:lnTo>
                    <a:pt x="2161" y="55"/>
                  </a:lnTo>
                  <a:cubicBezTo>
                    <a:pt x="2071" y="79"/>
                    <a:pt x="1986" y="91"/>
                    <a:pt x="1895" y="109"/>
                  </a:cubicBezTo>
                  <a:lnTo>
                    <a:pt x="1635" y="170"/>
                  </a:lnTo>
                  <a:lnTo>
                    <a:pt x="1380" y="236"/>
                  </a:lnTo>
                  <a:lnTo>
                    <a:pt x="1132" y="327"/>
                  </a:lnTo>
                  <a:lnTo>
                    <a:pt x="890" y="424"/>
                  </a:lnTo>
                  <a:cubicBezTo>
                    <a:pt x="569" y="575"/>
                    <a:pt x="272" y="751"/>
                    <a:pt x="0" y="963"/>
                  </a:cubicBezTo>
                  <a:lnTo>
                    <a:pt x="30" y="1005"/>
                  </a:lnTo>
                  <a:cubicBezTo>
                    <a:pt x="345" y="872"/>
                    <a:pt x="654" y="757"/>
                    <a:pt x="981" y="684"/>
                  </a:cubicBezTo>
                  <a:lnTo>
                    <a:pt x="1223" y="630"/>
                  </a:lnTo>
                  <a:lnTo>
                    <a:pt x="1465" y="594"/>
                  </a:lnTo>
                  <a:lnTo>
                    <a:pt x="1707" y="563"/>
                  </a:lnTo>
                  <a:lnTo>
                    <a:pt x="1950" y="545"/>
                  </a:lnTo>
                  <a:lnTo>
                    <a:pt x="2192" y="545"/>
                  </a:lnTo>
                  <a:lnTo>
                    <a:pt x="2434" y="563"/>
                  </a:lnTo>
                  <a:cubicBezTo>
                    <a:pt x="2519" y="569"/>
                    <a:pt x="2591" y="575"/>
                    <a:pt x="2676" y="575"/>
                  </a:cubicBezTo>
                  <a:lnTo>
                    <a:pt x="2918" y="575"/>
                  </a:lnTo>
                  <a:cubicBezTo>
                    <a:pt x="3003" y="575"/>
                    <a:pt x="3076" y="575"/>
                    <a:pt x="3160" y="569"/>
                  </a:cubicBezTo>
                  <a:cubicBezTo>
                    <a:pt x="3239" y="569"/>
                    <a:pt x="3324" y="569"/>
                    <a:pt x="3409" y="563"/>
                  </a:cubicBezTo>
                  <a:cubicBezTo>
                    <a:pt x="3493" y="563"/>
                    <a:pt x="3584" y="551"/>
                    <a:pt x="3669" y="545"/>
                  </a:cubicBezTo>
                  <a:cubicBezTo>
                    <a:pt x="3748" y="539"/>
                    <a:pt x="3839" y="533"/>
                    <a:pt x="3929" y="515"/>
                  </a:cubicBezTo>
                  <a:lnTo>
                    <a:pt x="3935" y="454"/>
                  </a:lnTo>
                  <a:cubicBezTo>
                    <a:pt x="3869" y="394"/>
                    <a:pt x="3796" y="345"/>
                    <a:pt x="3717" y="297"/>
                  </a:cubicBezTo>
                  <a:cubicBezTo>
                    <a:pt x="3645" y="249"/>
                    <a:pt x="3560" y="212"/>
                    <a:pt x="3475" y="176"/>
                  </a:cubicBezTo>
                  <a:cubicBezTo>
                    <a:pt x="3390" y="133"/>
                    <a:pt x="3300" y="115"/>
                    <a:pt x="3221" y="85"/>
                  </a:cubicBezTo>
                  <a:cubicBezTo>
                    <a:pt x="3130" y="61"/>
                    <a:pt x="3045" y="37"/>
                    <a:pt x="2955" y="25"/>
                  </a:cubicBezTo>
                  <a:cubicBezTo>
                    <a:pt x="2870" y="18"/>
                    <a:pt x="2779" y="6"/>
                    <a:pt x="2688" y="0"/>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flipH="1">
              <a:off x="2119937" y="2715222"/>
              <a:ext cx="429832" cy="426425"/>
            </a:xfrm>
            <a:custGeom>
              <a:avLst/>
              <a:gdLst/>
              <a:ahLst/>
              <a:cxnLst/>
              <a:rect l="l" t="t" r="r" b="b"/>
              <a:pathLst>
                <a:path w="2271" h="2253" extrusionOk="0">
                  <a:moveTo>
                    <a:pt x="1" y="0"/>
                  </a:moveTo>
                  <a:lnTo>
                    <a:pt x="2271" y="2253"/>
                  </a:lnTo>
                  <a:cubicBezTo>
                    <a:pt x="1762" y="1296"/>
                    <a:pt x="957" y="497"/>
                    <a:pt x="1" y="0"/>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flipH="1">
              <a:off x="2114070" y="2709544"/>
              <a:ext cx="437971" cy="435510"/>
            </a:xfrm>
            <a:custGeom>
              <a:avLst/>
              <a:gdLst/>
              <a:ahLst/>
              <a:cxnLst/>
              <a:rect l="l" t="t" r="r" b="b"/>
              <a:pathLst>
                <a:path w="2314" h="2301" extrusionOk="0">
                  <a:moveTo>
                    <a:pt x="25" y="0"/>
                  </a:moveTo>
                  <a:lnTo>
                    <a:pt x="0" y="43"/>
                  </a:lnTo>
                  <a:cubicBezTo>
                    <a:pt x="218" y="212"/>
                    <a:pt x="424" y="376"/>
                    <a:pt x="624" y="557"/>
                  </a:cubicBezTo>
                  <a:lnTo>
                    <a:pt x="763" y="696"/>
                  </a:lnTo>
                  <a:lnTo>
                    <a:pt x="903" y="842"/>
                  </a:lnTo>
                  <a:lnTo>
                    <a:pt x="1036" y="981"/>
                  </a:lnTo>
                  <a:lnTo>
                    <a:pt x="1169" y="1132"/>
                  </a:lnTo>
                  <a:cubicBezTo>
                    <a:pt x="1211" y="1187"/>
                    <a:pt x="1248" y="1241"/>
                    <a:pt x="1290" y="1296"/>
                  </a:cubicBezTo>
                  <a:lnTo>
                    <a:pt x="1393" y="1459"/>
                  </a:lnTo>
                  <a:cubicBezTo>
                    <a:pt x="1429" y="1514"/>
                    <a:pt x="1472" y="1574"/>
                    <a:pt x="1508" y="1617"/>
                  </a:cubicBezTo>
                  <a:cubicBezTo>
                    <a:pt x="1544" y="1671"/>
                    <a:pt x="1593" y="1720"/>
                    <a:pt x="1635" y="1762"/>
                  </a:cubicBezTo>
                  <a:lnTo>
                    <a:pt x="1774" y="1901"/>
                  </a:lnTo>
                  <a:cubicBezTo>
                    <a:pt x="1817" y="1944"/>
                    <a:pt x="1865" y="1986"/>
                    <a:pt x="1914" y="2034"/>
                  </a:cubicBezTo>
                  <a:cubicBezTo>
                    <a:pt x="1962" y="2077"/>
                    <a:pt x="2017" y="2125"/>
                    <a:pt x="2077" y="2168"/>
                  </a:cubicBezTo>
                  <a:cubicBezTo>
                    <a:pt x="2126" y="2216"/>
                    <a:pt x="2186" y="2258"/>
                    <a:pt x="2259" y="2301"/>
                  </a:cubicBezTo>
                  <a:lnTo>
                    <a:pt x="2313" y="2252"/>
                  </a:lnTo>
                  <a:cubicBezTo>
                    <a:pt x="2313" y="2180"/>
                    <a:pt x="2301" y="2101"/>
                    <a:pt x="2295" y="2028"/>
                  </a:cubicBezTo>
                  <a:cubicBezTo>
                    <a:pt x="2277" y="1956"/>
                    <a:pt x="2265" y="1883"/>
                    <a:pt x="2241" y="1817"/>
                  </a:cubicBezTo>
                  <a:cubicBezTo>
                    <a:pt x="2216" y="1744"/>
                    <a:pt x="2198" y="1677"/>
                    <a:pt x="2168" y="1611"/>
                  </a:cubicBezTo>
                  <a:cubicBezTo>
                    <a:pt x="2138" y="1550"/>
                    <a:pt x="2107" y="1484"/>
                    <a:pt x="2065" y="1423"/>
                  </a:cubicBezTo>
                  <a:cubicBezTo>
                    <a:pt x="2029" y="1362"/>
                    <a:pt x="1992" y="1302"/>
                    <a:pt x="1950" y="1247"/>
                  </a:cubicBezTo>
                  <a:cubicBezTo>
                    <a:pt x="1902" y="1193"/>
                    <a:pt x="1859" y="1151"/>
                    <a:pt x="1805" y="1096"/>
                  </a:cubicBezTo>
                  <a:lnTo>
                    <a:pt x="1635" y="963"/>
                  </a:lnTo>
                  <a:cubicBezTo>
                    <a:pt x="1575" y="914"/>
                    <a:pt x="1520" y="872"/>
                    <a:pt x="1472" y="824"/>
                  </a:cubicBezTo>
                  <a:lnTo>
                    <a:pt x="1302" y="690"/>
                  </a:lnTo>
                  <a:lnTo>
                    <a:pt x="1139" y="557"/>
                  </a:lnTo>
                  <a:lnTo>
                    <a:pt x="963" y="448"/>
                  </a:lnTo>
                  <a:lnTo>
                    <a:pt x="781" y="339"/>
                  </a:lnTo>
                  <a:cubicBezTo>
                    <a:pt x="539" y="206"/>
                    <a:pt x="291" y="91"/>
                    <a:pt x="25" y="0"/>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flipH="1">
              <a:off x="2093439" y="2585762"/>
              <a:ext cx="84982" cy="513490"/>
            </a:xfrm>
            <a:custGeom>
              <a:avLst/>
              <a:gdLst/>
              <a:ahLst/>
              <a:cxnLst/>
              <a:rect l="l" t="t" r="r" b="b"/>
              <a:pathLst>
                <a:path w="449" h="2713" extrusionOk="0">
                  <a:moveTo>
                    <a:pt x="448" y="0"/>
                  </a:moveTo>
                  <a:lnTo>
                    <a:pt x="448" y="0"/>
                  </a:lnTo>
                  <a:cubicBezTo>
                    <a:pt x="133" y="866"/>
                    <a:pt x="0" y="1798"/>
                    <a:pt x="55" y="2713"/>
                  </a:cubicBezTo>
                  <a:lnTo>
                    <a:pt x="448" y="0"/>
                  </a:ln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flipH="1">
              <a:off x="2087761" y="2585762"/>
              <a:ext cx="134192" cy="514625"/>
            </a:xfrm>
            <a:custGeom>
              <a:avLst/>
              <a:gdLst/>
              <a:ahLst/>
              <a:cxnLst/>
              <a:rect l="l" t="t" r="r" b="b"/>
              <a:pathLst>
                <a:path w="709" h="2719" extrusionOk="0">
                  <a:moveTo>
                    <a:pt x="654" y="0"/>
                  </a:moveTo>
                  <a:cubicBezTo>
                    <a:pt x="533" y="206"/>
                    <a:pt x="436" y="418"/>
                    <a:pt x="345" y="636"/>
                  </a:cubicBezTo>
                  <a:cubicBezTo>
                    <a:pt x="303" y="745"/>
                    <a:pt x="267" y="860"/>
                    <a:pt x="224" y="969"/>
                  </a:cubicBezTo>
                  <a:cubicBezTo>
                    <a:pt x="188" y="1084"/>
                    <a:pt x="158" y="1199"/>
                    <a:pt x="127" y="1314"/>
                  </a:cubicBezTo>
                  <a:cubicBezTo>
                    <a:pt x="115" y="1375"/>
                    <a:pt x="97" y="1423"/>
                    <a:pt x="85" y="1484"/>
                  </a:cubicBezTo>
                  <a:lnTo>
                    <a:pt x="36" y="1659"/>
                  </a:lnTo>
                  <a:cubicBezTo>
                    <a:pt x="24" y="1714"/>
                    <a:pt x="12" y="1774"/>
                    <a:pt x="6" y="1835"/>
                  </a:cubicBezTo>
                  <a:cubicBezTo>
                    <a:pt x="0" y="1895"/>
                    <a:pt x="0" y="1956"/>
                    <a:pt x="6" y="2016"/>
                  </a:cubicBezTo>
                  <a:cubicBezTo>
                    <a:pt x="24" y="2138"/>
                    <a:pt x="43" y="2253"/>
                    <a:pt x="85" y="2374"/>
                  </a:cubicBezTo>
                  <a:cubicBezTo>
                    <a:pt x="121" y="2495"/>
                    <a:pt x="176" y="2604"/>
                    <a:pt x="254" y="2719"/>
                  </a:cubicBezTo>
                  <a:lnTo>
                    <a:pt x="315" y="2713"/>
                  </a:lnTo>
                  <a:cubicBezTo>
                    <a:pt x="357" y="2652"/>
                    <a:pt x="388" y="2598"/>
                    <a:pt x="406" y="2537"/>
                  </a:cubicBezTo>
                  <a:cubicBezTo>
                    <a:pt x="430" y="2483"/>
                    <a:pt x="454" y="2422"/>
                    <a:pt x="466" y="2374"/>
                  </a:cubicBezTo>
                  <a:cubicBezTo>
                    <a:pt x="509" y="2259"/>
                    <a:pt x="527" y="2144"/>
                    <a:pt x="551" y="2041"/>
                  </a:cubicBezTo>
                  <a:cubicBezTo>
                    <a:pt x="575" y="1926"/>
                    <a:pt x="581" y="1817"/>
                    <a:pt x="575" y="1708"/>
                  </a:cubicBezTo>
                  <a:cubicBezTo>
                    <a:pt x="563" y="1599"/>
                    <a:pt x="551" y="1484"/>
                    <a:pt x="557" y="1375"/>
                  </a:cubicBezTo>
                  <a:cubicBezTo>
                    <a:pt x="563" y="1266"/>
                    <a:pt x="575" y="1151"/>
                    <a:pt x="581" y="1042"/>
                  </a:cubicBezTo>
                  <a:cubicBezTo>
                    <a:pt x="587" y="927"/>
                    <a:pt x="593" y="812"/>
                    <a:pt x="612" y="697"/>
                  </a:cubicBezTo>
                  <a:cubicBezTo>
                    <a:pt x="636" y="473"/>
                    <a:pt x="672" y="242"/>
                    <a:pt x="709" y="18"/>
                  </a:cubicBezTo>
                  <a:lnTo>
                    <a:pt x="654" y="0"/>
                  </a:ln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flipH="1">
              <a:off x="2154195" y="2749859"/>
              <a:ext cx="1040796" cy="394060"/>
            </a:xfrm>
            <a:custGeom>
              <a:avLst/>
              <a:gdLst/>
              <a:ahLst/>
              <a:cxnLst/>
              <a:rect l="l" t="t" r="r" b="b"/>
              <a:pathLst>
                <a:path w="5499" h="2082" extrusionOk="0">
                  <a:moveTo>
                    <a:pt x="2329" y="0"/>
                  </a:moveTo>
                  <a:cubicBezTo>
                    <a:pt x="1980" y="0"/>
                    <a:pt x="1635" y="49"/>
                    <a:pt x="1309" y="138"/>
                  </a:cubicBezTo>
                  <a:cubicBezTo>
                    <a:pt x="824" y="290"/>
                    <a:pt x="388" y="544"/>
                    <a:pt x="1" y="883"/>
                  </a:cubicBezTo>
                  <a:cubicBezTo>
                    <a:pt x="213" y="956"/>
                    <a:pt x="419" y="1016"/>
                    <a:pt x="631" y="1071"/>
                  </a:cubicBezTo>
                  <a:lnTo>
                    <a:pt x="643" y="1047"/>
                  </a:lnTo>
                  <a:lnTo>
                    <a:pt x="746" y="895"/>
                  </a:lnTo>
                  <a:lnTo>
                    <a:pt x="843" y="744"/>
                  </a:lnTo>
                  <a:lnTo>
                    <a:pt x="1048" y="453"/>
                  </a:lnTo>
                  <a:lnTo>
                    <a:pt x="1060" y="465"/>
                  </a:lnTo>
                  <a:cubicBezTo>
                    <a:pt x="1024" y="586"/>
                    <a:pt x="970" y="701"/>
                    <a:pt x="927" y="816"/>
                  </a:cubicBezTo>
                  <a:lnTo>
                    <a:pt x="855" y="986"/>
                  </a:lnTo>
                  <a:lnTo>
                    <a:pt x="794" y="1125"/>
                  </a:lnTo>
                  <a:lnTo>
                    <a:pt x="909" y="1155"/>
                  </a:lnTo>
                  <a:cubicBezTo>
                    <a:pt x="939" y="1107"/>
                    <a:pt x="964" y="1071"/>
                    <a:pt x="994" y="1028"/>
                  </a:cubicBezTo>
                  <a:lnTo>
                    <a:pt x="1115" y="847"/>
                  </a:lnTo>
                  <a:lnTo>
                    <a:pt x="1236" y="665"/>
                  </a:lnTo>
                  <a:cubicBezTo>
                    <a:pt x="1321" y="544"/>
                    <a:pt x="1400" y="423"/>
                    <a:pt x="1490" y="308"/>
                  </a:cubicBezTo>
                  <a:lnTo>
                    <a:pt x="1508" y="320"/>
                  </a:lnTo>
                  <a:cubicBezTo>
                    <a:pt x="1442" y="459"/>
                    <a:pt x="1381" y="592"/>
                    <a:pt x="1309" y="732"/>
                  </a:cubicBezTo>
                  <a:lnTo>
                    <a:pt x="1212" y="938"/>
                  </a:lnTo>
                  <a:lnTo>
                    <a:pt x="1115" y="1131"/>
                  </a:lnTo>
                  <a:cubicBezTo>
                    <a:pt x="1109" y="1155"/>
                    <a:pt x="1091" y="1180"/>
                    <a:pt x="1085" y="1198"/>
                  </a:cubicBezTo>
                  <a:cubicBezTo>
                    <a:pt x="1218" y="1228"/>
                    <a:pt x="1351" y="1258"/>
                    <a:pt x="1478" y="1283"/>
                  </a:cubicBezTo>
                  <a:cubicBezTo>
                    <a:pt x="1490" y="1252"/>
                    <a:pt x="1508" y="1222"/>
                    <a:pt x="1533" y="1198"/>
                  </a:cubicBezTo>
                  <a:cubicBezTo>
                    <a:pt x="1575" y="1149"/>
                    <a:pt x="1624" y="1089"/>
                    <a:pt x="1666" y="1028"/>
                  </a:cubicBezTo>
                  <a:lnTo>
                    <a:pt x="1793" y="847"/>
                  </a:lnTo>
                  <a:lnTo>
                    <a:pt x="1932" y="671"/>
                  </a:lnTo>
                  <a:lnTo>
                    <a:pt x="2229" y="332"/>
                  </a:lnTo>
                  <a:lnTo>
                    <a:pt x="2241" y="344"/>
                  </a:lnTo>
                  <a:cubicBezTo>
                    <a:pt x="2156" y="471"/>
                    <a:pt x="2084" y="611"/>
                    <a:pt x="2005" y="738"/>
                  </a:cubicBezTo>
                  <a:lnTo>
                    <a:pt x="1896" y="938"/>
                  </a:lnTo>
                  <a:lnTo>
                    <a:pt x="1781" y="1131"/>
                  </a:lnTo>
                  <a:cubicBezTo>
                    <a:pt x="1745" y="1192"/>
                    <a:pt x="1714" y="1258"/>
                    <a:pt x="1684" y="1319"/>
                  </a:cubicBezTo>
                  <a:lnTo>
                    <a:pt x="1817" y="1349"/>
                  </a:lnTo>
                  <a:cubicBezTo>
                    <a:pt x="1823" y="1331"/>
                    <a:pt x="1841" y="1307"/>
                    <a:pt x="1854" y="1283"/>
                  </a:cubicBezTo>
                  <a:cubicBezTo>
                    <a:pt x="1908" y="1210"/>
                    <a:pt x="1963" y="1125"/>
                    <a:pt x="2017" y="1047"/>
                  </a:cubicBezTo>
                  <a:lnTo>
                    <a:pt x="2174" y="816"/>
                  </a:lnTo>
                  <a:cubicBezTo>
                    <a:pt x="2229" y="732"/>
                    <a:pt x="2290" y="653"/>
                    <a:pt x="2338" y="580"/>
                  </a:cubicBezTo>
                  <a:cubicBezTo>
                    <a:pt x="2459" y="429"/>
                    <a:pt x="2574" y="278"/>
                    <a:pt x="2701" y="132"/>
                  </a:cubicBezTo>
                  <a:lnTo>
                    <a:pt x="2719" y="150"/>
                  </a:lnTo>
                  <a:lnTo>
                    <a:pt x="2423" y="647"/>
                  </a:lnTo>
                  <a:lnTo>
                    <a:pt x="2277" y="895"/>
                  </a:lnTo>
                  <a:lnTo>
                    <a:pt x="2144" y="1149"/>
                  </a:lnTo>
                  <a:cubicBezTo>
                    <a:pt x="2096" y="1222"/>
                    <a:pt x="2059" y="1307"/>
                    <a:pt x="2023" y="1379"/>
                  </a:cubicBezTo>
                  <a:cubicBezTo>
                    <a:pt x="2108" y="1398"/>
                    <a:pt x="2187" y="1422"/>
                    <a:pt x="2271" y="1434"/>
                  </a:cubicBezTo>
                  <a:cubicBezTo>
                    <a:pt x="2308" y="1379"/>
                    <a:pt x="2350" y="1319"/>
                    <a:pt x="2386" y="1258"/>
                  </a:cubicBezTo>
                  <a:lnTo>
                    <a:pt x="2507" y="1071"/>
                  </a:lnTo>
                  <a:lnTo>
                    <a:pt x="2635" y="883"/>
                  </a:lnTo>
                  <a:cubicBezTo>
                    <a:pt x="2725" y="762"/>
                    <a:pt x="2816" y="635"/>
                    <a:pt x="2913" y="520"/>
                  </a:cubicBezTo>
                  <a:lnTo>
                    <a:pt x="2931" y="532"/>
                  </a:lnTo>
                  <a:cubicBezTo>
                    <a:pt x="2853" y="677"/>
                    <a:pt x="2780" y="816"/>
                    <a:pt x="2713" y="950"/>
                  </a:cubicBezTo>
                  <a:lnTo>
                    <a:pt x="2604" y="1155"/>
                  </a:lnTo>
                  <a:lnTo>
                    <a:pt x="2495" y="1361"/>
                  </a:lnTo>
                  <a:cubicBezTo>
                    <a:pt x="2483" y="1398"/>
                    <a:pt x="2459" y="1440"/>
                    <a:pt x="2447" y="1482"/>
                  </a:cubicBezTo>
                  <a:lnTo>
                    <a:pt x="2574" y="1513"/>
                  </a:lnTo>
                  <a:cubicBezTo>
                    <a:pt x="2604" y="1470"/>
                    <a:pt x="2629" y="1434"/>
                    <a:pt x="2647" y="1398"/>
                  </a:cubicBezTo>
                  <a:cubicBezTo>
                    <a:pt x="2701" y="1313"/>
                    <a:pt x="2762" y="1222"/>
                    <a:pt x="2816" y="1137"/>
                  </a:cubicBezTo>
                  <a:cubicBezTo>
                    <a:pt x="2871" y="1047"/>
                    <a:pt x="2931" y="968"/>
                    <a:pt x="2992" y="883"/>
                  </a:cubicBezTo>
                  <a:cubicBezTo>
                    <a:pt x="3113" y="714"/>
                    <a:pt x="3234" y="550"/>
                    <a:pt x="3361" y="381"/>
                  </a:cubicBezTo>
                  <a:lnTo>
                    <a:pt x="3379" y="399"/>
                  </a:lnTo>
                  <a:cubicBezTo>
                    <a:pt x="3270" y="580"/>
                    <a:pt x="3173" y="768"/>
                    <a:pt x="3064" y="950"/>
                  </a:cubicBezTo>
                  <a:lnTo>
                    <a:pt x="2913" y="1222"/>
                  </a:lnTo>
                  <a:lnTo>
                    <a:pt x="2762" y="1495"/>
                  </a:lnTo>
                  <a:lnTo>
                    <a:pt x="2731" y="1549"/>
                  </a:lnTo>
                  <a:cubicBezTo>
                    <a:pt x="2804" y="1561"/>
                    <a:pt x="2871" y="1585"/>
                    <a:pt x="2937" y="1604"/>
                  </a:cubicBezTo>
                  <a:cubicBezTo>
                    <a:pt x="2986" y="1543"/>
                    <a:pt x="3034" y="1482"/>
                    <a:pt x="3083" y="1422"/>
                  </a:cubicBezTo>
                  <a:cubicBezTo>
                    <a:pt x="3137" y="1361"/>
                    <a:pt x="3180" y="1307"/>
                    <a:pt x="3234" y="1246"/>
                  </a:cubicBezTo>
                  <a:cubicBezTo>
                    <a:pt x="3337" y="1131"/>
                    <a:pt x="3446" y="1016"/>
                    <a:pt x="3561" y="913"/>
                  </a:cubicBezTo>
                  <a:lnTo>
                    <a:pt x="3573" y="925"/>
                  </a:lnTo>
                  <a:lnTo>
                    <a:pt x="3301" y="1313"/>
                  </a:lnTo>
                  <a:lnTo>
                    <a:pt x="3173" y="1513"/>
                  </a:lnTo>
                  <a:lnTo>
                    <a:pt x="3089" y="1634"/>
                  </a:lnTo>
                  <a:lnTo>
                    <a:pt x="3204" y="1664"/>
                  </a:lnTo>
                  <a:lnTo>
                    <a:pt x="3210" y="1652"/>
                  </a:lnTo>
                  <a:cubicBezTo>
                    <a:pt x="3264" y="1604"/>
                    <a:pt x="3307" y="1549"/>
                    <a:pt x="3361" y="1488"/>
                  </a:cubicBezTo>
                  <a:cubicBezTo>
                    <a:pt x="3410" y="1434"/>
                    <a:pt x="3458" y="1373"/>
                    <a:pt x="3513" y="1319"/>
                  </a:cubicBezTo>
                  <a:cubicBezTo>
                    <a:pt x="3567" y="1271"/>
                    <a:pt x="3628" y="1216"/>
                    <a:pt x="3682" y="1162"/>
                  </a:cubicBezTo>
                  <a:cubicBezTo>
                    <a:pt x="3791" y="1059"/>
                    <a:pt x="3906" y="956"/>
                    <a:pt x="4033" y="865"/>
                  </a:cubicBezTo>
                  <a:lnTo>
                    <a:pt x="4051" y="883"/>
                  </a:lnTo>
                  <a:cubicBezTo>
                    <a:pt x="3942" y="998"/>
                    <a:pt x="3846" y="1119"/>
                    <a:pt x="3749" y="1240"/>
                  </a:cubicBezTo>
                  <a:cubicBezTo>
                    <a:pt x="3652" y="1361"/>
                    <a:pt x="3561" y="1482"/>
                    <a:pt x="3470" y="1604"/>
                  </a:cubicBezTo>
                  <a:cubicBezTo>
                    <a:pt x="3440" y="1634"/>
                    <a:pt x="3416" y="1670"/>
                    <a:pt x="3391" y="1706"/>
                  </a:cubicBezTo>
                  <a:cubicBezTo>
                    <a:pt x="3452" y="1725"/>
                    <a:pt x="3519" y="1743"/>
                    <a:pt x="3579" y="1761"/>
                  </a:cubicBezTo>
                  <a:lnTo>
                    <a:pt x="3597" y="1743"/>
                  </a:lnTo>
                  <a:cubicBezTo>
                    <a:pt x="3652" y="1700"/>
                    <a:pt x="3712" y="1646"/>
                    <a:pt x="3773" y="1591"/>
                  </a:cubicBezTo>
                  <a:cubicBezTo>
                    <a:pt x="3833" y="1543"/>
                    <a:pt x="3894" y="1495"/>
                    <a:pt x="3954" y="1440"/>
                  </a:cubicBezTo>
                  <a:cubicBezTo>
                    <a:pt x="4015" y="1392"/>
                    <a:pt x="4082" y="1343"/>
                    <a:pt x="4142" y="1301"/>
                  </a:cubicBezTo>
                  <a:cubicBezTo>
                    <a:pt x="4269" y="1210"/>
                    <a:pt x="4396" y="1125"/>
                    <a:pt x="4542" y="1040"/>
                  </a:cubicBezTo>
                  <a:lnTo>
                    <a:pt x="4548" y="1059"/>
                  </a:lnTo>
                  <a:cubicBezTo>
                    <a:pt x="4427" y="1168"/>
                    <a:pt x="4300" y="1277"/>
                    <a:pt x="4185" y="1392"/>
                  </a:cubicBezTo>
                  <a:cubicBezTo>
                    <a:pt x="4124" y="1440"/>
                    <a:pt x="4076" y="1495"/>
                    <a:pt x="4015" y="1555"/>
                  </a:cubicBezTo>
                  <a:cubicBezTo>
                    <a:pt x="3961" y="1616"/>
                    <a:pt x="3900" y="1670"/>
                    <a:pt x="3846" y="1731"/>
                  </a:cubicBezTo>
                  <a:cubicBezTo>
                    <a:pt x="3815" y="1761"/>
                    <a:pt x="3791" y="1785"/>
                    <a:pt x="3773" y="1815"/>
                  </a:cubicBezTo>
                  <a:cubicBezTo>
                    <a:pt x="3900" y="1846"/>
                    <a:pt x="4027" y="1876"/>
                    <a:pt x="4154" y="1894"/>
                  </a:cubicBezTo>
                  <a:cubicBezTo>
                    <a:pt x="4318" y="1779"/>
                    <a:pt x="4469" y="1658"/>
                    <a:pt x="4627" y="1537"/>
                  </a:cubicBezTo>
                  <a:cubicBezTo>
                    <a:pt x="4881" y="1700"/>
                    <a:pt x="5135" y="1882"/>
                    <a:pt x="5365" y="2082"/>
                  </a:cubicBezTo>
                  <a:lnTo>
                    <a:pt x="5498" y="1967"/>
                  </a:lnTo>
                  <a:cubicBezTo>
                    <a:pt x="5256" y="1495"/>
                    <a:pt x="4881" y="1040"/>
                    <a:pt x="4421" y="695"/>
                  </a:cubicBezTo>
                  <a:cubicBezTo>
                    <a:pt x="4185" y="520"/>
                    <a:pt x="3930" y="374"/>
                    <a:pt x="3664" y="265"/>
                  </a:cubicBezTo>
                  <a:cubicBezTo>
                    <a:pt x="3391" y="157"/>
                    <a:pt x="3119" y="84"/>
                    <a:pt x="2840" y="35"/>
                  </a:cubicBezTo>
                  <a:cubicBezTo>
                    <a:pt x="2670" y="12"/>
                    <a:pt x="2499" y="0"/>
                    <a:pt x="2329" y="0"/>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flipH="1">
              <a:off x="1260462" y="2785063"/>
              <a:ext cx="904332" cy="408255"/>
            </a:xfrm>
            <a:custGeom>
              <a:avLst/>
              <a:gdLst/>
              <a:ahLst/>
              <a:cxnLst/>
              <a:rect l="l" t="t" r="r" b="b"/>
              <a:pathLst>
                <a:path w="4778" h="2157" extrusionOk="0">
                  <a:moveTo>
                    <a:pt x="2410" y="1"/>
                  </a:moveTo>
                  <a:cubicBezTo>
                    <a:pt x="2259" y="1"/>
                    <a:pt x="2108" y="13"/>
                    <a:pt x="1962" y="37"/>
                  </a:cubicBezTo>
                  <a:cubicBezTo>
                    <a:pt x="1666" y="92"/>
                    <a:pt x="1375" y="188"/>
                    <a:pt x="1121" y="334"/>
                  </a:cubicBezTo>
                  <a:cubicBezTo>
                    <a:pt x="606" y="612"/>
                    <a:pt x="195" y="1066"/>
                    <a:pt x="1" y="1551"/>
                  </a:cubicBezTo>
                  <a:lnTo>
                    <a:pt x="134" y="1660"/>
                  </a:lnTo>
                  <a:cubicBezTo>
                    <a:pt x="346" y="1460"/>
                    <a:pt x="582" y="1290"/>
                    <a:pt x="842" y="1151"/>
                  </a:cubicBezTo>
                  <a:cubicBezTo>
                    <a:pt x="982" y="1284"/>
                    <a:pt x="1121" y="1424"/>
                    <a:pt x="1254" y="1557"/>
                  </a:cubicBezTo>
                  <a:cubicBezTo>
                    <a:pt x="1369" y="1551"/>
                    <a:pt x="1490" y="1551"/>
                    <a:pt x="1599" y="1539"/>
                  </a:cubicBezTo>
                  <a:cubicBezTo>
                    <a:pt x="1581" y="1508"/>
                    <a:pt x="1557" y="1478"/>
                    <a:pt x="1539" y="1448"/>
                  </a:cubicBezTo>
                  <a:cubicBezTo>
                    <a:pt x="1490" y="1381"/>
                    <a:pt x="1448" y="1315"/>
                    <a:pt x="1399" y="1248"/>
                  </a:cubicBezTo>
                  <a:cubicBezTo>
                    <a:pt x="1357" y="1181"/>
                    <a:pt x="1303" y="1121"/>
                    <a:pt x="1254" y="1060"/>
                  </a:cubicBezTo>
                  <a:cubicBezTo>
                    <a:pt x="1157" y="933"/>
                    <a:pt x="1054" y="812"/>
                    <a:pt x="939" y="691"/>
                  </a:cubicBezTo>
                  <a:lnTo>
                    <a:pt x="951" y="673"/>
                  </a:lnTo>
                  <a:cubicBezTo>
                    <a:pt x="1085" y="770"/>
                    <a:pt x="1206" y="873"/>
                    <a:pt x="1315" y="982"/>
                  </a:cubicBezTo>
                  <a:cubicBezTo>
                    <a:pt x="1369" y="1036"/>
                    <a:pt x="1424" y="1097"/>
                    <a:pt x="1478" y="1157"/>
                  </a:cubicBezTo>
                  <a:cubicBezTo>
                    <a:pt x="1527" y="1218"/>
                    <a:pt x="1575" y="1278"/>
                    <a:pt x="1617" y="1339"/>
                  </a:cubicBezTo>
                  <a:lnTo>
                    <a:pt x="1757" y="1520"/>
                  </a:lnTo>
                  <a:lnTo>
                    <a:pt x="1763" y="1539"/>
                  </a:lnTo>
                  <a:cubicBezTo>
                    <a:pt x="1817" y="1539"/>
                    <a:pt x="1878" y="1526"/>
                    <a:pt x="1932" y="1526"/>
                  </a:cubicBezTo>
                  <a:cubicBezTo>
                    <a:pt x="1914" y="1490"/>
                    <a:pt x="1902" y="1448"/>
                    <a:pt x="1884" y="1405"/>
                  </a:cubicBezTo>
                  <a:cubicBezTo>
                    <a:pt x="1823" y="1266"/>
                    <a:pt x="1757" y="1127"/>
                    <a:pt x="1690" y="994"/>
                  </a:cubicBezTo>
                  <a:cubicBezTo>
                    <a:pt x="1617" y="854"/>
                    <a:pt x="1539" y="721"/>
                    <a:pt x="1454" y="588"/>
                  </a:cubicBezTo>
                  <a:lnTo>
                    <a:pt x="1466" y="576"/>
                  </a:lnTo>
                  <a:cubicBezTo>
                    <a:pt x="1575" y="679"/>
                    <a:pt x="1672" y="812"/>
                    <a:pt x="1757" y="933"/>
                  </a:cubicBezTo>
                  <a:cubicBezTo>
                    <a:pt x="1799" y="994"/>
                    <a:pt x="1841" y="1060"/>
                    <a:pt x="1878" y="1121"/>
                  </a:cubicBezTo>
                  <a:cubicBezTo>
                    <a:pt x="1914" y="1187"/>
                    <a:pt x="1950" y="1248"/>
                    <a:pt x="1981" y="1315"/>
                  </a:cubicBezTo>
                  <a:cubicBezTo>
                    <a:pt x="2011" y="1387"/>
                    <a:pt x="2053" y="1454"/>
                    <a:pt x="2084" y="1520"/>
                  </a:cubicBezTo>
                  <a:lnTo>
                    <a:pt x="2084" y="1533"/>
                  </a:lnTo>
                  <a:lnTo>
                    <a:pt x="2180" y="1533"/>
                  </a:lnTo>
                  <a:lnTo>
                    <a:pt x="2132" y="1393"/>
                  </a:lnTo>
                  <a:cubicBezTo>
                    <a:pt x="2114" y="1321"/>
                    <a:pt x="2090" y="1242"/>
                    <a:pt x="2059" y="1175"/>
                  </a:cubicBezTo>
                  <a:cubicBezTo>
                    <a:pt x="2005" y="1030"/>
                    <a:pt x="1944" y="879"/>
                    <a:pt x="1884" y="733"/>
                  </a:cubicBezTo>
                  <a:lnTo>
                    <a:pt x="1902" y="721"/>
                  </a:lnTo>
                  <a:cubicBezTo>
                    <a:pt x="1993" y="848"/>
                    <a:pt x="2059" y="976"/>
                    <a:pt x="2126" y="1115"/>
                  </a:cubicBezTo>
                  <a:cubicBezTo>
                    <a:pt x="2156" y="1181"/>
                    <a:pt x="2193" y="1248"/>
                    <a:pt x="2217" y="1321"/>
                  </a:cubicBezTo>
                  <a:cubicBezTo>
                    <a:pt x="2247" y="1387"/>
                    <a:pt x="2271" y="1454"/>
                    <a:pt x="2295" y="1533"/>
                  </a:cubicBezTo>
                  <a:lnTo>
                    <a:pt x="2459" y="1533"/>
                  </a:lnTo>
                  <a:lnTo>
                    <a:pt x="2453" y="1472"/>
                  </a:lnTo>
                  <a:cubicBezTo>
                    <a:pt x="2435" y="1369"/>
                    <a:pt x="2417" y="1266"/>
                    <a:pt x="2398" y="1169"/>
                  </a:cubicBezTo>
                  <a:cubicBezTo>
                    <a:pt x="2374" y="1060"/>
                    <a:pt x="2356" y="963"/>
                    <a:pt x="2332" y="867"/>
                  </a:cubicBezTo>
                  <a:cubicBezTo>
                    <a:pt x="2283" y="661"/>
                    <a:pt x="2235" y="455"/>
                    <a:pt x="2180" y="249"/>
                  </a:cubicBezTo>
                  <a:lnTo>
                    <a:pt x="2205" y="243"/>
                  </a:lnTo>
                  <a:cubicBezTo>
                    <a:pt x="2283" y="443"/>
                    <a:pt x="2362" y="630"/>
                    <a:pt x="2423" y="824"/>
                  </a:cubicBezTo>
                  <a:cubicBezTo>
                    <a:pt x="2453" y="927"/>
                    <a:pt x="2483" y="1024"/>
                    <a:pt x="2507" y="1121"/>
                  </a:cubicBezTo>
                  <a:lnTo>
                    <a:pt x="2574" y="1418"/>
                  </a:lnTo>
                  <a:cubicBezTo>
                    <a:pt x="2580" y="1460"/>
                    <a:pt x="2586" y="1502"/>
                    <a:pt x="2598" y="1545"/>
                  </a:cubicBezTo>
                  <a:cubicBezTo>
                    <a:pt x="2635" y="1545"/>
                    <a:pt x="2671" y="1551"/>
                    <a:pt x="2701" y="1551"/>
                  </a:cubicBezTo>
                  <a:cubicBezTo>
                    <a:pt x="2701" y="1508"/>
                    <a:pt x="2701" y="1460"/>
                    <a:pt x="2695" y="1424"/>
                  </a:cubicBezTo>
                  <a:lnTo>
                    <a:pt x="2671" y="1200"/>
                  </a:lnTo>
                  <a:cubicBezTo>
                    <a:pt x="2665" y="1121"/>
                    <a:pt x="2659" y="1048"/>
                    <a:pt x="2641" y="969"/>
                  </a:cubicBezTo>
                  <a:cubicBezTo>
                    <a:pt x="2628" y="818"/>
                    <a:pt x="2598" y="661"/>
                    <a:pt x="2568" y="509"/>
                  </a:cubicBezTo>
                  <a:lnTo>
                    <a:pt x="2586" y="503"/>
                  </a:lnTo>
                  <a:cubicBezTo>
                    <a:pt x="2647" y="643"/>
                    <a:pt x="2695" y="788"/>
                    <a:pt x="2731" y="933"/>
                  </a:cubicBezTo>
                  <a:cubicBezTo>
                    <a:pt x="2750" y="1006"/>
                    <a:pt x="2768" y="1078"/>
                    <a:pt x="2786" y="1151"/>
                  </a:cubicBezTo>
                  <a:cubicBezTo>
                    <a:pt x="2798" y="1230"/>
                    <a:pt x="2810" y="1296"/>
                    <a:pt x="2822" y="1369"/>
                  </a:cubicBezTo>
                  <a:cubicBezTo>
                    <a:pt x="2828" y="1442"/>
                    <a:pt x="2840" y="1508"/>
                    <a:pt x="2852" y="1575"/>
                  </a:cubicBezTo>
                  <a:cubicBezTo>
                    <a:pt x="2919" y="1581"/>
                    <a:pt x="2998" y="1599"/>
                    <a:pt x="3064" y="1611"/>
                  </a:cubicBezTo>
                  <a:lnTo>
                    <a:pt x="3064" y="1357"/>
                  </a:lnTo>
                  <a:cubicBezTo>
                    <a:pt x="3058" y="1266"/>
                    <a:pt x="3052" y="1169"/>
                    <a:pt x="3040" y="1066"/>
                  </a:cubicBezTo>
                  <a:cubicBezTo>
                    <a:pt x="3034" y="969"/>
                    <a:pt x="3022" y="879"/>
                    <a:pt x="3010" y="782"/>
                  </a:cubicBezTo>
                  <a:cubicBezTo>
                    <a:pt x="2992" y="594"/>
                    <a:pt x="2949" y="394"/>
                    <a:pt x="2907" y="207"/>
                  </a:cubicBezTo>
                  <a:lnTo>
                    <a:pt x="2931" y="201"/>
                  </a:lnTo>
                  <a:cubicBezTo>
                    <a:pt x="3004" y="382"/>
                    <a:pt x="3058" y="564"/>
                    <a:pt x="3101" y="745"/>
                  </a:cubicBezTo>
                  <a:cubicBezTo>
                    <a:pt x="3125" y="836"/>
                    <a:pt x="3143" y="927"/>
                    <a:pt x="3161" y="1024"/>
                  </a:cubicBezTo>
                  <a:cubicBezTo>
                    <a:pt x="3179" y="1115"/>
                    <a:pt x="3192" y="1206"/>
                    <a:pt x="3204" y="1302"/>
                  </a:cubicBezTo>
                  <a:cubicBezTo>
                    <a:pt x="3210" y="1393"/>
                    <a:pt x="3222" y="1484"/>
                    <a:pt x="3234" y="1575"/>
                  </a:cubicBezTo>
                  <a:lnTo>
                    <a:pt x="3234" y="1654"/>
                  </a:lnTo>
                  <a:cubicBezTo>
                    <a:pt x="3270" y="1660"/>
                    <a:pt x="3307" y="1666"/>
                    <a:pt x="3343" y="1684"/>
                  </a:cubicBezTo>
                  <a:cubicBezTo>
                    <a:pt x="3355" y="1611"/>
                    <a:pt x="3355" y="1545"/>
                    <a:pt x="3355" y="1478"/>
                  </a:cubicBezTo>
                  <a:cubicBezTo>
                    <a:pt x="3355" y="1399"/>
                    <a:pt x="3355" y="1333"/>
                    <a:pt x="3343" y="1260"/>
                  </a:cubicBezTo>
                  <a:cubicBezTo>
                    <a:pt x="3343" y="1181"/>
                    <a:pt x="3337" y="1109"/>
                    <a:pt x="3331" y="1030"/>
                  </a:cubicBezTo>
                  <a:cubicBezTo>
                    <a:pt x="3325" y="879"/>
                    <a:pt x="3307" y="727"/>
                    <a:pt x="3282" y="576"/>
                  </a:cubicBezTo>
                  <a:lnTo>
                    <a:pt x="3307" y="570"/>
                  </a:lnTo>
                  <a:cubicBezTo>
                    <a:pt x="3361" y="715"/>
                    <a:pt x="3397" y="854"/>
                    <a:pt x="3428" y="1000"/>
                  </a:cubicBezTo>
                  <a:cubicBezTo>
                    <a:pt x="3446" y="1078"/>
                    <a:pt x="3458" y="1145"/>
                    <a:pt x="3464" y="1212"/>
                  </a:cubicBezTo>
                  <a:cubicBezTo>
                    <a:pt x="3476" y="1278"/>
                    <a:pt x="3482" y="1357"/>
                    <a:pt x="3488" y="1424"/>
                  </a:cubicBezTo>
                  <a:cubicBezTo>
                    <a:pt x="3494" y="1490"/>
                    <a:pt x="3506" y="1569"/>
                    <a:pt x="3512" y="1635"/>
                  </a:cubicBezTo>
                  <a:lnTo>
                    <a:pt x="3512" y="1726"/>
                  </a:lnTo>
                  <a:cubicBezTo>
                    <a:pt x="3615" y="1757"/>
                    <a:pt x="3724" y="1793"/>
                    <a:pt x="3839" y="1835"/>
                  </a:cubicBezTo>
                  <a:cubicBezTo>
                    <a:pt x="3845" y="1811"/>
                    <a:pt x="3845" y="1787"/>
                    <a:pt x="3851" y="1763"/>
                  </a:cubicBezTo>
                  <a:cubicBezTo>
                    <a:pt x="3870" y="1696"/>
                    <a:pt x="3876" y="1623"/>
                    <a:pt x="3882" y="1545"/>
                  </a:cubicBezTo>
                  <a:cubicBezTo>
                    <a:pt x="3888" y="1472"/>
                    <a:pt x="3906" y="1399"/>
                    <a:pt x="3912" y="1327"/>
                  </a:cubicBezTo>
                  <a:cubicBezTo>
                    <a:pt x="3930" y="1181"/>
                    <a:pt x="3942" y="1030"/>
                    <a:pt x="3948" y="879"/>
                  </a:cubicBezTo>
                  <a:lnTo>
                    <a:pt x="3973" y="873"/>
                  </a:lnTo>
                  <a:cubicBezTo>
                    <a:pt x="3997" y="1018"/>
                    <a:pt x="4003" y="1157"/>
                    <a:pt x="4009" y="1302"/>
                  </a:cubicBezTo>
                  <a:lnTo>
                    <a:pt x="4009" y="1514"/>
                  </a:lnTo>
                  <a:cubicBezTo>
                    <a:pt x="4009" y="1581"/>
                    <a:pt x="4003" y="1660"/>
                    <a:pt x="4003" y="1726"/>
                  </a:cubicBezTo>
                  <a:cubicBezTo>
                    <a:pt x="4003" y="1781"/>
                    <a:pt x="3997" y="1823"/>
                    <a:pt x="3997" y="1872"/>
                  </a:cubicBezTo>
                  <a:cubicBezTo>
                    <a:pt x="4027" y="1878"/>
                    <a:pt x="4057" y="1896"/>
                    <a:pt x="4094" y="1908"/>
                  </a:cubicBezTo>
                  <a:lnTo>
                    <a:pt x="4130" y="1763"/>
                  </a:lnTo>
                  <a:lnTo>
                    <a:pt x="4178" y="1581"/>
                  </a:lnTo>
                  <a:cubicBezTo>
                    <a:pt x="4209" y="1460"/>
                    <a:pt x="4233" y="1339"/>
                    <a:pt x="4263" y="1218"/>
                  </a:cubicBezTo>
                  <a:lnTo>
                    <a:pt x="4281" y="1218"/>
                  </a:lnTo>
                  <a:cubicBezTo>
                    <a:pt x="4293" y="1339"/>
                    <a:pt x="4281" y="1454"/>
                    <a:pt x="4275" y="1575"/>
                  </a:cubicBezTo>
                  <a:cubicBezTo>
                    <a:pt x="4269" y="1635"/>
                    <a:pt x="4269" y="1696"/>
                    <a:pt x="4263" y="1750"/>
                  </a:cubicBezTo>
                  <a:cubicBezTo>
                    <a:pt x="4251" y="1811"/>
                    <a:pt x="4245" y="1866"/>
                    <a:pt x="4239" y="1926"/>
                  </a:cubicBezTo>
                  <a:lnTo>
                    <a:pt x="4239" y="1956"/>
                  </a:lnTo>
                  <a:cubicBezTo>
                    <a:pt x="4415" y="2023"/>
                    <a:pt x="4596" y="2090"/>
                    <a:pt x="4778" y="2156"/>
                  </a:cubicBezTo>
                  <a:cubicBezTo>
                    <a:pt x="4760" y="1672"/>
                    <a:pt x="4566" y="1200"/>
                    <a:pt x="4221" y="818"/>
                  </a:cubicBezTo>
                  <a:cubicBezTo>
                    <a:pt x="3888" y="425"/>
                    <a:pt x="3397" y="140"/>
                    <a:pt x="2852" y="37"/>
                  </a:cubicBezTo>
                  <a:cubicBezTo>
                    <a:pt x="2710" y="13"/>
                    <a:pt x="2560" y="1"/>
                    <a:pt x="2410" y="1"/>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flipH="1">
              <a:off x="2158738" y="2282930"/>
              <a:ext cx="551533" cy="783199"/>
            </a:xfrm>
            <a:custGeom>
              <a:avLst/>
              <a:gdLst/>
              <a:ahLst/>
              <a:cxnLst/>
              <a:rect l="l" t="t" r="r" b="b"/>
              <a:pathLst>
                <a:path w="2914" h="4138" extrusionOk="0">
                  <a:moveTo>
                    <a:pt x="92" y="0"/>
                  </a:moveTo>
                  <a:cubicBezTo>
                    <a:pt x="62" y="0"/>
                    <a:pt x="31" y="1"/>
                    <a:pt x="1" y="2"/>
                  </a:cubicBezTo>
                  <a:cubicBezTo>
                    <a:pt x="49" y="87"/>
                    <a:pt x="98" y="171"/>
                    <a:pt x="152" y="250"/>
                  </a:cubicBezTo>
                  <a:cubicBezTo>
                    <a:pt x="201" y="323"/>
                    <a:pt x="249" y="408"/>
                    <a:pt x="304" y="480"/>
                  </a:cubicBezTo>
                  <a:lnTo>
                    <a:pt x="322" y="474"/>
                  </a:lnTo>
                  <a:cubicBezTo>
                    <a:pt x="376" y="456"/>
                    <a:pt x="425" y="444"/>
                    <a:pt x="473" y="426"/>
                  </a:cubicBezTo>
                  <a:lnTo>
                    <a:pt x="625" y="389"/>
                  </a:lnTo>
                  <a:cubicBezTo>
                    <a:pt x="727" y="371"/>
                    <a:pt x="830" y="347"/>
                    <a:pt x="939" y="329"/>
                  </a:cubicBezTo>
                  <a:lnTo>
                    <a:pt x="945" y="347"/>
                  </a:lnTo>
                  <a:cubicBezTo>
                    <a:pt x="836" y="389"/>
                    <a:pt x="740" y="432"/>
                    <a:pt x="643" y="474"/>
                  </a:cubicBezTo>
                  <a:lnTo>
                    <a:pt x="491" y="535"/>
                  </a:lnTo>
                  <a:lnTo>
                    <a:pt x="370" y="589"/>
                  </a:lnTo>
                  <a:lnTo>
                    <a:pt x="425" y="674"/>
                  </a:lnTo>
                  <a:cubicBezTo>
                    <a:pt x="461" y="656"/>
                    <a:pt x="503" y="650"/>
                    <a:pt x="552" y="644"/>
                  </a:cubicBezTo>
                  <a:cubicBezTo>
                    <a:pt x="619" y="626"/>
                    <a:pt x="679" y="620"/>
                    <a:pt x="740" y="601"/>
                  </a:cubicBezTo>
                  <a:lnTo>
                    <a:pt x="927" y="571"/>
                  </a:lnTo>
                  <a:cubicBezTo>
                    <a:pt x="1048" y="559"/>
                    <a:pt x="1182" y="535"/>
                    <a:pt x="1309" y="529"/>
                  </a:cubicBezTo>
                  <a:lnTo>
                    <a:pt x="1309" y="553"/>
                  </a:lnTo>
                  <a:cubicBezTo>
                    <a:pt x="1188" y="589"/>
                    <a:pt x="1060" y="626"/>
                    <a:pt x="939" y="674"/>
                  </a:cubicBezTo>
                  <a:lnTo>
                    <a:pt x="758" y="735"/>
                  </a:lnTo>
                  <a:lnTo>
                    <a:pt x="576" y="795"/>
                  </a:lnTo>
                  <a:cubicBezTo>
                    <a:pt x="552" y="801"/>
                    <a:pt x="534" y="807"/>
                    <a:pt x="516" y="813"/>
                  </a:cubicBezTo>
                  <a:cubicBezTo>
                    <a:pt x="576" y="922"/>
                    <a:pt x="643" y="1013"/>
                    <a:pt x="703" y="1110"/>
                  </a:cubicBezTo>
                  <a:cubicBezTo>
                    <a:pt x="734" y="1104"/>
                    <a:pt x="758" y="1092"/>
                    <a:pt x="788" y="1092"/>
                  </a:cubicBezTo>
                  <a:cubicBezTo>
                    <a:pt x="849" y="1086"/>
                    <a:pt x="909" y="1080"/>
                    <a:pt x="976" y="1074"/>
                  </a:cubicBezTo>
                  <a:cubicBezTo>
                    <a:pt x="1042" y="1068"/>
                    <a:pt x="1109" y="1055"/>
                    <a:pt x="1169" y="1049"/>
                  </a:cubicBezTo>
                  <a:lnTo>
                    <a:pt x="1369" y="1031"/>
                  </a:lnTo>
                  <a:cubicBezTo>
                    <a:pt x="1496" y="1025"/>
                    <a:pt x="1636" y="1025"/>
                    <a:pt x="1763" y="1025"/>
                  </a:cubicBezTo>
                  <a:lnTo>
                    <a:pt x="1763" y="1049"/>
                  </a:lnTo>
                  <a:cubicBezTo>
                    <a:pt x="1636" y="1080"/>
                    <a:pt x="1496" y="1104"/>
                    <a:pt x="1369" y="1134"/>
                  </a:cubicBezTo>
                  <a:lnTo>
                    <a:pt x="1169" y="1177"/>
                  </a:lnTo>
                  <a:lnTo>
                    <a:pt x="982" y="1225"/>
                  </a:lnTo>
                  <a:cubicBezTo>
                    <a:pt x="927" y="1231"/>
                    <a:pt x="867" y="1255"/>
                    <a:pt x="806" y="1267"/>
                  </a:cubicBezTo>
                  <a:cubicBezTo>
                    <a:pt x="830" y="1310"/>
                    <a:pt x="849" y="1334"/>
                    <a:pt x="867" y="1376"/>
                  </a:cubicBezTo>
                  <a:cubicBezTo>
                    <a:pt x="891" y="1364"/>
                    <a:pt x="915" y="1364"/>
                    <a:pt x="939" y="1358"/>
                  </a:cubicBezTo>
                  <a:cubicBezTo>
                    <a:pt x="1018" y="1346"/>
                    <a:pt x="1097" y="1334"/>
                    <a:pt x="1182" y="1322"/>
                  </a:cubicBezTo>
                  <a:cubicBezTo>
                    <a:pt x="1254" y="1304"/>
                    <a:pt x="1339" y="1292"/>
                    <a:pt x="1424" y="1285"/>
                  </a:cubicBezTo>
                  <a:lnTo>
                    <a:pt x="1672" y="1261"/>
                  </a:lnTo>
                  <a:cubicBezTo>
                    <a:pt x="1829" y="1255"/>
                    <a:pt x="2005" y="1237"/>
                    <a:pt x="2168" y="1237"/>
                  </a:cubicBezTo>
                  <a:lnTo>
                    <a:pt x="2168" y="1261"/>
                  </a:lnTo>
                  <a:cubicBezTo>
                    <a:pt x="2005" y="1292"/>
                    <a:pt x="1835" y="1322"/>
                    <a:pt x="1672" y="1358"/>
                  </a:cubicBezTo>
                  <a:lnTo>
                    <a:pt x="1424" y="1413"/>
                  </a:lnTo>
                  <a:lnTo>
                    <a:pt x="1182" y="1467"/>
                  </a:lnTo>
                  <a:cubicBezTo>
                    <a:pt x="1103" y="1479"/>
                    <a:pt x="1036" y="1503"/>
                    <a:pt x="958" y="1528"/>
                  </a:cubicBezTo>
                  <a:cubicBezTo>
                    <a:pt x="1006" y="1588"/>
                    <a:pt x="1042" y="1655"/>
                    <a:pt x="1079" y="1721"/>
                  </a:cubicBezTo>
                  <a:cubicBezTo>
                    <a:pt x="1139" y="1715"/>
                    <a:pt x="1200" y="1703"/>
                    <a:pt x="1260" y="1691"/>
                  </a:cubicBezTo>
                  <a:cubicBezTo>
                    <a:pt x="1333" y="1685"/>
                    <a:pt x="1387" y="1673"/>
                    <a:pt x="1460" y="1661"/>
                  </a:cubicBezTo>
                  <a:lnTo>
                    <a:pt x="1654" y="1643"/>
                  </a:lnTo>
                  <a:cubicBezTo>
                    <a:pt x="1793" y="1625"/>
                    <a:pt x="1920" y="1618"/>
                    <a:pt x="2053" y="1612"/>
                  </a:cubicBezTo>
                  <a:lnTo>
                    <a:pt x="2053" y="1625"/>
                  </a:lnTo>
                  <a:cubicBezTo>
                    <a:pt x="1926" y="1661"/>
                    <a:pt x="1793" y="1691"/>
                    <a:pt x="1660" y="1734"/>
                  </a:cubicBezTo>
                  <a:lnTo>
                    <a:pt x="1466" y="1782"/>
                  </a:lnTo>
                  <a:lnTo>
                    <a:pt x="1272" y="1836"/>
                  </a:lnTo>
                  <a:cubicBezTo>
                    <a:pt x="1236" y="1855"/>
                    <a:pt x="1200" y="1861"/>
                    <a:pt x="1163" y="1873"/>
                  </a:cubicBezTo>
                  <a:lnTo>
                    <a:pt x="1224" y="1982"/>
                  </a:lnTo>
                  <a:cubicBezTo>
                    <a:pt x="1260" y="1982"/>
                    <a:pt x="1297" y="1976"/>
                    <a:pt x="1339" y="1964"/>
                  </a:cubicBezTo>
                  <a:cubicBezTo>
                    <a:pt x="1430" y="1958"/>
                    <a:pt x="1509" y="1945"/>
                    <a:pt x="1599" y="1927"/>
                  </a:cubicBezTo>
                  <a:cubicBezTo>
                    <a:pt x="1690" y="1915"/>
                    <a:pt x="1775" y="1903"/>
                    <a:pt x="1866" y="1891"/>
                  </a:cubicBezTo>
                  <a:cubicBezTo>
                    <a:pt x="2047" y="1867"/>
                    <a:pt x="2229" y="1842"/>
                    <a:pt x="2411" y="1830"/>
                  </a:cubicBezTo>
                  <a:lnTo>
                    <a:pt x="2411" y="1855"/>
                  </a:lnTo>
                  <a:cubicBezTo>
                    <a:pt x="2229" y="1897"/>
                    <a:pt x="2059" y="1933"/>
                    <a:pt x="1878" y="1982"/>
                  </a:cubicBezTo>
                  <a:lnTo>
                    <a:pt x="1611" y="2042"/>
                  </a:lnTo>
                  <a:lnTo>
                    <a:pt x="1345" y="2103"/>
                  </a:lnTo>
                  <a:lnTo>
                    <a:pt x="1291" y="2115"/>
                  </a:lnTo>
                  <a:cubicBezTo>
                    <a:pt x="1321" y="2175"/>
                    <a:pt x="1351" y="2230"/>
                    <a:pt x="1381" y="2291"/>
                  </a:cubicBezTo>
                  <a:cubicBezTo>
                    <a:pt x="1442" y="2291"/>
                    <a:pt x="1509" y="2284"/>
                    <a:pt x="1581" y="2284"/>
                  </a:cubicBezTo>
                  <a:lnTo>
                    <a:pt x="1775" y="2284"/>
                  </a:lnTo>
                  <a:cubicBezTo>
                    <a:pt x="1914" y="2284"/>
                    <a:pt x="2047" y="2284"/>
                    <a:pt x="2187" y="2291"/>
                  </a:cubicBezTo>
                  <a:lnTo>
                    <a:pt x="2187" y="2309"/>
                  </a:lnTo>
                  <a:cubicBezTo>
                    <a:pt x="2047" y="2327"/>
                    <a:pt x="1914" y="2345"/>
                    <a:pt x="1775" y="2369"/>
                  </a:cubicBezTo>
                  <a:lnTo>
                    <a:pt x="1569" y="2399"/>
                  </a:lnTo>
                  <a:lnTo>
                    <a:pt x="1442" y="2418"/>
                  </a:lnTo>
                  <a:lnTo>
                    <a:pt x="1496" y="2521"/>
                  </a:lnTo>
                  <a:lnTo>
                    <a:pt x="1502" y="2521"/>
                  </a:lnTo>
                  <a:cubicBezTo>
                    <a:pt x="1563" y="2508"/>
                    <a:pt x="1630" y="2508"/>
                    <a:pt x="1702" y="2508"/>
                  </a:cubicBezTo>
                  <a:lnTo>
                    <a:pt x="1896" y="2508"/>
                  </a:lnTo>
                  <a:lnTo>
                    <a:pt x="2096" y="2521"/>
                  </a:lnTo>
                  <a:cubicBezTo>
                    <a:pt x="2229" y="2527"/>
                    <a:pt x="2368" y="2533"/>
                    <a:pt x="2495" y="2557"/>
                  </a:cubicBezTo>
                  <a:lnTo>
                    <a:pt x="2495" y="2569"/>
                  </a:lnTo>
                  <a:cubicBezTo>
                    <a:pt x="2356" y="2581"/>
                    <a:pt x="2223" y="2587"/>
                    <a:pt x="2084" y="2599"/>
                  </a:cubicBezTo>
                  <a:cubicBezTo>
                    <a:pt x="1950" y="2617"/>
                    <a:pt x="1823" y="2630"/>
                    <a:pt x="1684" y="2648"/>
                  </a:cubicBezTo>
                  <a:cubicBezTo>
                    <a:pt x="1648" y="2648"/>
                    <a:pt x="1611" y="2654"/>
                    <a:pt x="1569" y="2660"/>
                  </a:cubicBezTo>
                  <a:lnTo>
                    <a:pt x="1660" y="2823"/>
                  </a:lnTo>
                  <a:lnTo>
                    <a:pt x="1678" y="2823"/>
                  </a:lnTo>
                  <a:lnTo>
                    <a:pt x="1884" y="2841"/>
                  </a:lnTo>
                  <a:lnTo>
                    <a:pt x="2084" y="2866"/>
                  </a:lnTo>
                  <a:lnTo>
                    <a:pt x="2290" y="2896"/>
                  </a:lnTo>
                  <a:cubicBezTo>
                    <a:pt x="2429" y="2920"/>
                    <a:pt x="2562" y="2944"/>
                    <a:pt x="2701" y="2975"/>
                  </a:cubicBezTo>
                  <a:lnTo>
                    <a:pt x="2689" y="2987"/>
                  </a:lnTo>
                  <a:cubicBezTo>
                    <a:pt x="2550" y="2987"/>
                    <a:pt x="2411" y="2981"/>
                    <a:pt x="2265" y="2981"/>
                  </a:cubicBezTo>
                  <a:lnTo>
                    <a:pt x="1745" y="2981"/>
                  </a:lnTo>
                  <a:cubicBezTo>
                    <a:pt x="1805" y="3084"/>
                    <a:pt x="1878" y="3187"/>
                    <a:pt x="1950" y="3289"/>
                  </a:cubicBezTo>
                  <a:cubicBezTo>
                    <a:pt x="2126" y="3314"/>
                    <a:pt x="2290" y="3326"/>
                    <a:pt x="2465" y="3338"/>
                  </a:cubicBezTo>
                  <a:cubicBezTo>
                    <a:pt x="2550" y="3598"/>
                    <a:pt x="2610" y="3871"/>
                    <a:pt x="2683" y="4137"/>
                  </a:cubicBezTo>
                  <a:lnTo>
                    <a:pt x="2834" y="4125"/>
                  </a:lnTo>
                  <a:cubicBezTo>
                    <a:pt x="2907" y="3659"/>
                    <a:pt x="2913" y="3162"/>
                    <a:pt x="2828" y="2672"/>
                  </a:cubicBezTo>
                  <a:cubicBezTo>
                    <a:pt x="2744" y="2175"/>
                    <a:pt x="2562" y="1691"/>
                    <a:pt x="2283" y="1279"/>
                  </a:cubicBezTo>
                  <a:cubicBezTo>
                    <a:pt x="2017" y="880"/>
                    <a:pt x="1666" y="553"/>
                    <a:pt x="1303" y="323"/>
                  </a:cubicBezTo>
                  <a:cubicBezTo>
                    <a:pt x="919" y="114"/>
                    <a:pt x="504" y="0"/>
                    <a:pt x="92" y="0"/>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flipH="1">
              <a:off x="1507838" y="2338196"/>
              <a:ext cx="625916" cy="730204"/>
            </a:xfrm>
            <a:custGeom>
              <a:avLst/>
              <a:gdLst/>
              <a:ahLst/>
              <a:cxnLst/>
              <a:rect l="l" t="t" r="r" b="b"/>
              <a:pathLst>
                <a:path w="3307" h="3858" extrusionOk="0">
                  <a:moveTo>
                    <a:pt x="2804" y="1"/>
                  </a:moveTo>
                  <a:cubicBezTo>
                    <a:pt x="2719" y="7"/>
                    <a:pt x="2646" y="25"/>
                    <a:pt x="2561" y="43"/>
                  </a:cubicBezTo>
                  <a:lnTo>
                    <a:pt x="2555" y="67"/>
                  </a:lnTo>
                  <a:lnTo>
                    <a:pt x="2531" y="206"/>
                  </a:lnTo>
                  <a:lnTo>
                    <a:pt x="2507" y="340"/>
                  </a:lnTo>
                  <a:cubicBezTo>
                    <a:pt x="2495" y="424"/>
                    <a:pt x="2483" y="515"/>
                    <a:pt x="2471" y="600"/>
                  </a:cubicBezTo>
                  <a:lnTo>
                    <a:pt x="2452" y="588"/>
                  </a:lnTo>
                  <a:cubicBezTo>
                    <a:pt x="2446" y="497"/>
                    <a:pt x="2434" y="406"/>
                    <a:pt x="2422" y="315"/>
                  </a:cubicBezTo>
                  <a:cubicBezTo>
                    <a:pt x="2416" y="243"/>
                    <a:pt x="2410" y="164"/>
                    <a:pt x="2410" y="91"/>
                  </a:cubicBezTo>
                  <a:cubicBezTo>
                    <a:pt x="2319" y="116"/>
                    <a:pt x="2234" y="146"/>
                    <a:pt x="2150" y="182"/>
                  </a:cubicBezTo>
                  <a:cubicBezTo>
                    <a:pt x="2150" y="225"/>
                    <a:pt x="2162" y="279"/>
                    <a:pt x="2162" y="334"/>
                  </a:cubicBezTo>
                  <a:cubicBezTo>
                    <a:pt x="2168" y="394"/>
                    <a:pt x="2168" y="449"/>
                    <a:pt x="2174" y="497"/>
                  </a:cubicBezTo>
                  <a:cubicBezTo>
                    <a:pt x="2180" y="606"/>
                    <a:pt x="2198" y="709"/>
                    <a:pt x="2210" y="818"/>
                  </a:cubicBezTo>
                  <a:lnTo>
                    <a:pt x="2198" y="818"/>
                  </a:lnTo>
                  <a:cubicBezTo>
                    <a:pt x="2162" y="709"/>
                    <a:pt x="2119" y="606"/>
                    <a:pt x="2089" y="497"/>
                  </a:cubicBezTo>
                  <a:lnTo>
                    <a:pt x="2047" y="340"/>
                  </a:lnTo>
                  <a:lnTo>
                    <a:pt x="2023" y="243"/>
                  </a:lnTo>
                  <a:cubicBezTo>
                    <a:pt x="1992" y="249"/>
                    <a:pt x="1968" y="267"/>
                    <a:pt x="1938" y="279"/>
                  </a:cubicBezTo>
                  <a:lnTo>
                    <a:pt x="1938" y="334"/>
                  </a:lnTo>
                  <a:lnTo>
                    <a:pt x="1962" y="539"/>
                  </a:lnTo>
                  <a:lnTo>
                    <a:pt x="1986" y="739"/>
                  </a:lnTo>
                  <a:cubicBezTo>
                    <a:pt x="1998" y="878"/>
                    <a:pt x="2023" y="1006"/>
                    <a:pt x="2047" y="1133"/>
                  </a:cubicBezTo>
                  <a:lnTo>
                    <a:pt x="2029" y="1133"/>
                  </a:lnTo>
                  <a:cubicBezTo>
                    <a:pt x="1938" y="885"/>
                    <a:pt x="1865" y="630"/>
                    <a:pt x="1805" y="364"/>
                  </a:cubicBezTo>
                  <a:cubicBezTo>
                    <a:pt x="1665" y="436"/>
                    <a:pt x="1538" y="527"/>
                    <a:pt x="1411" y="618"/>
                  </a:cubicBezTo>
                  <a:cubicBezTo>
                    <a:pt x="1423" y="691"/>
                    <a:pt x="1435" y="751"/>
                    <a:pt x="1447" y="818"/>
                  </a:cubicBezTo>
                  <a:cubicBezTo>
                    <a:pt x="1453" y="885"/>
                    <a:pt x="1472" y="945"/>
                    <a:pt x="1484" y="1012"/>
                  </a:cubicBezTo>
                  <a:cubicBezTo>
                    <a:pt x="1514" y="1145"/>
                    <a:pt x="1556" y="1272"/>
                    <a:pt x="1587" y="1399"/>
                  </a:cubicBezTo>
                  <a:lnTo>
                    <a:pt x="1568" y="1399"/>
                  </a:lnTo>
                  <a:cubicBezTo>
                    <a:pt x="1508" y="1278"/>
                    <a:pt x="1453" y="1151"/>
                    <a:pt x="1405" y="1024"/>
                  </a:cubicBezTo>
                  <a:cubicBezTo>
                    <a:pt x="1375" y="951"/>
                    <a:pt x="1350" y="891"/>
                    <a:pt x="1326" y="824"/>
                  </a:cubicBezTo>
                  <a:lnTo>
                    <a:pt x="1290" y="703"/>
                  </a:lnTo>
                  <a:cubicBezTo>
                    <a:pt x="1223" y="757"/>
                    <a:pt x="1151" y="812"/>
                    <a:pt x="1090" y="872"/>
                  </a:cubicBezTo>
                  <a:cubicBezTo>
                    <a:pt x="1102" y="891"/>
                    <a:pt x="1102" y="915"/>
                    <a:pt x="1108" y="939"/>
                  </a:cubicBezTo>
                  <a:cubicBezTo>
                    <a:pt x="1114" y="1006"/>
                    <a:pt x="1133" y="1072"/>
                    <a:pt x="1151" y="1145"/>
                  </a:cubicBezTo>
                  <a:cubicBezTo>
                    <a:pt x="1193" y="1278"/>
                    <a:pt x="1235" y="1417"/>
                    <a:pt x="1284" y="1544"/>
                  </a:cubicBezTo>
                  <a:cubicBezTo>
                    <a:pt x="1326" y="1678"/>
                    <a:pt x="1381" y="1811"/>
                    <a:pt x="1435" y="1938"/>
                  </a:cubicBezTo>
                  <a:lnTo>
                    <a:pt x="1417" y="1944"/>
                  </a:lnTo>
                  <a:cubicBezTo>
                    <a:pt x="1344" y="1823"/>
                    <a:pt x="1266" y="1696"/>
                    <a:pt x="1199" y="1569"/>
                  </a:cubicBezTo>
                  <a:lnTo>
                    <a:pt x="1102" y="1369"/>
                  </a:lnTo>
                  <a:lnTo>
                    <a:pt x="1011" y="1175"/>
                  </a:lnTo>
                  <a:lnTo>
                    <a:pt x="939" y="1012"/>
                  </a:lnTo>
                  <a:cubicBezTo>
                    <a:pt x="896" y="1060"/>
                    <a:pt x="860" y="1096"/>
                    <a:pt x="818" y="1145"/>
                  </a:cubicBezTo>
                  <a:cubicBezTo>
                    <a:pt x="830" y="1181"/>
                    <a:pt x="842" y="1217"/>
                    <a:pt x="860" y="1254"/>
                  </a:cubicBezTo>
                  <a:cubicBezTo>
                    <a:pt x="878" y="1333"/>
                    <a:pt x="902" y="1405"/>
                    <a:pt x="933" y="1484"/>
                  </a:cubicBezTo>
                  <a:lnTo>
                    <a:pt x="1024" y="1702"/>
                  </a:lnTo>
                  <a:lnTo>
                    <a:pt x="1114" y="1920"/>
                  </a:lnTo>
                  <a:cubicBezTo>
                    <a:pt x="1175" y="2065"/>
                    <a:pt x="1241" y="2210"/>
                    <a:pt x="1302" y="2356"/>
                  </a:cubicBezTo>
                  <a:lnTo>
                    <a:pt x="1290" y="2362"/>
                  </a:lnTo>
                  <a:cubicBezTo>
                    <a:pt x="1199" y="2223"/>
                    <a:pt x="1114" y="2089"/>
                    <a:pt x="1030" y="1950"/>
                  </a:cubicBezTo>
                  <a:lnTo>
                    <a:pt x="908" y="1738"/>
                  </a:lnTo>
                  <a:lnTo>
                    <a:pt x="800" y="1526"/>
                  </a:lnTo>
                  <a:cubicBezTo>
                    <a:pt x="757" y="1460"/>
                    <a:pt x="721" y="1393"/>
                    <a:pt x="684" y="1314"/>
                  </a:cubicBezTo>
                  <a:lnTo>
                    <a:pt x="684" y="1308"/>
                  </a:lnTo>
                  <a:cubicBezTo>
                    <a:pt x="588" y="1429"/>
                    <a:pt x="485" y="1550"/>
                    <a:pt x="406" y="1672"/>
                  </a:cubicBezTo>
                  <a:cubicBezTo>
                    <a:pt x="412" y="1696"/>
                    <a:pt x="418" y="1708"/>
                    <a:pt x="418" y="1732"/>
                  </a:cubicBezTo>
                  <a:cubicBezTo>
                    <a:pt x="424" y="1768"/>
                    <a:pt x="436" y="1817"/>
                    <a:pt x="442" y="1853"/>
                  </a:cubicBezTo>
                  <a:lnTo>
                    <a:pt x="473" y="1974"/>
                  </a:lnTo>
                  <a:lnTo>
                    <a:pt x="503" y="2095"/>
                  </a:lnTo>
                  <a:cubicBezTo>
                    <a:pt x="527" y="2180"/>
                    <a:pt x="539" y="2253"/>
                    <a:pt x="563" y="2338"/>
                  </a:cubicBezTo>
                  <a:lnTo>
                    <a:pt x="545" y="2338"/>
                  </a:lnTo>
                  <a:cubicBezTo>
                    <a:pt x="503" y="2265"/>
                    <a:pt x="454" y="2186"/>
                    <a:pt x="418" y="2114"/>
                  </a:cubicBezTo>
                  <a:lnTo>
                    <a:pt x="358" y="1999"/>
                  </a:lnTo>
                  <a:lnTo>
                    <a:pt x="303" y="1877"/>
                  </a:lnTo>
                  <a:cubicBezTo>
                    <a:pt x="297" y="1871"/>
                    <a:pt x="297" y="1859"/>
                    <a:pt x="291" y="1853"/>
                  </a:cubicBezTo>
                  <a:lnTo>
                    <a:pt x="236" y="1944"/>
                  </a:lnTo>
                  <a:cubicBezTo>
                    <a:pt x="243" y="1974"/>
                    <a:pt x="255" y="1999"/>
                    <a:pt x="261" y="2029"/>
                  </a:cubicBezTo>
                  <a:cubicBezTo>
                    <a:pt x="273" y="2083"/>
                    <a:pt x="285" y="2132"/>
                    <a:pt x="297" y="2186"/>
                  </a:cubicBezTo>
                  <a:lnTo>
                    <a:pt x="345" y="2344"/>
                  </a:lnTo>
                  <a:lnTo>
                    <a:pt x="388" y="2507"/>
                  </a:lnTo>
                  <a:cubicBezTo>
                    <a:pt x="418" y="2604"/>
                    <a:pt x="448" y="2707"/>
                    <a:pt x="479" y="2816"/>
                  </a:cubicBezTo>
                  <a:lnTo>
                    <a:pt x="467" y="2816"/>
                  </a:lnTo>
                  <a:cubicBezTo>
                    <a:pt x="406" y="2719"/>
                    <a:pt x="351" y="2610"/>
                    <a:pt x="297" y="2513"/>
                  </a:cubicBezTo>
                  <a:lnTo>
                    <a:pt x="224" y="2362"/>
                  </a:lnTo>
                  <a:lnTo>
                    <a:pt x="152" y="2210"/>
                  </a:lnTo>
                  <a:cubicBezTo>
                    <a:pt x="146" y="2186"/>
                    <a:pt x="127" y="2162"/>
                    <a:pt x="121" y="2144"/>
                  </a:cubicBezTo>
                  <a:cubicBezTo>
                    <a:pt x="79" y="2210"/>
                    <a:pt x="43" y="2283"/>
                    <a:pt x="0" y="2356"/>
                  </a:cubicBezTo>
                  <a:cubicBezTo>
                    <a:pt x="31" y="2507"/>
                    <a:pt x="79" y="2658"/>
                    <a:pt x="140" y="2810"/>
                  </a:cubicBezTo>
                  <a:cubicBezTo>
                    <a:pt x="200" y="2961"/>
                    <a:pt x="273" y="3113"/>
                    <a:pt x="358" y="3246"/>
                  </a:cubicBezTo>
                  <a:cubicBezTo>
                    <a:pt x="230" y="3446"/>
                    <a:pt x="134" y="3645"/>
                    <a:pt x="91" y="3857"/>
                  </a:cubicBezTo>
                  <a:lnTo>
                    <a:pt x="176" y="3851"/>
                  </a:lnTo>
                  <a:cubicBezTo>
                    <a:pt x="279" y="3694"/>
                    <a:pt x="406" y="3554"/>
                    <a:pt x="539" y="3415"/>
                  </a:cubicBezTo>
                  <a:cubicBezTo>
                    <a:pt x="606" y="3337"/>
                    <a:pt x="684" y="3264"/>
                    <a:pt x="751" y="3185"/>
                  </a:cubicBezTo>
                  <a:cubicBezTo>
                    <a:pt x="824" y="3100"/>
                    <a:pt x="902" y="3022"/>
                    <a:pt x="969" y="2937"/>
                  </a:cubicBezTo>
                  <a:cubicBezTo>
                    <a:pt x="1248" y="2604"/>
                    <a:pt x="1502" y="2253"/>
                    <a:pt x="1738" y="1920"/>
                  </a:cubicBezTo>
                  <a:cubicBezTo>
                    <a:pt x="1968" y="1587"/>
                    <a:pt x="2192" y="1266"/>
                    <a:pt x="2440" y="939"/>
                  </a:cubicBezTo>
                  <a:cubicBezTo>
                    <a:pt x="2688" y="618"/>
                    <a:pt x="2961" y="303"/>
                    <a:pt x="3306" y="7"/>
                  </a:cubicBezTo>
                  <a:cubicBezTo>
                    <a:pt x="3249" y="7"/>
                    <a:pt x="3188" y="5"/>
                    <a:pt x="3127" y="5"/>
                  </a:cubicBezTo>
                  <a:cubicBezTo>
                    <a:pt x="3067" y="5"/>
                    <a:pt x="3006" y="7"/>
                    <a:pt x="2949" y="13"/>
                  </a:cubicBezTo>
                  <a:lnTo>
                    <a:pt x="2925" y="85"/>
                  </a:lnTo>
                  <a:lnTo>
                    <a:pt x="2894" y="164"/>
                  </a:lnTo>
                  <a:cubicBezTo>
                    <a:pt x="2870" y="231"/>
                    <a:pt x="2852" y="279"/>
                    <a:pt x="2834" y="334"/>
                  </a:cubicBezTo>
                  <a:lnTo>
                    <a:pt x="2816" y="328"/>
                  </a:lnTo>
                  <a:cubicBezTo>
                    <a:pt x="2810" y="267"/>
                    <a:pt x="2810" y="194"/>
                    <a:pt x="2810" y="134"/>
                  </a:cubicBezTo>
                  <a:lnTo>
                    <a:pt x="2804" y="13"/>
                  </a:lnTo>
                  <a:lnTo>
                    <a:pt x="2804" y="1"/>
                  </a:ln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flipH="1">
              <a:off x="2123344" y="3074457"/>
              <a:ext cx="869885" cy="901493"/>
            </a:xfrm>
            <a:custGeom>
              <a:avLst/>
              <a:gdLst/>
              <a:ahLst/>
              <a:cxnLst/>
              <a:rect l="l" t="t" r="r" b="b"/>
              <a:pathLst>
                <a:path w="4596" h="4763" extrusionOk="0">
                  <a:moveTo>
                    <a:pt x="3926" y="1"/>
                  </a:moveTo>
                  <a:cubicBezTo>
                    <a:pt x="3500" y="1"/>
                    <a:pt x="3059" y="63"/>
                    <a:pt x="2628" y="197"/>
                  </a:cubicBezTo>
                  <a:cubicBezTo>
                    <a:pt x="1968" y="403"/>
                    <a:pt x="1339" y="785"/>
                    <a:pt x="878" y="1323"/>
                  </a:cubicBezTo>
                  <a:cubicBezTo>
                    <a:pt x="449" y="1832"/>
                    <a:pt x="158" y="2450"/>
                    <a:pt x="85" y="3073"/>
                  </a:cubicBezTo>
                  <a:cubicBezTo>
                    <a:pt x="1" y="3685"/>
                    <a:pt x="122" y="4290"/>
                    <a:pt x="412" y="4762"/>
                  </a:cubicBezTo>
                  <a:cubicBezTo>
                    <a:pt x="515" y="4544"/>
                    <a:pt x="612" y="4332"/>
                    <a:pt x="727" y="4121"/>
                  </a:cubicBezTo>
                  <a:lnTo>
                    <a:pt x="703" y="4096"/>
                  </a:lnTo>
                  <a:cubicBezTo>
                    <a:pt x="667" y="4048"/>
                    <a:pt x="624" y="3999"/>
                    <a:pt x="582" y="3951"/>
                  </a:cubicBezTo>
                  <a:cubicBezTo>
                    <a:pt x="545" y="3897"/>
                    <a:pt x="509" y="3854"/>
                    <a:pt x="473" y="3800"/>
                  </a:cubicBezTo>
                  <a:cubicBezTo>
                    <a:pt x="394" y="3703"/>
                    <a:pt x="327" y="3594"/>
                    <a:pt x="261" y="3485"/>
                  </a:cubicBezTo>
                  <a:lnTo>
                    <a:pt x="273" y="3467"/>
                  </a:lnTo>
                  <a:cubicBezTo>
                    <a:pt x="370" y="3557"/>
                    <a:pt x="461" y="3648"/>
                    <a:pt x="551" y="3733"/>
                  </a:cubicBezTo>
                  <a:cubicBezTo>
                    <a:pt x="600" y="3775"/>
                    <a:pt x="654" y="3818"/>
                    <a:pt x="697" y="3860"/>
                  </a:cubicBezTo>
                  <a:lnTo>
                    <a:pt x="812" y="3957"/>
                  </a:lnTo>
                  <a:cubicBezTo>
                    <a:pt x="836" y="3921"/>
                    <a:pt x="848" y="3884"/>
                    <a:pt x="872" y="3848"/>
                  </a:cubicBezTo>
                  <a:cubicBezTo>
                    <a:pt x="842" y="3800"/>
                    <a:pt x="812" y="3763"/>
                    <a:pt x="782" y="3715"/>
                  </a:cubicBezTo>
                  <a:cubicBezTo>
                    <a:pt x="733" y="3654"/>
                    <a:pt x="691" y="3594"/>
                    <a:pt x="654" y="3533"/>
                  </a:cubicBezTo>
                  <a:cubicBezTo>
                    <a:pt x="606" y="3467"/>
                    <a:pt x="570" y="3406"/>
                    <a:pt x="533" y="3340"/>
                  </a:cubicBezTo>
                  <a:cubicBezTo>
                    <a:pt x="455" y="3200"/>
                    <a:pt x="382" y="3067"/>
                    <a:pt x="321" y="2922"/>
                  </a:cubicBezTo>
                  <a:lnTo>
                    <a:pt x="340" y="2910"/>
                  </a:lnTo>
                  <a:cubicBezTo>
                    <a:pt x="430" y="3031"/>
                    <a:pt x="533" y="3158"/>
                    <a:pt x="630" y="3273"/>
                  </a:cubicBezTo>
                  <a:cubicBezTo>
                    <a:pt x="673" y="3333"/>
                    <a:pt x="721" y="3382"/>
                    <a:pt x="775" y="3442"/>
                  </a:cubicBezTo>
                  <a:cubicBezTo>
                    <a:pt x="824" y="3497"/>
                    <a:pt x="872" y="3557"/>
                    <a:pt x="927" y="3612"/>
                  </a:cubicBezTo>
                  <a:cubicBezTo>
                    <a:pt x="945" y="3624"/>
                    <a:pt x="963" y="3648"/>
                    <a:pt x="975" y="3666"/>
                  </a:cubicBezTo>
                  <a:cubicBezTo>
                    <a:pt x="1054" y="3533"/>
                    <a:pt x="1127" y="3412"/>
                    <a:pt x="1211" y="3291"/>
                  </a:cubicBezTo>
                  <a:cubicBezTo>
                    <a:pt x="1187" y="3273"/>
                    <a:pt x="1175" y="3243"/>
                    <a:pt x="1157" y="3212"/>
                  </a:cubicBezTo>
                  <a:cubicBezTo>
                    <a:pt x="1121" y="3140"/>
                    <a:pt x="1096" y="3073"/>
                    <a:pt x="1060" y="3007"/>
                  </a:cubicBezTo>
                  <a:cubicBezTo>
                    <a:pt x="1024" y="2940"/>
                    <a:pt x="993" y="2861"/>
                    <a:pt x="963" y="2795"/>
                  </a:cubicBezTo>
                  <a:cubicBezTo>
                    <a:pt x="933" y="2716"/>
                    <a:pt x="909" y="2649"/>
                    <a:pt x="878" y="2577"/>
                  </a:cubicBezTo>
                  <a:cubicBezTo>
                    <a:pt x="824" y="2425"/>
                    <a:pt x="782" y="2274"/>
                    <a:pt x="745" y="2110"/>
                  </a:cubicBezTo>
                  <a:lnTo>
                    <a:pt x="763" y="2104"/>
                  </a:lnTo>
                  <a:cubicBezTo>
                    <a:pt x="836" y="2244"/>
                    <a:pt x="909" y="2383"/>
                    <a:pt x="987" y="2522"/>
                  </a:cubicBezTo>
                  <a:cubicBezTo>
                    <a:pt x="1018" y="2589"/>
                    <a:pt x="1060" y="2655"/>
                    <a:pt x="1102" y="2728"/>
                  </a:cubicBezTo>
                  <a:cubicBezTo>
                    <a:pt x="1139" y="2795"/>
                    <a:pt x="1181" y="2855"/>
                    <a:pt x="1217" y="2922"/>
                  </a:cubicBezTo>
                  <a:cubicBezTo>
                    <a:pt x="1260" y="2982"/>
                    <a:pt x="1296" y="3037"/>
                    <a:pt x="1339" y="3097"/>
                  </a:cubicBezTo>
                  <a:cubicBezTo>
                    <a:pt x="1369" y="3061"/>
                    <a:pt x="1399" y="3013"/>
                    <a:pt x="1429" y="2976"/>
                  </a:cubicBezTo>
                  <a:cubicBezTo>
                    <a:pt x="1417" y="2952"/>
                    <a:pt x="1411" y="2928"/>
                    <a:pt x="1393" y="2910"/>
                  </a:cubicBezTo>
                  <a:cubicBezTo>
                    <a:pt x="1351" y="2825"/>
                    <a:pt x="1308" y="2740"/>
                    <a:pt x="1266" y="2649"/>
                  </a:cubicBezTo>
                  <a:cubicBezTo>
                    <a:pt x="1230" y="2565"/>
                    <a:pt x="1181" y="2474"/>
                    <a:pt x="1145" y="2383"/>
                  </a:cubicBezTo>
                  <a:cubicBezTo>
                    <a:pt x="1108" y="2292"/>
                    <a:pt x="1078" y="2201"/>
                    <a:pt x="1036" y="2104"/>
                  </a:cubicBezTo>
                  <a:cubicBezTo>
                    <a:pt x="969" y="1923"/>
                    <a:pt x="909" y="1729"/>
                    <a:pt x="872" y="1523"/>
                  </a:cubicBezTo>
                  <a:lnTo>
                    <a:pt x="897" y="1517"/>
                  </a:lnTo>
                  <a:cubicBezTo>
                    <a:pt x="969" y="1699"/>
                    <a:pt x="1054" y="1880"/>
                    <a:pt x="1145" y="2062"/>
                  </a:cubicBezTo>
                  <a:cubicBezTo>
                    <a:pt x="1187" y="2153"/>
                    <a:pt x="1236" y="2232"/>
                    <a:pt x="1278" y="2322"/>
                  </a:cubicBezTo>
                  <a:cubicBezTo>
                    <a:pt x="1326" y="2413"/>
                    <a:pt x="1381" y="2498"/>
                    <a:pt x="1423" y="2583"/>
                  </a:cubicBezTo>
                  <a:cubicBezTo>
                    <a:pt x="1472" y="2655"/>
                    <a:pt x="1514" y="2734"/>
                    <a:pt x="1569" y="2807"/>
                  </a:cubicBezTo>
                  <a:lnTo>
                    <a:pt x="1659" y="2698"/>
                  </a:lnTo>
                  <a:cubicBezTo>
                    <a:pt x="1690" y="2655"/>
                    <a:pt x="1726" y="2625"/>
                    <a:pt x="1756" y="2589"/>
                  </a:cubicBezTo>
                  <a:cubicBezTo>
                    <a:pt x="1726" y="2528"/>
                    <a:pt x="1696" y="2462"/>
                    <a:pt x="1665" y="2401"/>
                  </a:cubicBezTo>
                  <a:cubicBezTo>
                    <a:pt x="1629" y="2334"/>
                    <a:pt x="1599" y="2262"/>
                    <a:pt x="1569" y="2189"/>
                  </a:cubicBezTo>
                  <a:cubicBezTo>
                    <a:pt x="1538" y="2123"/>
                    <a:pt x="1514" y="2044"/>
                    <a:pt x="1484" y="1971"/>
                  </a:cubicBezTo>
                  <a:cubicBezTo>
                    <a:pt x="1441" y="1820"/>
                    <a:pt x="1393" y="1668"/>
                    <a:pt x="1357" y="1505"/>
                  </a:cubicBezTo>
                  <a:lnTo>
                    <a:pt x="1381" y="1499"/>
                  </a:lnTo>
                  <a:cubicBezTo>
                    <a:pt x="1448" y="1644"/>
                    <a:pt x="1514" y="1790"/>
                    <a:pt x="1593" y="1923"/>
                  </a:cubicBezTo>
                  <a:lnTo>
                    <a:pt x="1702" y="2129"/>
                  </a:lnTo>
                  <a:cubicBezTo>
                    <a:pt x="1750" y="2195"/>
                    <a:pt x="1787" y="2262"/>
                    <a:pt x="1823" y="2334"/>
                  </a:cubicBezTo>
                  <a:lnTo>
                    <a:pt x="1896" y="2443"/>
                  </a:lnTo>
                  <a:cubicBezTo>
                    <a:pt x="1932" y="2407"/>
                    <a:pt x="1962" y="2371"/>
                    <a:pt x="1998" y="2341"/>
                  </a:cubicBezTo>
                  <a:cubicBezTo>
                    <a:pt x="1986" y="2292"/>
                    <a:pt x="1962" y="2256"/>
                    <a:pt x="1944" y="2213"/>
                  </a:cubicBezTo>
                  <a:lnTo>
                    <a:pt x="1835" y="1917"/>
                  </a:lnTo>
                  <a:cubicBezTo>
                    <a:pt x="1805" y="1820"/>
                    <a:pt x="1768" y="1711"/>
                    <a:pt x="1732" y="1614"/>
                  </a:cubicBezTo>
                  <a:cubicBezTo>
                    <a:pt x="1665" y="1408"/>
                    <a:pt x="1605" y="1202"/>
                    <a:pt x="1563" y="990"/>
                  </a:cubicBezTo>
                  <a:lnTo>
                    <a:pt x="1581" y="984"/>
                  </a:lnTo>
                  <a:cubicBezTo>
                    <a:pt x="1665" y="1184"/>
                    <a:pt x="1750" y="1378"/>
                    <a:pt x="1841" y="1578"/>
                  </a:cubicBezTo>
                  <a:cubicBezTo>
                    <a:pt x="1877" y="1675"/>
                    <a:pt x="1926" y="1765"/>
                    <a:pt x="1968" y="1862"/>
                  </a:cubicBezTo>
                  <a:cubicBezTo>
                    <a:pt x="2017" y="1959"/>
                    <a:pt x="2059" y="2050"/>
                    <a:pt x="2107" y="2147"/>
                  </a:cubicBezTo>
                  <a:lnTo>
                    <a:pt x="2138" y="2201"/>
                  </a:lnTo>
                  <a:lnTo>
                    <a:pt x="2229" y="2123"/>
                  </a:lnTo>
                  <a:lnTo>
                    <a:pt x="2319" y="2038"/>
                  </a:lnTo>
                  <a:cubicBezTo>
                    <a:pt x="2301" y="1959"/>
                    <a:pt x="2283" y="1886"/>
                    <a:pt x="2265" y="1808"/>
                  </a:cubicBezTo>
                  <a:cubicBezTo>
                    <a:pt x="2253" y="1735"/>
                    <a:pt x="2235" y="1650"/>
                    <a:pt x="2222" y="1572"/>
                  </a:cubicBezTo>
                  <a:cubicBezTo>
                    <a:pt x="2198" y="1414"/>
                    <a:pt x="2180" y="1257"/>
                    <a:pt x="2174" y="1087"/>
                  </a:cubicBezTo>
                  <a:lnTo>
                    <a:pt x="2198" y="1081"/>
                  </a:lnTo>
                  <a:cubicBezTo>
                    <a:pt x="2241" y="1233"/>
                    <a:pt x="2289" y="1390"/>
                    <a:pt x="2331" y="1541"/>
                  </a:cubicBezTo>
                  <a:cubicBezTo>
                    <a:pt x="2356" y="1620"/>
                    <a:pt x="2386" y="1693"/>
                    <a:pt x="2410" y="1771"/>
                  </a:cubicBezTo>
                  <a:lnTo>
                    <a:pt x="2453" y="1917"/>
                  </a:lnTo>
                  <a:cubicBezTo>
                    <a:pt x="2483" y="1886"/>
                    <a:pt x="2525" y="1856"/>
                    <a:pt x="2562" y="1826"/>
                  </a:cubicBezTo>
                  <a:lnTo>
                    <a:pt x="2562" y="1814"/>
                  </a:lnTo>
                  <a:cubicBezTo>
                    <a:pt x="2543" y="1735"/>
                    <a:pt x="2537" y="1656"/>
                    <a:pt x="2525" y="1584"/>
                  </a:cubicBezTo>
                  <a:cubicBezTo>
                    <a:pt x="2513" y="1499"/>
                    <a:pt x="2501" y="1420"/>
                    <a:pt x="2495" y="1348"/>
                  </a:cubicBezTo>
                  <a:cubicBezTo>
                    <a:pt x="2483" y="1269"/>
                    <a:pt x="2483" y="1196"/>
                    <a:pt x="2477" y="1111"/>
                  </a:cubicBezTo>
                  <a:cubicBezTo>
                    <a:pt x="2477" y="954"/>
                    <a:pt x="2477" y="785"/>
                    <a:pt x="2495" y="627"/>
                  </a:cubicBezTo>
                  <a:lnTo>
                    <a:pt x="2513" y="627"/>
                  </a:lnTo>
                  <a:cubicBezTo>
                    <a:pt x="2537" y="785"/>
                    <a:pt x="2562" y="936"/>
                    <a:pt x="2592" y="1099"/>
                  </a:cubicBezTo>
                  <a:cubicBezTo>
                    <a:pt x="2622" y="1257"/>
                    <a:pt x="2658" y="1408"/>
                    <a:pt x="2695" y="1560"/>
                  </a:cubicBezTo>
                  <a:cubicBezTo>
                    <a:pt x="2707" y="1602"/>
                    <a:pt x="2719" y="1644"/>
                    <a:pt x="2737" y="1687"/>
                  </a:cubicBezTo>
                  <a:cubicBezTo>
                    <a:pt x="2798" y="1644"/>
                    <a:pt x="2858" y="1590"/>
                    <a:pt x="2919" y="1541"/>
                  </a:cubicBezTo>
                  <a:lnTo>
                    <a:pt x="2919" y="1529"/>
                  </a:lnTo>
                  <a:lnTo>
                    <a:pt x="2919" y="1287"/>
                  </a:lnTo>
                  <a:cubicBezTo>
                    <a:pt x="2919" y="1202"/>
                    <a:pt x="2919" y="1118"/>
                    <a:pt x="2925" y="1039"/>
                  </a:cubicBezTo>
                  <a:lnTo>
                    <a:pt x="2949" y="785"/>
                  </a:lnTo>
                  <a:cubicBezTo>
                    <a:pt x="2967" y="621"/>
                    <a:pt x="2991" y="458"/>
                    <a:pt x="3028" y="288"/>
                  </a:cubicBezTo>
                  <a:lnTo>
                    <a:pt x="3052" y="288"/>
                  </a:lnTo>
                  <a:cubicBezTo>
                    <a:pt x="3052" y="464"/>
                    <a:pt x="3052" y="627"/>
                    <a:pt x="3058" y="797"/>
                  </a:cubicBezTo>
                  <a:cubicBezTo>
                    <a:pt x="3070" y="875"/>
                    <a:pt x="3070" y="960"/>
                    <a:pt x="3076" y="1045"/>
                  </a:cubicBezTo>
                  <a:cubicBezTo>
                    <a:pt x="3076" y="1118"/>
                    <a:pt x="3082" y="1202"/>
                    <a:pt x="3088" y="1287"/>
                  </a:cubicBezTo>
                  <a:cubicBezTo>
                    <a:pt x="3100" y="1323"/>
                    <a:pt x="3100" y="1366"/>
                    <a:pt x="3106" y="1402"/>
                  </a:cubicBezTo>
                  <a:cubicBezTo>
                    <a:pt x="3234" y="1311"/>
                    <a:pt x="3355" y="1214"/>
                    <a:pt x="3482" y="1111"/>
                  </a:cubicBezTo>
                  <a:cubicBezTo>
                    <a:pt x="3500" y="918"/>
                    <a:pt x="3512" y="712"/>
                    <a:pt x="3530" y="506"/>
                  </a:cubicBezTo>
                  <a:cubicBezTo>
                    <a:pt x="3875" y="385"/>
                    <a:pt x="4233" y="294"/>
                    <a:pt x="4596" y="228"/>
                  </a:cubicBezTo>
                  <a:lnTo>
                    <a:pt x="4590" y="52"/>
                  </a:lnTo>
                  <a:cubicBezTo>
                    <a:pt x="4375" y="18"/>
                    <a:pt x="4153" y="1"/>
                    <a:pt x="3926" y="1"/>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flipH="1">
              <a:off x="1365885" y="3041524"/>
              <a:ext cx="883702" cy="744210"/>
            </a:xfrm>
            <a:custGeom>
              <a:avLst/>
              <a:gdLst/>
              <a:ahLst/>
              <a:cxnLst/>
              <a:rect l="l" t="t" r="r" b="b"/>
              <a:pathLst>
                <a:path w="4669" h="3932" extrusionOk="0">
                  <a:moveTo>
                    <a:pt x="1331" y="1"/>
                  </a:moveTo>
                  <a:cubicBezTo>
                    <a:pt x="861" y="1"/>
                    <a:pt x="404" y="90"/>
                    <a:pt x="1" y="244"/>
                  </a:cubicBezTo>
                  <a:lnTo>
                    <a:pt x="25" y="414"/>
                  </a:lnTo>
                  <a:cubicBezTo>
                    <a:pt x="364" y="426"/>
                    <a:pt x="697" y="444"/>
                    <a:pt x="1030" y="498"/>
                  </a:cubicBezTo>
                  <a:cubicBezTo>
                    <a:pt x="1066" y="698"/>
                    <a:pt x="1115" y="892"/>
                    <a:pt x="1151" y="1086"/>
                  </a:cubicBezTo>
                  <a:cubicBezTo>
                    <a:pt x="1278" y="1152"/>
                    <a:pt x="1399" y="1225"/>
                    <a:pt x="1520" y="1292"/>
                  </a:cubicBezTo>
                  <a:lnTo>
                    <a:pt x="1520" y="1183"/>
                  </a:lnTo>
                  <a:cubicBezTo>
                    <a:pt x="1520" y="1098"/>
                    <a:pt x="1514" y="1019"/>
                    <a:pt x="1508" y="940"/>
                  </a:cubicBezTo>
                  <a:cubicBezTo>
                    <a:pt x="1496" y="856"/>
                    <a:pt x="1496" y="771"/>
                    <a:pt x="1490" y="698"/>
                  </a:cubicBezTo>
                  <a:cubicBezTo>
                    <a:pt x="1478" y="529"/>
                    <a:pt x="1454" y="371"/>
                    <a:pt x="1430" y="202"/>
                  </a:cubicBezTo>
                  <a:lnTo>
                    <a:pt x="1454" y="196"/>
                  </a:lnTo>
                  <a:cubicBezTo>
                    <a:pt x="1514" y="353"/>
                    <a:pt x="1551" y="517"/>
                    <a:pt x="1599" y="674"/>
                  </a:cubicBezTo>
                  <a:cubicBezTo>
                    <a:pt x="1611" y="759"/>
                    <a:pt x="1636" y="831"/>
                    <a:pt x="1642" y="910"/>
                  </a:cubicBezTo>
                  <a:cubicBezTo>
                    <a:pt x="1660" y="983"/>
                    <a:pt x="1666" y="1068"/>
                    <a:pt x="1672" y="1140"/>
                  </a:cubicBezTo>
                  <a:cubicBezTo>
                    <a:pt x="1678" y="1225"/>
                    <a:pt x="1696" y="1304"/>
                    <a:pt x="1702" y="1376"/>
                  </a:cubicBezTo>
                  <a:lnTo>
                    <a:pt x="1702" y="1394"/>
                  </a:lnTo>
                  <a:cubicBezTo>
                    <a:pt x="1763" y="1431"/>
                    <a:pt x="1823" y="1461"/>
                    <a:pt x="1884" y="1497"/>
                  </a:cubicBezTo>
                  <a:cubicBezTo>
                    <a:pt x="1890" y="1455"/>
                    <a:pt x="1902" y="1413"/>
                    <a:pt x="1908" y="1370"/>
                  </a:cubicBezTo>
                  <a:cubicBezTo>
                    <a:pt x="1932" y="1219"/>
                    <a:pt x="1944" y="1061"/>
                    <a:pt x="1950" y="910"/>
                  </a:cubicBezTo>
                  <a:cubicBezTo>
                    <a:pt x="1969" y="747"/>
                    <a:pt x="1969" y="589"/>
                    <a:pt x="1969" y="438"/>
                  </a:cubicBezTo>
                  <a:lnTo>
                    <a:pt x="1993" y="438"/>
                  </a:lnTo>
                  <a:cubicBezTo>
                    <a:pt x="2029" y="589"/>
                    <a:pt x="2041" y="747"/>
                    <a:pt x="2059" y="898"/>
                  </a:cubicBezTo>
                  <a:cubicBezTo>
                    <a:pt x="2065" y="977"/>
                    <a:pt x="2065" y="1061"/>
                    <a:pt x="2065" y="1134"/>
                  </a:cubicBezTo>
                  <a:cubicBezTo>
                    <a:pt x="2065" y="1213"/>
                    <a:pt x="2065" y="1285"/>
                    <a:pt x="2059" y="1364"/>
                  </a:cubicBezTo>
                  <a:cubicBezTo>
                    <a:pt x="2053" y="1437"/>
                    <a:pt x="2053" y="1516"/>
                    <a:pt x="2041" y="1588"/>
                  </a:cubicBezTo>
                  <a:lnTo>
                    <a:pt x="2041" y="1594"/>
                  </a:lnTo>
                  <a:cubicBezTo>
                    <a:pt x="2084" y="1618"/>
                    <a:pt x="2114" y="1643"/>
                    <a:pt x="2150" y="1655"/>
                  </a:cubicBezTo>
                  <a:lnTo>
                    <a:pt x="2180" y="1516"/>
                  </a:lnTo>
                  <a:cubicBezTo>
                    <a:pt x="2199" y="1437"/>
                    <a:pt x="2211" y="1364"/>
                    <a:pt x="2229" y="1279"/>
                  </a:cubicBezTo>
                  <a:cubicBezTo>
                    <a:pt x="2259" y="1122"/>
                    <a:pt x="2277" y="971"/>
                    <a:pt x="2302" y="801"/>
                  </a:cubicBezTo>
                  <a:lnTo>
                    <a:pt x="2326" y="801"/>
                  </a:lnTo>
                  <a:cubicBezTo>
                    <a:pt x="2332" y="959"/>
                    <a:pt x="2338" y="1122"/>
                    <a:pt x="2332" y="1273"/>
                  </a:cubicBezTo>
                  <a:cubicBezTo>
                    <a:pt x="2326" y="1346"/>
                    <a:pt x="2326" y="1431"/>
                    <a:pt x="2314" y="1503"/>
                  </a:cubicBezTo>
                  <a:cubicBezTo>
                    <a:pt x="2308" y="1582"/>
                    <a:pt x="2302" y="1655"/>
                    <a:pt x="2283" y="1734"/>
                  </a:cubicBezTo>
                  <a:lnTo>
                    <a:pt x="2374" y="1794"/>
                  </a:lnTo>
                  <a:lnTo>
                    <a:pt x="2465" y="1855"/>
                  </a:lnTo>
                  <a:lnTo>
                    <a:pt x="2489" y="1800"/>
                  </a:lnTo>
                  <a:cubicBezTo>
                    <a:pt x="2526" y="1703"/>
                    <a:pt x="2556" y="1606"/>
                    <a:pt x="2586" y="1503"/>
                  </a:cubicBezTo>
                  <a:cubicBezTo>
                    <a:pt x="2616" y="1407"/>
                    <a:pt x="2647" y="1310"/>
                    <a:pt x="2689" y="1201"/>
                  </a:cubicBezTo>
                  <a:lnTo>
                    <a:pt x="2871" y="589"/>
                  </a:lnTo>
                  <a:lnTo>
                    <a:pt x="2889" y="595"/>
                  </a:lnTo>
                  <a:cubicBezTo>
                    <a:pt x="2871" y="807"/>
                    <a:pt x="2828" y="1019"/>
                    <a:pt x="2792" y="1225"/>
                  </a:cubicBezTo>
                  <a:cubicBezTo>
                    <a:pt x="2768" y="1334"/>
                    <a:pt x="2750" y="1431"/>
                    <a:pt x="2725" y="1528"/>
                  </a:cubicBezTo>
                  <a:cubicBezTo>
                    <a:pt x="2701" y="1625"/>
                    <a:pt x="2671" y="1727"/>
                    <a:pt x="2641" y="1824"/>
                  </a:cubicBezTo>
                  <a:cubicBezTo>
                    <a:pt x="2628" y="1867"/>
                    <a:pt x="2616" y="1909"/>
                    <a:pt x="2604" y="1951"/>
                  </a:cubicBezTo>
                  <a:cubicBezTo>
                    <a:pt x="2641" y="1976"/>
                    <a:pt x="2671" y="2006"/>
                    <a:pt x="2707" y="2036"/>
                  </a:cubicBezTo>
                  <a:cubicBezTo>
                    <a:pt x="2731" y="2000"/>
                    <a:pt x="2750" y="1958"/>
                    <a:pt x="2768" y="1915"/>
                  </a:cubicBezTo>
                  <a:cubicBezTo>
                    <a:pt x="2804" y="1849"/>
                    <a:pt x="2828" y="1770"/>
                    <a:pt x="2859" y="1703"/>
                  </a:cubicBezTo>
                  <a:cubicBezTo>
                    <a:pt x="2895" y="1637"/>
                    <a:pt x="2919" y="1558"/>
                    <a:pt x="2955" y="1491"/>
                  </a:cubicBezTo>
                  <a:cubicBezTo>
                    <a:pt x="3010" y="1346"/>
                    <a:pt x="3064" y="1195"/>
                    <a:pt x="3119" y="1043"/>
                  </a:cubicBezTo>
                  <a:lnTo>
                    <a:pt x="3143" y="1049"/>
                  </a:lnTo>
                  <a:cubicBezTo>
                    <a:pt x="3125" y="1213"/>
                    <a:pt x="3095" y="1364"/>
                    <a:pt x="3058" y="1516"/>
                  </a:cubicBezTo>
                  <a:cubicBezTo>
                    <a:pt x="3046" y="1588"/>
                    <a:pt x="3022" y="1667"/>
                    <a:pt x="2998" y="1740"/>
                  </a:cubicBezTo>
                  <a:cubicBezTo>
                    <a:pt x="2974" y="1818"/>
                    <a:pt x="2955" y="1885"/>
                    <a:pt x="2925" y="1958"/>
                  </a:cubicBezTo>
                  <a:cubicBezTo>
                    <a:pt x="2901" y="2030"/>
                    <a:pt x="2877" y="2091"/>
                    <a:pt x="2852" y="2157"/>
                  </a:cubicBezTo>
                  <a:cubicBezTo>
                    <a:pt x="2883" y="2188"/>
                    <a:pt x="2925" y="2212"/>
                    <a:pt x="2955" y="2242"/>
                  </a:cubicBezTo>
                  <a:cubicBezTo>
                    <a:pt x="2986" y="2272"/>
                    <a:pt x="3022" y="2297"/>
                    <a:pt x="3052" y="2321"/>
                  </a:cubicBezTo>
                  <a:cubicBezTo>
                    <a:pt x="3095" y="2248"/>
                    <a:pt x="3131" y="2163"/>
                    <a:pt x="3173" y="2091"/>
                  </a:cubicBezTo>
                  <a:cubicBezTo>
                    <a:pt x="3210" y="2000"/>
                    <a:pt x="3246" y="1915"/>
                    <a:pt x="3282" y="1824"/>
                  </a:cubicBezTo>
                  <a:cubicBezTo>
                    <a:pt x="3325" y="1734"/>
                    <a:pt x="3361" y="1643"/>
                    <a:pt x="3391" y="1552"/>
                  </a:cubicBezTo>
                  <a:cubicBezTo>
                    <a:pt x="3458" y="1370"/>
                    <a:pt x="3518" y="1183"/>
                    <a:pt x="3579" y="983"/>
                  </a:cubicBezTo>
                  <a:lnTo>
                    <a:pt x="3603" y="989"/>
                  </a:lnTo>
                  <a:cubicBezTo>
                    <a:pt x="3585" y="1189"/>
                    <a:pt x="3543" y="1388"/>
                    <a:pt x="3506" y="1576"/>
                  </a:cubicBezTo>
                  <a:cubicBezTo>
                    <a:pt x="3482" y="1673"/>
                    <a:pt x="3452" y="1764"/>
                    <a:pt x="3428" y="1855"/>
                  </a:cubicBezTo>
                  <a:lnTo>
                    <a:pt x="3337" y="2127"/>
                  </a:lnTo>
                  <a:cubicBezTo>
                    <a:pt x="3300" y="2218"/>
                    <a:pt x="3270" y="2303"/>
                    <a:pt x="3234" y="2393"/>
                  </a:cubicBezTo>
                  <a:cubicBezTo>
                    <a:pt x="3222" y="2418"/>
                    <a:pt x="3210" y="2436"/>
                    <a:pt x="3204" y="2460"/>
                  </a:cubicBezTo>
                  <a:cubicBezTo>
                    <a:pt x="3234" y="2490"/>
                    <a:pt x="3270" y="2521"/>
                    <a:pt x="3300" y="2557"/>
                  </a:cubicBezTo>
                  <a:cubicBezTo>
                    <a:pt x="3337" y="2496"/>
                    <a:pt x="3373" y="2436"/>
                    <a:pt x="3403" y="2375"/>
                  </a:cubicBezTo>
                  <a:cubicBezTo>
                    <a:pt x="3434" y="2309"/>
                    <a:pt x="3476" y="2242"/>
                    <a:pt x="3506" y="2169"/>
                  </a:cubicBezTo>
                  <a:cubicBezTo>
                    <a:pt x="3537" y="2103"/>
                    <a:pt x="3573" y="2036"/>
                    <a:pt x="3603" y="1964"/>
                  </a:cubicBezTo>
                  <a:cubicBezTo>
                    <a:pt x="3664" y="1824"/>
                    <a:pt x="3724" y="1673"/>
                    <a:pt x="3779" y="1528"/>
                  </a:cubicBezTo>
                  <a:lnTo>
                    <a:pt x="3797" y="1540"/>
                  </a:lnTo>
                  <a:cubicBezTo>
                    <a:pt x="3779" y="1697"/>
                    <a:pt x="3749" y="1849"/>
                    <a:pt x="3706" y="1994"/>
                  </a:cubicBezTo>
                  <a:cubicBezTo>
                    <a:pt x="3688" y="2067"/>
                    <a:pt x="3670" y="2133"/>
                    <a:pt x="3646" y="2212"/>
                  </a:cubicBezTo>
                  <a:cubicBezTo>
                    <a:pt x="3627" y="2278"/>
                    <a:pt x="3597" y="2351"/>
                    <a:pt x="3573" y="2424"/>
                  </a:cubicBezTo>
                  <a:cubicBezTo>
                    <a:pt x="3543" y="2490"/>
                    <a:pt x="3518" y="2557"/>
                    <a:pt x="3488" y="2624"/>
                  </a:cubicBezTo>
                  <a:lnTo>
                    <a:pt x="3446" y="2720"/>
                  </a:lnTo>
                  <a:cubicBezTo>
                    <a:pt x="3537" y="2817"/>
                    <a:pt x="3615" y="2914"/>
                    <a:pt x="3700" y="3023"/>
                  </a:cubicBezTo>
                  <a:cubicBezTo>
                    <a:pt x="3718" y="3005"/>
                    <a:pt x="3730" y="2981"/>
                    <a:pt x="3749" y="2969"/>
                  </a:cubicBezTo>
                  <a:lnTo>
                    <a:pt x="3882" y="2787"/>
                  </a:lnTo>
                  <a:cubicBezTo>
                    <a:pt x="3930" y="2726"/>
                    <a:pt x="3973" y="2666"/>
                    <a:pt x="4009" y="2605"/>
                  </a:cubicBezTo>
                  <a:cubicBezTo>
                    <a:pt x="4094" y="2484"/>
                    <a:pt x="4178" y="2357"/>
                    <a:pt x="4263" y="2224"/>
                  </a:cubicBezTo>
                  <a:lnTo>
                    <a:pt x="4281" y="2236"/>
                  </a:lnTo>
                  <a:cubicBezTo>
                    <a:pt x="4239" y="2375"/>
                    <a:pt x="4178" y="2515"/>
                    <a:pt x="4112" y="2648"/>
                  </a:cubicBezTo>
                  <a:cubicBezTo>
                    <a:pt x="4082" y="2720"/>
                    <a:pt x="4039" y="2787"/>
                    <a:pt x="4009" y="2848"/>
                  </a:cubicBezTo>
                  <a:cubicBezTo>
                    <a:pt x="3973" y="2908"/>
                    <a:pt x="3936" y="2975"/>
                    <a:pt x="3900" y="3035"/>
                  </a:cubicBezTo>
                  <a:cubicBezTo>
                    <a:pt x="3870" y="3084"/>
                    <a:pt x="3845" y="3126"/>
                    <a:pt x="3815" y="3162"/>
                  </a:cubicBezTo>
                  <a:lnTo>
                    <a:pt x="3882" y="3253"/>
                  </a:lnTo>
                  <a:lnTo>
                    <a:pt x="3991" y="3150"/>
                  </a:lnTo>
                  <a:cubicBezTo>
                    <a:pt x="4033" y="3102"/>
                    <a:pt x="4069" y="3059"/>
                    <a:pt x="4118" y="3011"/>
                  </a:cubicBezTo>
                  <a:cubicBezTo>
                    <a:pt x="4203" y="2920"/>
                    <a:pt x="4287" y="2823"/>
                    <a:pt x="4366" y="2732"/>
                  </a:cubicBezTo>
                  <a:lnTo>
                    <a:pt x="4390" y="2751"/>
                  </a:lnTo>
                  <a:cubicBezTo>
                    <a:pt x="4336" y="2860"/>
                    <a:pt x="4275" y="2969"/>
                    <a:pt x="4209" y="3072"/>
                  </a:cubicBezTo>
                  <a:cubicBezTo>
                    <a:pt x="4178" y="3126"/>
                    <a:pt x="4142" y="3181"/>
                    <a:pt x="4112" y="3223"/>
                  </a:cubicBezTo>
                  <a:cubicBezTo>
                    <a:pt x="4069" y="3271"/>
                    <a:pt x="4039" y="3326"/>
                    <a:pt x="4003" y="3368"/>
                  </a:cubicBezTo>
                  <a:lnTo>
                    <a:pt x="3991" y="3392"/>
                  </a:lnTo>
                  <a:cubicBezTo>
                    <a:pt x="4112" y="3568"/>
                    <a:pt x="4233" y="3750"/>
                    <a:pt x="4354" y="3931"/>
                  </a:cubicBezTo>
                  <a:cubicBezTo>
                    <a:pt x="4602" y="3477"/>
                    <a:pt x="4669" y="2902"/>
                    <a:pt x="4536" y="2333"/>
                  </a:cubicBezTo>
                  <a:cubicBezTo>
                    <a:pt x="4384" y="1764"/>
                    <a:pt x="4051" y="1219"/>
                    <a:pt x="3579" y="807"/>
                  </a:cubicBezTo>
                  <a:cubicBezTo>
                    <a:pt x="3089" y="371"/>
                    <a:pt x="2447" y="105"/>
                    <a:pt x="1811" y="32"/>
                  </a:cubicBezTo>
                  <a:cubicBezTo>
                    <a:pt x="1651" y="11"/>
                    <a:pt x="1490" y="1"/>
                    <a:pt x="1331" y="1"/>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flipH="1">
              <a:off x="2060506" y="3021461"/>
              <a:ext cx="149334" cy="231856"/>
            </a:xfrm>
            <a:custGeom>
              <a:avLst/>
              <a:gdLst/>
              <a:ahLst/>
              <a:cxnLst/>
              <a:rect l="l" t="t" r="r" b="b"/>
              <a:pathLst>
                <a:path w="789" h="1225" extrusionOk="0">
                  <a:moveTo>
                    <a:pt x="83" y="0"/>
                  </a:moveTo>
                  <a:cubicBezTo>
                    <a:pt x="47" y="0"/>
                    <a:pt x="0" y="58"/>
                    <a:pt x="21" y="90"/>
                  </a:cubicBezTo>
                  <a:cubicBezTo>
                    <a:pt x="239" y="483"/>
                    <a:pt x="445" y="859"/>
                    <a:pt x="717" y="1216"/>
                  </a:cubicBezTo>
                  <a:cubicBezTo>
                    <a:pt x="722" y="1222"/>
                    <a:pt x="729" y="1225"/>
                    <a:pt x="737" y="1225"/>
                  </a:cubicBezTo>
                  <a:cubicBezTo>
                    <a:pt x="759" y="1225"/>
                    <a:pt x="788" y="1202"/>
                    <a:pt x="784" y="1180"/>
                  </a:cubicBezTo>
                  <a:cubicBezTo>
                    <a:pt x="687" y="719"/>
                    <a:pt x="445" y="332"/>
                    <a:pt x="100" y="5"/>
                  </a:cubicBezTo>
                  <a:cubicBezTo>
                    <a:pt x="95" y="2"/>
                    <a:pt x="89" y="0"/>
                    <a:pt x="83" y="0"/>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flipH="1">
              <a:off x="1790986" y="3116285"/>
              <a:ext cx="373808" cy="1015434"/>
            </a:xfrm>
            <a:custGeom>
              <a:avLst/>
              <a:gdLst/>
              <a:ahLst/>
              <a:cxnLst/>
              <a:rect l="l" t="t" r="r" b="b"/>
              <a:pathLst>
                <a:path w="1975" h="5365" extrusionOk="0">
                  <a:moveTo>
                    <a:pt x="122" y="0"/>
                  </a:moveTo>
                  <a:cubicBezTo>
                    <a:pt x="98" y="97"/>
                    <a:pt x="74" y="194"/>
                    <a:pt x="61" y="291"/>
                  </a:cubicBezTo>
                  <a:cubicBezTo>
                    <a:pt x="43" y="394"/>
                    <a:pt x="31" y="491"/>
                    <a:pt x="25" y="588"/>
                  </a:cubicBezTo>
                  <a:cubicBezTo>
                    <a:pt x="7" y="775"/>
                    <a:pt x="1" y="969"/>
                    <a:pt x="7" y="1151"/>
                  </a:cubicBezTo>
                  <a:cubicBezTo>
                    <a:pt x="43" y="1102"/>
                    <a:pt x="74" y="1066"/>
                    <a:pt x="116" y="1018"/>
                  </a:cubicBezTo>
                  <a:cubicBezTo>
                    <a:pt x="189" y="927"/>
                    <a:pt x="273" y="836"/>
                    <a:pt x="346" y="745"/>
                  </a:cubicBezTo>
                  <a:lnTo>
                    <a:pt x="364" y="757"/>
                  </a:lnTo>
                  <a:cubicBezTo>
                    <a:pt x="310" y="854"/>
                    <a:pt x="249" y="951"/>
                    <a:pt x="195" y="1048"/>
                  </a:cubicBezTo>
                  <a:cubicBezTo>
                    <a:pt x="164" y="1102"/>
                    <a:pt x="146" y="1151"/>
                    <a:pt x="116" y="1193"/>
                  </a:cubicBezTo>
                  <a:cubicBezTo>
                    <a:pt x="86" y="1242"/>
                    <a:pt x="55" y="1290"/>
                    <a:pt x="31" y="1339"/>
                  </a:cubicBezTo>
                  <a:lnTo>
                    <a:pt x="25" y="1351"/>
                  </a:lnTo>
                  <a:cubicBezTo>
                    <a:pt x="31" y="1429"/>
                    <a:pt x="37" y="1496"/>
                    <a:pt x="43" y="1563"/>
                  </a:cubicBezTo>
                  <a:lnTo>
                    <a:pt x="74" y="1526"/>
                  </a:lnTo>
                  <a:lnTo>
                    <a:pt x="207" y="1381"/>
                  </a:lnTo>
                  <a:cubicBezTo>
                    <a:pt x="298" y="1284"/>
                    <a:pt x="376" y="1187"/>
                    <a:pt x="467" y="1090"/>
                  </a:cubicBezTo>
                  <a:lnTo>
                    <a:pt x="485" y="1096"/>
                  </a:lnTo>
                  <a:cubicBezTo>
                    <a:pt x="425" y="1199"/>
                    <a:pt x="358" y="1308"/>
                    <a:pt x="298" y="1411"/>
                  </a:cubicBezTo>
                  <a:cubicBezTo>
                    <a:pt x="225" y="1520"/>
                    <a:pt x="158" y="1617"/>
                    <a:pt x="92" y="1726"/>
                  </a:cubicBezTo>
                  <a:cubicBezTo>
                    <a:pt x="86" y="1732"/>
                    <a:pt x="74" y="1744"/>
                    <a:pt x="67" y="1756"/>
                  </a:cubicBezTo>
                  <a:cubicBezTo>
                    <a:pt x="74" y="1817"/>
                    <a:pt x="92" y="1877"/>
                    <a:pt x="104" y="1938"/>
                  </a:cubicBezTo>
                  <a:lnTo>
                    <a:pt x="146" y="1896"/>
                  </a:lnTo>
                  <a:cubicBezTo>
                    <a:pt x="195" y="1847"/>
                    <a:pt x="249" y="1787"/>
                    <a:pt x="310" y="1732"/>
                  </a:cubicBezTo>
                  <a:lnTo>
                    <a:pt x="328" y="1738"/>
                  </a:lnTo>
                  <a:cubicBezTo>
                    <a:pt x="298" y="1799"/>
                    <a:pt x="267" y="1865"/>
                    <a:pt x="237" y="1926"/>
                  </a:cubicBezTo>
                  <a:lnTo>
                    <a:pt x="146" y="2101"/>
                  </a:lnTo>
                  <a:cubicBezTo>
                    <a:pt x="176" y="2229"/>
                    <a:pt x="207" y="2362"/>
                    <a:pt x="243" y="2489"/>
                  </a:cubicBezTo>
                  <a:lnTo>
                    <a:pt x="285" y="2646"/>
                  </a:lnTo>
                  <a:lnTo>
                    <a:pt x="358" y="2580"/>
                  </a:lnTo>
                  <a:cubicBezTo>
                    <a:pt x="400" y="2531"/>
                    <a:pt x="449" y="2483"/>
                    <a:pt x="491" y="2434"/>
                  </a:cubicBezTo>
                  <a:lnTo>
                    <a:pt x="631" y="2289"/>
                  </a:lnTo>
                  <a:lnTo>
                    <a:pt x="903" y="1998"/>
                  </a:lnTo>
                  <a:lnTo>
                    <a:pt x="915" y="2005"/>
                  </a:lnTo>
                  <a:cubicBezTo>
                    <a:pt x="848" y="2120"/>
                    <a:pt x="782" y="2222"/>
                    <a:pt x="709" y="2331"/>
                  </a:cubicBezTo>
                  <a:cubicBezTo>
                    <a:pt x="673" y="2380"/>
                    <a:pt x="643" y="2434"/>
                    <a:pt x="606" y="2489"/>
                  </a:cubicBezTo>
                  <a:lnTo>
                    <a:pt x="491" y="2640"/>
                  </a:lnTo>
                  <a:cubicBezTo>
                    <a:pt x="455" y="2695"/>
                    <a:pt x="425" y="2737"/>
                    <a:pt x="388" y="2792"/>
                  </a:cubicBezTo>
                  <a:cubicBezTo>
                    <a:pt x="370" y="2816"/>
                    <a:pt x="346" y="2834"/>
                    <a:pt x="334" y="2858"/>
                  </a:cubicBezTo>
                  <a:lnTo>
                    <a:pt x="376" y="3016"/>
                  </a:lnTo>
                  <a:lnTo>
                    <a:pt x="388" y="3010"/>
                  </a:lnTo>
                  <a:lnTo>
                    <a:pt x="491" y="2882"/>
                  </a:lnTo>
                  <a:cubicBezTo>
                    <a:pt x="528" y="2834"/>
                    <a:pt x="570" y="2798"/>
                    <a:pt x="600" y="2755"/>
                  </a:cubicBezTo>
                  <a:cubicBezTo>
                    <a:pt x="673" y="2670"/>
                    <a:pt x="740" y="2586"/>
                    <a:pt x="818" y="2495"/>
                  </a:cubicBezTo>
                  <a:lnTo>
                    <a:pt x="842" y="2501"/>
                  </a:lnTo>
                  <a:cubicBezTo>
                    <a:pt x="794" y="2604"/>
                    <a:pt x="740" y="2695"/>
                    <a:pt x="697" y="2786"/>
                  </a:cubicBezTo>
                  <a:cubicBezTo>
                    <a:pt x="673" y="2828"/>
                    <a:pt x="643" y="2876"/>
                    <a:pt x="618" y="2919"/>
                  </a:cubicBezTo>
                  <a:lnTo>
                    <a:pt x="540" y="3058"/>
                  </a:lnTo>
                  <a:cubicBezTo>
                    <a:pt x="509" y="3100"/>
                    <a:pt x="485" y="3149"/>
                    <a:pt x="461" y="3191"/>
                  </a:cubicBezTo>
                  <a:cubicBezTo>
                    <a:pt x="455" y="3209"/>
                    <a:pt x="449" y="3215"/>
                    <a:pt x="437" y="3221"/>
                  </a:cubicBezTo>
                  <a:cubicBezTo>
                    <a:pt x="467" y="3330"/>
                    <a:pt x="491" y="3427"/>
                    <a:pt x="528" y="3530"/>
                  </a:cubicBezTo>
                  <a:cubicBezTo>
                    <a:pt x="558" y="3639"/>
                    <a:pt x="588" y="3736"/>
                    <a:pt x="618" y="3845"/>
                  </a:cubicBezTo>
                  <a:lnTo>
                    <a:pt x="764" y="3700"/>
                  </a:lnTo>
                  <a:cubicBezTo>
                    <a:pt x="818" y="3639"/>
                    <a:pt x="879" y="3585"/>
                    <a:pt x="933" y="3524"/>
                  </a:cubicBezTo>
                  <a:cubicBezTo>
                    <a:pt x="1036" y="3403"/>
                    <a:pt x="1133" y="3276"/>
                    <a:pt x="1236" y="3149"/>
                  </a:cubicBezTo>
                  <a:lnTo>
                    <a:pt x="1254" y="3155"/>
                  </a:lnTo>
                  <a:cubicBezTo>
                    <a:pt x="1188" y="3300"/>
                    <a:pt x="1115" y="3433"/>
                    <a:pt x="1024" y="3560"/>
                  </a:cubicBezTo>
                  <a:cubicBezTo>
                    <a:pt x="976" y="3633"/>
                    <a:pt x="933" y="3694"/>
                    <a:pt x="885" y="3760"/>
                  </a:cubicBezTo>
                  <a:cubicBezTo>
                    <a:pt x="842" y="3821"/>
                    <a:pt x="794" y="3881"/>
                    <a:pt x="740" y="3942"/>
                  </a:cubicBezTo>
                  <a:cubicBezTo>
                    <a:pt x="721" y="3972"/>
                    <a:pt x="697" y="3996"/>
                    <a:pt x="673" y="4027"/>
                  </a:cubicBezTo>
                  <a:cubicBezTo>
                    <a:pt x="691" y="4087"/>
                    <a:pt x="709" y="4154"/>
                    <a:pt x="733" y="4214"/>
                  </a:cubicBezTo>
                  <a:lnTo>
                    <a:pt x="733" y="4220"/>
                  </a:lnTo>
                  <a:lnTo>
                    <a:pt x="782" y="4178"/>
                  </a:lnTo>
                  <a:lnTo>
                    <a:pt x="885" y="4069"/>
                  </a:lnTo>
                  <a:lnTo>
                    <a:pt x="994" y="3966"/>
                  </a:lnTo>
                  <a:cubicBezTo>
                    <a:pt x="1060" y="3893"/>
                    <a:pt x="1121" y="3821"/>
                    <a:pt x="1181" y="3736"/>
                  </a:cubicBezTo>
                  <a:lnTo>
                    <a:pt x="1206" y="3742"/>
                  </a:lnTo>
                  <a:cubicBezTo>
                    <a:pt x="1181" y="3833"/>
                    <a:pt x="1145" y="3918"/>
                    <a:pt x="1091" y="4002"/>
                  </a:cubicBezTo>
                  <a:cubicBezTo>
                    <a:pt x="1066" y="4045"/>
                    <a:pt x="1042" y="4087"/>
                    <a:pt x="1012" y="4124"/>
                  </a:cubicBezTo>
                  <a:lnTo>
                    <a:pt x="939" y="4245"/>
                  </a:lnTo>
                  <a:cubicBezTo>
                    <a:pt x="909" y="4281"/>
                    <a:pt x="885" y="4317"/>
                    <a:pt x="861" y="4360"/>
                  </a:cubicBezTo>
                  <a:cubicBezTo>
                    <a:pt x="848" y="4378"/>
                    <a:pt x="824" y="4402"/>
                    <a:pt x="812" y="4426"/>
                  </a:cubicBezTo>
                  <a:cubicBezTo>
                    <a:pt x="915" y="4735"/>
                    <a:pt x="1030" y="5056"/>
                    <a:pt x="1218" y="5365"/>
                  </a:cubicBezTo>
                  <a:lnTo>
                    <a:pt x="1357" y="5183"/>
                  </a:lnTo>
                  <a:cubicBezTo>
                    <a:pt x="1357" y="5159"/>
                    <a:pt x="1357" y="5147"/>
                    <a:pt x="1363" y="5123"/>
                  </a:cubicBezTo>
                  <a:cubicBezTo>
                    <a:pt x="1369" y="5062"/>
                    <a:pt x="1375" y="5001"/>
                    <a:pt x="1375" y="4941"/>
                  </a:cubicBezTo>
                  <a:cubicBezTo>
                    <a:pt x="1375" y="4820"/>
                    <a:pt x="1381" y="4699"/>
                    <a:pt x="1375" y="4578"/>
                  </a:cubicBezTo>
                  <a:lnTo>
                    <a:pt x="1369" y="4208"/>
                  </a:lnTo>
                  <a:lnTo>
                    <a:pt x="1393" y="4208"/>
                  </a:lnTo>
                  <a:cubicBezTo>
                    <a:pt x="1430" y="4329"/>
                    <a:pt x="1460" y="4450"/>
                    <a:pt x="1490" y="4572"/>
                  </a:cubicBezTo>
                  <a:cubicBezTo>
                    <a:pt x="1508" y="4632"/>
                    <a:pt x="1514" y="4693"/>
                    <a:pt x="1527" y="4753"/>
                  </a:cubicBezTo>
                  <a:lnTo>
                    <a:pt x="1551" y="4880"/>
                  </a:lnTo>
                  <a:cubicBezTo>
                    <a:pt x="1605" y="4783"/>
                    <a:pt x="1648" y="4693"/>
                    <a:pt x="1696" y="4584"/>
                  </a:cubicBezTo>
                  <a:cubicBezTo>
                    <a:pt x="1732" y="4487"/>
                    <a:pt x="1769" y="4384"/>
                    <a:pt x="1811" y="4275"/>
                  </a:cubicBezTo>
                  <a:cubicBezTo>
                    <a:pt x="1793" y="4245"/>
                    <a:pt x="1781" y="4214"/>
                    <a:pt x="1769" y="4178"/>
                  </a:cubicBezTo>
                  <a:cubicBezTo>
                    <a:pt x="1763" y="4142"/>
                    <a:pt x="1751" y="4093"/>
                    <a:pt x="1732" y="4057"/>
                  </a:cubicBezTo>
                  <a:lnTo>
                    <a:pt x="1690" y="3942"/>
                  </a:lnTo>
                  <a:lnTo>
                    <a:pt x="1642" y="3827"/>
                  </a:lnTo>
                  <a:lnTo>
                    <a:pt x="1551" y="3603"/>
                  </a:lnTo>
                  <a:lnTo>
                    <a:pt x="1575" y="3597"/>
                  </a:lnTo>
                  <a:cubicBezTo>
                    <a:pt x="1636" y="3657"/>
                    <a:pt x="1696" y="3724"/>
                    <a:pt x="1751" y="3791"/>
                  </a:cubicBezTo>
                  <a:lnTo>
                    <a:pt x="1823" y="3900"/>
                  </a:lnTo>
                  <a:lnTo>
                    <a:pt x="1884" y="3990"/>
                  </a:lnTo>
                  <a:cubicBezTo>
                    <a:pt x="1908" y="3900"/>
                    <a:pt x="1920" y="3809"/>
                    <a:pt x="1938" y="3718"/>
                  </a:cubicBezTo>
                  <a:cubicBezTo>
                    <a:pt x="1914" y="3688"/>
                    <a:pt x="1902" y="3663"/>
                    <a:pt x="1878" y="3633"/>
                  </a:cubicBezTo>
                  <a:cubicBezTo>
                    <a:pt x="1841" y="3573"/>
                    <a:pt x="1799" y="3506"/>
                    <a:pt x="1757" y="3445"/>
                  </a:cubicBezTo>
                  <a:cubicBezTo>
                    <a:pt x="1720" y="3385"/>
                    <a:pt x="1666" y="3324"/>
                    <a:pt x="1630" y="3264"/>
                  </a:cubicBezTo>
                  <a:lnTo>
                    <a:pt x="1496" y="3088"/>
                  </a:lnTo>
                  <a:cubicBezTo>
                    <a:pt x="1418" y="2973"/>
                    <a:pt x="1315" y="2858"/>
                    <a:pt x="1224" y="2749"/>
                  </a:cubicBezTo>
                  <a:lnTo>
                    <a:pt x="1242" y="2731"/>
                  </a:lnTo>
                  <a:cubicBezTo>
                    <a:pt x="1363" y="2822"/>
                    <a:pt x="1478" y="2919"/>
                    <a:pt x="1587" y="3022"/>
                  </a:cubicBezTo>
                  <a:lnTo>
                    <a:pt x="1751" y="3179"/>
                  </a:lnTo>
                  <a:lnTo>
                    <a:pt x="1908" y="3343"/>
                  </a:lnTo>
                  <a:cubicBezTo>
                    <a:pt x="1920" y="3361"/>
                    <a:pt x="1944" y="3385"/>
                    <a:pt x="1962" y="3403"/>
                  </a:cubicBezTo>
                  <a:cubicBezTo>
                    <a:pt x="1975" y="3149"/>
                    <a:pt x="1962" y="2888"/>
                    <a:pt x="1914" y="2634"/>
                  </a:cubicBezTo>
                  <a:cubicBezTo>
                    <a:pt x="1884" y="2610"/>
                    <a:pt x="1860" y="2598"/>
                    <a:pt x="1829" y="2574"/>
                  </a:cubicBezTo>
                  <a:cubicBezTo>
                    <a:pt x="1787" y="2537"/>
                    <a:pt x="1751" y="2507"/>
                    <a:pt x="1708" y="2459"/>
                  </a:cubicBezTo>
                  <a:cubicBezTo>
                    <a:pt x="1672" y="2422"/>
                    <a:pt x="1642" y="2374"/>
                    <a:pt x="1605" y="2337"/>
                  </a:cubicBezTo>
                  <a:lnTo>
                    <a:pt x="1496" y="2222"/>
                  </a:lnTo>
                  <a:lnTo>
                    <a:pt x="1387" y="2113"/>
                  </a:lnTo>
                  <a:cubicBezTo>
                    <a:pt x="1309" y="2035"/>
                    <a:pt x="1242" y="1962"/>
                    <a:pt x="1163" y="1883"/>
                  </a:cubicBezTo>
                  <a:lnTo>
                    <a:pt x="1181" y="1871"/>
                  </a:lnTo>
                  <a:cubicBezTo>
                    <a:pt x="1278" y="1920"/>
                    <a:pt x="1369" y="1980"/>
                    <a:pt x="1460" y="2041"/>
                  </a:cubicBezTo>
                  <a:lnTo>
                    <a:pt x="1599" y="2132"/>
                  </a:lnTo>
                  <a:cubicBezTo>
                    <a:pt x="1642" y="2162"/>
                    <a:pt x="1690" y="2204"/>
                    <a:pt x="1732" y="2229"/>
                  </a:cubicBezTo>
                  <a:cubicBezTo>
                    <a:pt x="1763" y="2253"/>
                    <a:pt x="1799" y="2277"/>
                    <a:pt x="1841" y="2307"/>
                  </a:cubicBezTo>
                  <a:cubicBezTo>
                    <a:pt x="1817" y="2222"/>
                    <a:pt x="1793" y="2132"/>
                    <a:pt x="1763" y="2053"/>
                  </a:cubicBezTo>
                  <a:cubicBezTo>
                    <a:pt x="1708" y="2005"/>
                    <a:pt x="1648" y="1968"/>
                    <a:pt x="1605" y="1920"/>
                  </a:cubicBezTo>
                  <a:cubicBezTo>
                    <a:pt x="1545" y="1865"/>
                    <a:pt x="1484" y="1805"/>
                    <a:pt x="1424" y="1762"/>
                  </a:cubicBezTo>
                  <a:cubicBezTo>
                    <a:pt x="1357" y="1708"/>
                    <a:pt x="1297" y="1665"/>
                    <a:pt x="1224" y="1617"/>
                  </a:cubicBezTo>
                  <a:cubicBezTo>
                    <a:pt x="1157" y="1575"/>
                    <a:pt x="1097" y="1526"/>
                    <a:pt x="1024" y="1484"/>
                  </a:cubicBezTo>
                  <a:cubicBezTo>
                    <a:pt x="885" y="1399"/>
                    <a:pt x="740" y="1314"/>
                    <a:pt x="600" y="1248"/>
                  </a:cubicBezTo>
                  <a:lnTo>
                    <a:pt x="612" y="1230"/>
                  </a:lnTo>
                  <a:cubicBezTo>
                    <a:pt x="782" y="1278"/>
                    <a:pt x="933" y="1339"/>
                    <a:pt x="1091" y="1405"/>
                  </a:cubicBezTo>
                  <a:cubicBezTo>
                    <a:pt x="1163" y="1435"/>
                    <a:pt x="1248" y="1472"/>
                    <a:pt x="1315" y="1514"/>
                  </a:cubicBezTo>
                  <a:cubicBezTo>
                    <a:pt x="1393" y="1550"/>
                    <a:pt x="1466" y="1593"/>
                    <a:pt x="1539" y="1641"/>
                  </a:cubicBezTo>
                  <a:cubicBezTo>
                    <a:pt x="1569" y="1653"/>
                    <a:pt x="1587" y="1672"/>
                    <a:pt x="1617" y="1684"/>
                  </a:cubicBezTo>
                  <a:cubicBezTo>
                    <a:pt x="1460" y="1332"/>
                    <a:pt x="1242" y="1006"/>
                    <a:pt x="994" y="727"/>
                  </a:cubicBezTo>
                  <a:cubicBezTo>
                    <a:pt x="733" y="436"/>
                    <a:pt x="449" y="194"/>
                    <a:pt x="122" y="0"/>
                  </a:cubicBezTo>
                  <a:close/>
                </a:path>
              </a:pathLst>
            </a:custGeom>
            <a:solidFill>
              <a:srgbClr val="5A7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0" name="Google Shape;490;p19"/>
          <p:cNvCxnSpPr>
            <a:cxnSpLocks/>
            <a:stCxn id="367" idx="1"/>
          </p:cNvCxnSpPr>
          <p:nvPr/>
        </p:nvCxnSpPr>
        <p:spPr>
          <a:xfrm flipH="1">
            <a:off x="3327600" y="1257713"/>
            <a:ext cx="1628100" cy="568500"/>
          </a:xfrm>
          <a:prstGeom prst="curvedConnector3">
            <a:avLst>
              <a:gd name="adj1" fmla="val 50000"/>
            </a:avLst>
          </a:prstGeom>
          <a:noFill/>
          <a:ln w="19050" cap="flat" cmpd="sng">
            <a:solidFill>
              <a:schemeClr val="dk1"/>
            </a:solidFill>
            <a:prstDash val="solid"/>
            <a:round/>
            <a:headEnd type="none" w="med" len="med"/>
            <a:tailEnd type="oval" w="med" len="med"/>
          </a:ln>
        </p:spPr>
      </p:cxnSp>
      <p:cxnSp>
        <p:nvCxnSpPr>
          <p:cNvPr id="492" name="Google Shape;492;p19"/>
          <p:cNvCxnSpPr>
            <a:cxnSpLocks/>
            <a:stCxn id="364" idx="1"/>
          </p:cNvCxnSpPr>
          <p:nvPr/>
        </p:nvCxnSpPr>
        <p:spPr>
          <a:xfrm flipH="1">
            <a:off x="3495000" y="3438319"/>
            <a:ext cx="1460700" cy="312600"/>
          </a:xfrm>
          <a:prstGeom prst="curvedConnector3">
            <a:avLst>
              <a:gd name="adj1" fmla="val 50000"/>
            </a:avLst>
          </a:prstGeom>
          <a:noFill/>
          <a:ln w="19050" cap="flat" cmpd="sng">
            <a:solidFill>
              <a:schemeClr val="dk1"/>
            </a:solidFill>
            <a:prstDash val="solid"/>
            <a:round/>
            <a:headEnd type="none" w="med" len="med"/>
            <a:tailEnd type="oval" w="med" len="med"/>
          </a:ln>
        </p:spPr>
      </p:cxnSp>
      <p:cxnSp>
        <p:nvCxnSpPr>
          <p:cNvPr id="494" name="Google Shape;494;p19"/>
          <p:cNvCxnSpPr>
            <a:cxnSpLocks/>
          </p:cNvCxnSpPr>
          <p:nvPr/>
        </p:nvCxnSpPr>
        <p:spPr>
          <a:xfrm rot="10800000">
            <a:off x="2188200" y="2353851"/>
            <a:ext cx="2767500" cy="357600"/>
          </a:xfrm>
          <a:prstGeom prst="curvedConnector3">
            <a:avLst>
              <a:gd name="adj1" fmla="val 50000"/>
            </a:avLst>
          </a:prstGeom>
          <a:noFill/>
          <a:ln w="19050" cap="flat" cmpd="sng">
            <a:solidFill>
              <a:schemeClr val="dk1"/>
            </a:solidFill>
            <a:prstDash val="solid"/>
            <a:round/>
            <a:headEnd type="none"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0"/>
          <p:cNvSpPr txBox="1">
            <a:spLocks noGrp="1"/>
          </p:cNvSpPr>
          <p:nvPr>
            <p:ph type="title"/>
          </p:nvPr>
        </p:nvSpPr>
        <p:spPr>
          <a:xfrm>
            <a:off x="720000" y="1"/>
            <a:ext cx="7704000" cy="6319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effectLst>
                  <a:outerShdw blurRad="38100" dist="38100" dir="2700000" algn="tl">
                    <a:srgbClr val="000000">
                      <a:alpha val="43137"/>
                    </a:srgbClr>
                  </a:outerShdw>
                </a:effectLst>
              </a:rPr>
              <a:t>GIAO DIỆN TRANG TRỦ </a:t>
            </a:r>
            <a:endParaRPr sz="3200"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9B2BB67-1AA5-9F6A-1312-381903B05996}"/>
              </a:ext>
            </a:extLst>
          </p:cNvPr>
          <p:cNvPicPr>
            <a:picLocks noChangeAspect="1"/>
          </p:cNvPicPr>
          <p:nvPr/>
        </p:nvPicPr>
        <p:blipFill>
          <a:blip r:embed="rId3"/>
          <a:stretch>
            <a:fillRect/>
          </a:stretch>
        </p:blipFill>
        <p:spPr>
          <a:xfrm>
            <a:off x="0" y="512956"/>
            <a:ext cx="9143999" cy="46585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86" name="Google Shape;586;p21"/>
          <p:cNvSpPr txBox="1">
            <a:spLocks noGrp="1"/>
          </p:cNvSpPr>
          <p:nvPr>
            <p:ph type="title"/>
          </p:nvPr>
        </p:nvSpPr>
        <p:spPr>
          <a:xfrm>
            <a:off x="720000" y="450105"/>
            <a:ext cx="77040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800">
                <a:effectLst>
                  <a:outerShdw blurRad="38100" dist="38100" dir="2700000" algn="tl">
                    <a:srgbClr val="000000">
                      <a:alpha val="43137"/>
                    </a:srgbClr>
                  </a:outerShdw>
                </a:effectLst>
              </a:rPr>
              <a:t>GIAO DIỆN TRANG ADMIN</a:t>
            </a:r>
          </a:p>
        </p:txBody>
      </p:sp>
      <p:pic>
        <p:nvPicPr>
          <p:cNvPr id="3" name="Picture 2" descr="A screenshot of a computer&#10;&#10;Description automatically generated">
            <a:extLst>
              <a:ext uri="{FF2B5EF4-FFF2-40B4-BE49-F238E27FC236}">
                <a16:creationId xmlns:a16="http://schemas.microsoft.com/office/drawing/2014/main" id="{479739D2-81EF-4AB3-E026-E4EA9F5C18DD}"/>
              </a:ext>
            </a:extLst>
          </p:cNvPr>
          <p:cNvPicPr>
            <a:picLocks noChangeAspect="1"/>
          </p:cNvPicPr>
          <p:nvPr/>
        </p:nvPicPr>
        <p:blipFill>
          <a:blip r:embed="rId3"/>
          <a:stretch>
            <a:fillRect/>
          </a:stretch>
        </p:blipFill>
        <p:spPr>
          <a:xfrm>
            <a:off x="0" y="869795"/>
            <a:ext cx="9143999" cy="4273705"/>
          </a:xfrm>
          <a:prstGeom prst="rect">
            <a:avLst/>
          </a:prstGeom>
          <a:noFill/>
          <a:ln>
            <a:noFill/>
          </a:ln>
        </p:spPr>
      </p:pic>
      <p:sp>
        <p:nvSpPr>
          <p:cNvPr id="587" name="Google Shape;587;p21"/>
          <p:cNvSpPr txBox="1"/>
          <p:nvPr/>
        </p:nvSpPr>
        <p:spPr>
          <a:xfrm>
            <a:off x="3370050" y="4066675"/>
            <a:ext cx="24039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dk1"/>
              </a:solidFill>
              <a:latin typeface="Chau Philomene One"/>
              <a:ea typeface="Chau Philomene One"/>
              <a:cs typeface="Chau Philomene One"/>
              <a:sym typeface="Chau Philomene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000" b="-15000"/>
            </a:stretch>
          </a:blipFill>
        </p:spPr>
        <p:txBody>
          <a:bodyPr/>
          <a:lstStyle/>
          <a:p>
            <a:endParaRPr lang="en-US" sz="900"/>
          </a:p>
        </p:txBody>
      </p:sp>
      <p:sp>
        <p:nvSpPr>
          <p:cNvPr id="3" name="TextBox 3"/>
          <p:cNvSpPr txBox="1"/>
          <p:nvPr/>
        </p:nvSpPr>
        <p:spPr>
          <a:xfrm>
            <a:off x="1827116" y="924814"/>
            <a:ext cx="5489768" cy="4292457"/>
          </a:xfrm>
          <a:prstGeom prst="rect">
            <a:avLst/>
          </a:prstGeom>
        </p:spPr>
        <p:txBody>
          <a:bodyPr lIns="0" tIns="0" rIns="0" bIns="0" rtlCol="0" anchor="t">
            <a:spAutoFit/>
          </a:bodyPr>
          <a:lstStyle/>
          <a:p>
            <a:pPr algn="ctr">
              <a:lnSpc>
                <a:spcPts val="17500"/>
              </a:lnSpc>
              <a:spcBef>
                <a:spcPct val="0"/>
              </a:spcBef>
            </a:pPr>
            <a:r>
              <a:rPr lang="en-US" sz="12500">
                <a:solidFill>
                  <a:srgbClr val="FFE89D"/>
                </a:solidFill>
                <a:latin typeface="Perandory Condensed"/>
                <a:ea typeface="Perandory Condensed"/>
                <a:cs typeface="Perandory Condensed"/>
                <a:sym typeface="Perandory Condensed"/>
              </a:rPr>
              <a:t>THANK YOU</a:t>
            </a:r>
          </a:p>
        </p:txBody>
      </p:sp>
      <p:sp>
        <p:nvSpPr>
          <p:cNvPr id="4" name="TextBox 4"/>
          <p:cNvSpPr txBox="1"/>
          <p:nvPr/>
        </p:nvSpPr>
        <p:spPr>
          <a:xfrm>
            <a:off x="1827116" y="457200"/>
            <a:ext cx="5489768" cy="280526"/>
          </a:xfrm>
          <a:prstGeom prst="rect">
            <a:avLst/>
          </a:prstGeom>
        </p:spPr>
        <p:txBody>
          <a:bodyPr lIns="0" tIns="0" rIns="0" bIns="0" rtlCol="0" anchor="t">
            <a:spAutoFit/>
          </a:bodyPr>
          <a:lstStyle/>
          <a:p>
            <a:pPr algn="ctr">
              <a:lnSpc>
                <a:spcPts val="2380"/>
              </a:lnSpc>
            </a:pPr>
            <a:r>
              <a:rPr lang="en-US" sz="1700">
                <a:solidFill>
                  <a:srgbClr val="FFE89D"/>
                </a:solidFill>
                <a:latin typeface="Heartland Sans Condensed"/>
                <a:ea typeface="Heartland Sans Condensed"/>
                <a:cs typeface="Heartland Sans Condensed"/>
                <a:sym typeface="Heartland Sans Condensed"/>
              </a:rPr>
              <a:t> MY PRESENTATION TITLE</a:t>
            </a:r>
          </a:p>
        </p:txBody>
      </p:sp>
      <p:sp>
        <p:nvSpPr>
          <p:cNvPr id="5" name="TextBox 5"/>
          <p:cNvSpPr txBox="1"/>
          <p:nvPr/>
        </p:nvSpPr>
        <p:spPr>
          <a:xfrm>
            <a:off x="1827116" y="4015105"/>
            <a:ext cx="5489768" cy="588303"/>
          </a:xfrm>
          <a:prstGeom prst="rect">
            <a:avLst/>
          </a:prstGeom>
        </p:spPr>
        <p:txBody>
          <a:bodyPr lIns="0" tIns="0" rIns="0" bIns="0" rtlCol="0" anchor="t">
            <a:spAutoFit/>
          </a:bodyPr>
          <a:lstStyle/>
          <a:p>
            <a:pPr algn="ctr">
              <a:lnSpc>
                <a:spcPts val="2380"/>
              </a:lnSpc>
            </a:pPr>
            <a:r>
              <a:rPr lang="en-US" sz="1700">
                <a:solidFill>
                  <a:srgbClr val="FFE89D"/>
                </a:solidFill>
                <a:latin typeface="Heartland Sans Condensed"/>
                <a:ea typeface="Heartland Sans Condensed"/>
                <a:cs typeface="Heartland Sans Condensed"/>
                <a:sym typeface="Heartland Sans Condensed"/>
              </a:rPr>
              <a:t>TTHIS IS THE END OF</a:t>
            </a:r>
          </a:p>
          <a:p>
            <a:pPr algn="ctr">
              <a:lnSpc>
                <a:spcPts val="2380"/>
              </a:lnSpc>
            </a:pPr>
            <a:r>
              <a:rPr lang="en-US" sz="1700">
                <a:solidFill>
                  <a:srgbClr val="FFE89D"/>
                </a:solidFill>
                <a:latin typeface="Heartland Sans Condensed"/>
                <a:ea typeface="Heartland Sans Condensed"/>
                <a:cs typeface="Heartland Sans Condensed"/>
                <a:sym typeface="Heartland Sans Condensed"/>
              </a:rPr>
              <a:t>MY PRESENTATION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TotalTime>
  <Words>247</Words>
  <Application>Microsoft Office PowerPoint</Application>
  <PresentationFormat>On-screen Show (16:9)</PresentationFormat>
  <Paragraphs>35</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Heartland Sans Condensed</vt:lpstr>
      <vt:lpstr>Chau Philomene One</vt:lpstr>
      <vt:lpstr>Trebuchet MS</vt:lpstr>
      <vt:lpstr>Wingdings 3</vt:lpstr>
      <vt:lpstr>Catamaran</vt:lpstr>
      <vt:lpstr>Arial</vt:lpstr>
      <vt:lpstr>Perandory Condensed</vt:lpstr>
      <vt:lpstr>Fira Sans Extra Condensed SemiBold</vt:lpstr>
      <vt:lpstr>Facet</vt:lpstr>
      <vt:lpstr>XÂY DỰNG WEB BÁN CÂY</vt:lpstr>
      <vt:lpstr>THÔNG TIN CÁ NHÂN</vt:lpstr>
      <vt:lpstr>ĐẶT VẤN ĐỀ VÀ MỤC ĐÍCH </vt:lpstr>
      <vt:lpstr>NGÔN NGỮ LẬP TRÌNH </vt:lpstr>
      <vt:lpstr>THƯ VIỆN </vt:lpstr>
      <vt:lpstr>GIAO DIỆN TRANG TRỦ </vt:lpstr>
      <vt:lpstr>GIAO DIỆN TRANG ADMIN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truckien1024</cp:lastModifiedBy>
  <cp:revision>4</cp:revision>
  <dcterms:modified xsi:type="dcterms:W3CDTF">2024-11-16T02:30:11Z</dcterms:modified>
</cp:coreProperties>
</file>