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2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3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6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77FB-129F-4958-B82D-2D8074586CB0}" type="datetimeFigureOut">
              <a:rPr lang="fr-FR" smtClean="0"/>
              <a:t>26/12/2019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98F0-251C-4DB8-9CF7-60DA98A0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62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H%C3%A9bergeur_we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fr/base-de-connaissances/base-de-connaissances-github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3C763D"/>
                </a:solidFill>
                <a:latin typeface="Helvetica Neue"/>
              </a:rPr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12800" b="1" dirty="0">
                <a:solidFill>
                  <a:srgbClr val="C00000"/>
                </a:solidFill>
              </a:rPr>
              <a:t>Définition :</a:t>
            </a:r>
          </a:p>
          <a:p>
            <a:pPr algn="l"/>
            <a:r>
              <a:rPr lang="fr-FR" sz="9600" dirty="0">
                <a:solidFill>
                  <a:schemeClr val="tx1"/>
                </a:solidFill>
              </a:rPr>
              <a:t>Git est un logiciel de gestion de versions décentralisé. C'est un logiciel libre créé par Linus </a:t>
            </a:r>
            <a:r>
              <a:rPr lang="fr-FR" sz="9600" dirty="0" err="1">
                <a:solidFill>
                  <a:schemeClr val="tx1"/>
                </a:solidFill>
              </a:rPr>
              <a:t>Torvalds</a:t>
            </a:r>
            <a:r>
              <a:rPr lang="fr-FR" sz="9600" dirty="0">
                <a:solidFill>
                  <a:schemeClr val="tx1"/>
                </a:solidFill>
              </a:rPr>
              <a:t>, auteur du noyau Linux.</a:t>
            </a:r>
          </a:p>
          <a:p>
            <a:pPr algn="l"/>
            <a:r>
              <a:rPr lang="fr-FR" sz="9600" dirty="0">
                <a:solidFill>
                  <a:schemeClr val="tx1"/>
                </a:solidFill>
              </a:rPr>
              <a:t>Git est conçu pour gérer tout, des petits aux très grands projets avec rapidité et efficacité.</a:t>
            </a:r>
          </a:p>
          <a:p>
            <a:pPr algn="l"/>
            <a:r>
              <a:rPr lang="fr-FR" sz="9600" dirty="0">
                <a:solidFill>
                  <a:schemeClr val="tx1"/>
                </a:solidFill>
              </a:rPr>
              <a:t>Git vous permet et vous encourage à avoir plusieurs succursales locales qui peuvent être entièrement indépendantes les unes des autres. La création, la fusion et la suppression de ces lignes de développement ne prennent que quelques secondes.</a:t>
            </a:r>
          </a:p>
          <a:p>
            <a:pPr algn="l"/>
            <a:endParaRPr lang="fr-F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2800" b="1" dirty="0">
                <a:solidFill>
                  <a:srgbClr val="C00000"/>
                </a:solidFill>
              </a:rPr>
              <a:t>Les mots clés :</a:t>
            </a:r>
          </a:p>
          <a:p>
            <a:pPr algn="l"/>
            <a:r>
              <a:rPr lang="fr-FR" sz="9600" dirty="0"/>
              <a:t>Gestion de versions,  suivre l’évolution d’un code source,  travailler à plusieurs.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rgbClr val="3C763D"/>
                </a:solidFill>
                <a:latin typeface="Helvetica Neue"/>
              </a:rPr>
              <a:t>GitHub</a:t>
            </a:r>
            <a:endParaRPr lang="fr-FR" dirty="0">
              <a:solidFill>
                <a:srgbClr val="3C763D"/>
              </a:solidFill>
              <a:latin typeface="Helvetica Neu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C00000"/>
                </a:solidFill>
              </a:rPr>
              <a:t>Définition :</a:t>
            </a:r>
          </a:p>
          <a:p>
            <a:r>
              <a:rPr lang="fr-FR" sz="2400" dirty="0" err="1" smtClean="0"/>
              <a:t>GitHub</a:t>
            </a:r>
            <a:r>
              <a:rPr lang="fr-FR" sz="2400" dirty="0" smtClean="0"/>
              <a:t> </a:t>
            </a:r>
            <a:r>
              <a:rPr lang="fr-FR" sz="2400" dirty="0"/>
              <a:t>est une plateforme d'hébergement de code pour le contrôle de version et la collaboration.</a:t>
            </a:r>
          </a:p>
          <a:p>
            <a:r>
              <a:rPr lang="fr-FR" sz="2400" dirty="0" err="1"/>
              <a:t>GitHub</a:t>
            </a:r>
            <a:r>
              <a:rPr lang="fr-FR" sz="2400" dirty="0"/>
              <a:t> nous permet de travailler ensemble sur des projets de n'importe où.</a:t>
            </a:r>
          </a:p>
          <a:p>
            <a:r>
              <a:rPr lang="fr-FR" sz="2400" dirty="0" err="1"/>
              <a:t>GitHub</a:t>
            </a:r>
            <a:r>
              <a:rPr lang="fr-FR" sz="2400" dirty="0"/>
              <a:t>  est un service web d'</a:t>
            </a:r>
            <a:r>
              <a:rPr lang="fr-FR" sz="2400" dirty="0">
                <a:hlinkClick r:id="rId2" tooltip="Hébergeur web"/>
              </a:rPr>
              <a:t>hébergement</a:t>
            </a:r>
            <a:r>
              <a:rPr lang="fr-FR" sz="2400" dirty="0"/>
              <a:t> et de gestion de développement de logiciels</a:t>
            </a:r>
          </a:p>
          <a:p>
            <a:pPr marL="0" indent="0">
              <a:buNone/>
            </a:pPr>
            <a:r>
              <a:rPr lang="fr-FR" b="1" dirty="0">
                <a:solidFill>
                  <a:srgbClr val="C00000"/>
                </a:solidFill>
              </a:rPr>
              <a:t>Les mots clés :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sz="2400" dirty="0"/>
              <a:t>Référentiels</a:t>
            </a:r>
            <a:r>
              <a:rPr lang="fr-FR" sz="2400" b="1" dirty="0"/>
              <a:t>, </a:t>
            </a:r>
            <a:r>
              <a:rPr lang="fr-FR" sz="2400" b="1" dirty="0" smtClean="0"/>
              <a:t> les</a:t>
            </a:r>
            <a:r>
              <a:rPr lang="fr-FR" sz="2400" b="1" dirty="0"/>
              <a:t> </a:t>
            </a:r>
            <a:r>
              <a:rPr lang="fr-FR" sz="2400" dirty="0"/>
              <a:t>branches</a:t>
            </a:r>
            <a:r>
              <a:rPr lang="fr-FR" sz="2400" b="1" dirty="0"/>
              <a:t>, Commit</a:t>
            </a:r>
            <a:r>
              <a:rPr lang="fr-FR" sz="2400" dirty="0"/>
              <a:t>, </a:t>
            </a:r>
            <a:r>
              <a:rPr lang="fr-FR" sz="2400" b="1" dirty="0"/>
              <a:t>Pull </a:t>
            </a:r>
            <a:r>
              <a:rPr lang="fr-FR" sz="2400" b="1" dirty="0" err="1"/>
              <a:t>Request</a:t>
            </a:r>
            <a:r>
              <a:rPr lang="fr-FR" dirty="0"/>
              <a:t> 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smtClean="0">
                <a:solidFill>
                  <a:srgbClr val="3C763D"/>
                </a:solidFill>
                <a:effectLst/>
                <a:latin typeface="Helvetica Neue"/>
              </a:rPr>
              <a:t>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u="sng" dirty="0">
                <a:solidFill>
                  <a:srgbClr val="0000FF"/>
                </a:solidFill>
                <a:ea typeface="Times New Roman"/>
                <a:cs typeface="Arial"/>
                <a:hlinkClick r:id="rId2"/>
              </a:rPr>
              <a:t>https://guides.github.com/activities/hello-world/</a:t>
            </a:r>
            <a:endParaRPr lang="fr-FR" dirty="0">
              <a:ea typeface="Times New Roman"/>
              <a:cs typeface="Arial"/>
            </a:endParaRPr>
          </a:p>
          <a:p>
            <a:r>
              <a:rPr lang="fr-FR" u="sng" dirty="0">
                <a:solidFill>
                  <a:srgbClr val="0000FF"/>
                </a:solidFill>
                <a:ea typeface="Times New Roman"/>
                <a:cs typeface="Arial"/>
                <a:hlinkClick r:id="rId3"/>
              </a:rPr>
              <a:t>https://kinsta.com/fr/base-de-connaissances/base-de-connaissances-github/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15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</Words>
  <Application>Microsoft Office PowerPoint</Application>
  <PresentationFormat>Affichage à l'écran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Git</vt:lpstr>
      <vt:lpstr>GitHub</vt:lpstr>
      <vt:lpstr>Référence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oussama</dc:creator>
  <cp:lastModifiedBy>oussama</cp:lastModifiedBy>
  <cp:revision>2</cp:revision>
  <dcterms:created xsi:type="dcterms:W3CDTF">2019-12-26T22:15:04Z</dcterms:created>
  <dcterms:modified xsi:type="dcterms:W3CDTF">2019-12-26T22:23:49Z</dcterms:modified>
</cp:coreProperties>
</file>