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9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0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6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7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A6B-4301-4228-B2E8-A4BF388F78F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8074-0CC3-4951-A0FC-E8D9FA586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spensees.fr/la-classe-puzzle-ou-le-retour-a-lecole-de-lintegration/" TargetMode="External"/><Relationship Id="rId2" Type="http://schemas.openxmlformats.org/officeDocument/2006/relationships/hyperlink" Target="https://www.jigsa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C00000"/>
                </a:solidFill>
              </a:rPr>
              <a:t>Method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jigsaw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fr-FR" sz="8000" dirty="0" err="1" smtClean="0">
                <a:solidFill>
                  <a:schemeClr val="tx1"/>
                </a:solidFill>
                <a:cs typeface="Arial" pitchFamily="34" charset="0"/>
              </a:rPr>
              <a:t>Méthod</a:t>
            </a:r>
            <a:r>
              <a:rPr lang="fr-FR" sz="8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fr-FR" sz="8000" dirty="0">
                <a:solidFill>
                  <a:schemeClr val="tx1"/>
                </a:solidFill>
                <a:cs typeface="Arial" pitchFamily="34" charset="0"/>
              </a:rPr>
              <a:t>‘</a:t>
            </a:r>
            <a:r>
              <a:rPr lang="fr-FR" sz="8000" dirty="0" err="1">
                <a:solidFill>
                  <a:schemeClr val="tx1"/>
                </a:solidFill>
                <a:cs typeface="Arial" pitchFamily="34" charset="0"/>
              </a:rPr>
              <a:t>jigsaw</a:t>
            </a:r>
            <a:r>
              <a:rPr lang="fr-FR" sz="8000" dirty="0">
                <a:solidFill>
                  <a:schemeClr val="tx1"/>
                </a:solidFill>
                <a:cs typeface="Arial" pitchFamily="34" charset="0"/>
              </a:rPr>
              <a:t>’ ( ou classe en puzzle ) est une méthode d’apprentissage coopératif, qui consiste à diviser les élèves d’une classe en 4 ou 5 groupes de six personnes, appelé groupe d’apprentissage.</a:t>
            </a:r>
          </a:p>
          <a:p>
            <a:pPr algn="l"/>
            <a:r>
              <a:rPr lang="fr-FR" sz="8000" dirty="0">
                <a:solidFill>
                  <a:schemeClr val="tx1"/>
                </a:solidFill>
                <a:cs typeface="Arial" pitchFamily="34" charset="0"/>
              </a:rPr>
              <a:t>Chaque élève doit faire sa recherche sur un paragraphe et présenter un rapport bien organisé à son groupe.</a:t>
            </a:r>
          </a:p>
          <a:p>
            <a:pPr algn="l"/>
            <a:r>
              <a:rPr lang="fr-FR" sz="8000" dirty="0">
                <a:solidFill>
                  <a:schemeClr val="tx1"/>
                </a:solidFill>
                <a:cs typeface="Arial" pitchFamily="34" charset="0"/>
              </a:rPr>
              <a:t>Ensuite, les groupes experts sont constitués  par les étudiants de chaque groupe qui ont la même partie de la leçon pour discuter et clarifier les principaux aspects de leur paragraphe.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9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Les mots clés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en puzzle </a:t>
            </a:r>
            <a:endParaRPr lang="fr-FR" dirty="0" smtClean="0"/>
          </a:p>
          <a:p>
            <a:r>
              <a:rPr lang="fr-FR" dirty="0" smtClean="0"/>
              <a:t>Groupe d’apprentissage</a:t>
            </a:r>
          </a:p>
          <a:p>
            <a:r>
              <a:rPr lang="fr-FR" dirty="0" smtClean="0"/>
              <a:t>groupe </a:t>
            </a:r>
            <a:r>
              <a:rPr lang="fr-FR" dirty="0"/>
              <a:t>expert.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Les liens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https://www.jigsaw.org</a:t>
            </a:r>
            <a:r>
              <a:rPr lang="fr-FR" dirty="0"/>
              <a:t> </a:t>
            </a:r>
          </a:p>
          <a:p>
            <a:r>
              <a:rPr lang="fr-FR" u="sng" dirty="0">
                <a:hlinkClick r:id="rId3"/>
              </a:rPr>
              <a:t>https://nospensees.fr/la-classe-puzzle-ou-le-retour-a-lecole-de-lintegration/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3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Method jigsaw</vt:lpstr>
      <vt:lpstr>Les mots clés </vt:lpstr>
      <vt:lpstr>Les liens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jigsaw</dc:title>
  <dc:creator>oussama</dc:creator>
  <cp:lastModifiedBy>oussama</cp:lastModifiedBy>
  <cp:revision>2</cp:revision>
  <dcterms:created xsi:type="dcterms:W3CDTF">2019-12-18T10:44:36Z</dcterms:created>
  <dcterms:modified xsi:type="dcterms:W3CDTF">2019-12-18T10:52:58Z</dcterms:modified>
</cp:coreProperties>
</file>