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6" r:id="rId5"/>
    <p:sldId id="262" r:id="rId6"/>
    <p:sldId id="257" r:id="rId7"/>
    <p:sldId id="264" r:id="rId8"/>
    <p:sldId id="263"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ez, impressionnez votre auditoire et collaborez" id="{B9B51309-D148-4332-87C2-07BE32FBCA3B}">
          <p14:sldIdLst>
            <p14:sldId id="262"/>
            <p14:sldId id="257"/>
            <p14:sldId id="264"/>
          </p14:sldIdLst>
        </p14:section>
        <p14:section name="En savoir plu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280" autoAdjust="0"/>
  </p:normalViewPr>
  <p:slideViewPr>
    <p:cSldViewPr snapToGrid="0">
      <p:cViewPr varScale="1">
        <p:scale>
          <a:sx n="93" d="100"/>
          <a:sy n="93" d="100"/>
        </p:scale>
        <p:origin x="33" y="216"/>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MainMaster modNotesMaster modHandout">
      <pc:chgData name="Fake Test User" userId="SID-0" providerId="Test" clId="FakeClientId" dt="2019-08-05T02:47:41.727" v="95"/>
      <pc:docMkLst>
        <pc:docMk/>
      </pc:docMkLst>
      <pc:sldChg chg="modSp mod modNotes">
        <pc:chgData name="Fake Test User" userId="SID-0" providerId="Test" clId="FakeClientId" dt="2019-08-02T07:56:00.070" v="32" actId="790"/>
        <pc:sldMkLst>
          <pc:docMk/>
          <pc:sldMk cId="2471807738" sldId="256"/>
        </pc:sldMkLst>
        <pc:spChg chg="mod">
          <ac:chgData name="Fake Test User" userId="SID-0" providerId="Test" clId="FakeClientId" dt="2019-08-02T07:56:00.070" v="32" actId="790"/>
          <ac:spMkLst>
            <pc:docMk/>
            <pc:sldMk cId="2471807738" sldId="256"/>
            <ac:spMk id="2" creationId="{00000000-0000-0000-0000-000000000000}"/>
          </ac:spMkLst>
        </pc:spChg>
        <pc:spChg chg="mod">
          <ac:chgData name="Fake Test User" userId="SID-0" providerId="Test" clId="FakeClientId" dt="2019-08-02T07:56:00.070" v="32" actId="790"/>
          <ac:spMkLst>
            <pc:docMk/>
            <pc:sldMk cId="2471807738" sldId="256"/>
            <ac:spMk id="3" creationId="{00000000-0000-0000-0000-000000000000}"/>
          </ac:spMkLst>
        </pc:spChg>
      </pc:sldChg>
      <pc:sldChg chg="modSp mod modNotes">
        <pc:chgData name="Fake Test User" userId="SID-0" providerId="Test" clId="FakeClientId" dt="2019-08-02T09:04:03.889" v="92" actId="20577"/>
        <pc:sldMkLst>
          <pc:docMk/>
          <pc:sldMk cId="1328676004" sldId="257"/>
        </pc:sldMkLst>
        <pc:spChg chg="mod">
          <ac:chgData name="Fake Test User" userId="SID-0" providerId="Test" clId="FakeClientId" dt="2019-08-02T07:55:36.946" v="29" actId="790"/>
          <ac:spMkLst>
            <pc:docMk/>
            <pc:sldMk cId="1328676004" sldId="257"/>
            <ac:spMk id="2" creationId="{00000000-0000-0000-0000-000000000000}"/>
          </ac:spMkLst>
        </pc:spChg>
        <pc:spChg chg="mod">
          <ac:chgData name="Fake Test User" userId="SID-0" providerId="Test" clId="FakeClientId" dt="2019-08-02T09:04:03.889" v="92" actId="20577"/>
          <ac:spMkLst>
            <pc:docMk/>
            <pc:sldMk cId="1328676004" sldId="257"/>
            <ac:spMk id="3" creationId="{00000000-0000-0000-0000-000000000000}"/>
          </ac:spMkLst>
        </pc:spChg>
        <pc:picChg chg="mod">
          <ac:chgData name="Fake Test User" userId="SID-0" providerId="Test" clId="FakeClientId" dt="2019-08-02T07:56:49.755" v="83" actId="1036"/>
          <ac:picMkLst>
            <pc:docMk/>
            <pc:sldMk cId="1328676004" sldId="257"/>
            <ac:picMk id="6" creationId="{00000000-0000-0000-0000-000000000000}"/>
          </ac:picMkLst>
        </pc:picChg>
        <pc:picChg chg="mod">
          <ac:chgData name="Fake Test User" userId="SID-0" providerId="Test" clId="FakeClientId" dt="2019-08-02T08:01:36.102" v="87" actId="14826"/>
          <ac:picMkLst>
            <pc:docMk/>
            <pc:sldMk cId="1328676004" sldId="257"/>
            <ac:picMk id="7" creationId="{00000000-0000-0000-0000-000000000000}"/>
          </ac:picMkLst>
        </pc:picChg>
        <pc:picChg chg="mod">
          <ac:chgData name="Fake Test User" userId="SID-0" providerId="Test" clId="FakeClientId" dt="2019-08-02T07:56:44.365" v="76" actId="1035"/>
          <ac:picMkLst>
            <pc:docMk/>
            <pc:sldMk cId="1328676004" sldId="257"/>
            <ac:picMk id="9" creationId="{00000000-0000-0000-0000-000000000000}"/>
          </ac:picMkLst>
        </pc:picChg>
        <pc:picChg chg="mod">
          <ac:chgData name="Fake Test User" userId="SID-0" providerId="Test" clId="FakeClientId" dt="2019-08-02T08:01:51.789" v="88" actId="14826"/>
          <ac:picMkLst>
            <pc:docMk/>
            <pc:sldMk cId="1328676004" sldId="257"/>
            <ac:picMk id="11" creationId="{00000000-0000-0000-0000-000000000000}"/>
          </ac:picMkLst>
        </pc:picChg>
      </pc:sldChg>
      <pc:sldChg chg="modSp mod modNotes">
        <pc:chgData name="Fake Test User" userId="SID-0" providerId="Test" clId="FakeClientId" dt="2019-08-02T08:01:15.384" v="86" actId="14826"/>
        <pc:sldMkLst>
          <pc:docMk/>
          <pc:sldMk cId="2090733893" sldId="262"/>
        </pc:sldMkLst>
        <pc:spChg chg="mod">
          <ac:chgData name="Fake Test User" userId="SID-0" providerId="Test" clId="FakeClientId" dt="2019-08-02T07:55:28.431" v="28" actId="790"/>
          <ac:spMkLst>
            <pc:docMk/>
            <pc:sldMk cId="2090733893" sldId="262"/>
            <ac:spMk id="2" creationId="{00000000-0000-0000-0000-000000000000}"/>
          </ac:spMkLst>
        </pc:spChg>
        <pc:spChg chg="mod">
          <ac:chgData name="Fake Test User" userId="SID-0" providerId="Test" clId="FakeClientId" dt="2019-08-02T07:55:28.431" v="28" actId="790"/>
          <ac:spMkLst>
            <pc:docMk/>
            <pc:sldMk cId="2090733893" sldId="262"/>
            <ac:spMk id="3" creationId="{00000000-0000-0000-0000-000000000000}"/>
          </ac:spMkLst>
        </pc:spChg>
        <pc:picChg chg="mod">
          <ac:chgData name="Fake Test User" userId="SID-0" providerId="Test" clId="FakeClientId" dt="2019-08-02T08:01:01.072" v="85" actId="14826"/>
          <ac:picMkLst>
            <pc:docMk/>
            <pc:sldMk cId="2090733893" sldId="262"/>
            <ac:picMk id="4" creationId="{00000000-0000-0000-0000-000000000000}"/>
          </ac:picMkLst>
        </pc:picChg>
        <pc:picChg chg="mod">
          <ac:chgData name="Fake Test User" userId="SID-0" providerId="Test" clId="FakeClientId" dt="2019-08-02T08:01:15.384" v="86" actId="14826"/>
          <ac:picMkLst>
            <pc:docMk/>
            <pc:sldMk cId="2090733893" sldId="262"/>
            <ac:picMk id="5" creationId="{00000000-0000-0000-0000-000000000000}"/>
          </ac:picMkLst>
        </pc:picChg>
        <pc:picChg chg="mod">
          <ac:chgData name="Fake Test User" userId="SID-0" providerId="Test" clId="FakeClientId" dt="2019-08-02T08:00:44.870" v="84" actId="14826"/>
          <ac:picMkLst>
            <pc:docMk/>
            <pc:sldMk cId="2090733893" sldId="262"/>
            <ac:picMk id="6" creationId="{00000000-0000-0000-0000-000000000000}"/>
          </ac:picMkLst>
        </pc:picChg>
      </pc:sldChg>
      <pc:sldChg chg="modSp mod modNotes">
        <pc:chgData name="Fake Test User" userId="SID-0" providerId="Test" clId="FakeClientId" dt="2019-08-02T09:05:49.337" v="94"/>
        <pc:sldMkLst>
          <pc:docMk/>
          <pc:sldMk cId="2317502127" sldId="263"/>
        </pc:sldMkLst>
        <pc:spChg chg="mod">
          <ac:chgData name="Fake Test User" userId="SID-0" providerId="Test" clId="FakeClientId" dt="2019-08-02T07:55:52.180" v="31" actId="790"/>
          <ac:spMkLst>
            <pc:docMk/>
            <pc:sldMk cId="2317502127" sldId="263"/>
            <ac:spMk id="2" creationId="{00000000-0000-0000-0000-000000000000}"/>
          </ac:spMkLst>
        </pc:spChg>
        <pc:spChg chg="mod">
          <ac:chgData name="Fake Test User" userId="SID-0" providerId="Test" clId="FakeClientId" dt="2019-08-02T07:55:52.180" v="31" actId="790"/>
          <ac:spMkLst>
            <pc:docMk/>
            <pc:sldMk cId="2317502127" sldId="263"/>
            <ac:spMk id="3" creationId="{00000000-0000-0000-0000-000000000000}"/>
          </ac:spMkLst>
        </pc:spChg>
        <pc:spChg chg="mod">
          <ac:chgData name="Fake Test User" userId="SID-0" providerId="Test" clId="FakeClientId" dt="2019-08-02T07:55:52.180" v="31" actId="790"/>
          <ac:spMkLst>
            <pc:docMk/>
            <pc:sldMk cId="2317502127" sldId="263"/>
            <ac:spMk id="4" creationId="{00000000-0000-0000-0000-000000000000}"/>
          </ac:spMkLst>
        </pc:spChg>
        <pc:spChg chg="mod">
          <ac:chgData name="Fake Test User" userId="SID-0" providerId="Test" clId="FakeClientId" dt="2019-08-02T09:05:49.337" v="94"/>
          <ac:spMkLst>
            <pc:docMk/>
            <pc:sldMk cId="2317502127" sldId="263"/>
            <ac:spMk id="8" creationId="{00000000-0000-0000-0000-000000000000}"/>
          </ac:spMkLst>
        </pc:spChg>
        <pc:spChg chg="mod">
          <ac:chgData name="Fake Test User" userId="SID-0" providerId="Test" clId="FakeClientId" dt="2019-08-02T09:05:35.603" v="93"/>
          <ac:spMkLst>
            <pc:docMk/>
            <pc:sldMk cId="2317502127" sldId="263"/>
            <ac:spMk id="9" creationId="{00000000-0000-0000-0000-000000000000}"/>
          </ac:spMkLst>
        </pc:spChg>
      </pc:sldChg>
      <pc:sldChg chg="modSp mod modNotes">
        <pc:chgData name="Fake Test User" userId="SID-0" providerId="Test" clId="FakeClientId" dt="2019-08-02T08:02:10.616" v="89" actId="14826"/>
        <pc:sldMkLst>
          <pc:docMk/>
          <pc:sldMk cId="1531532291" sldId="264"/>
        </pc:sldMkLst>
        <pc:spChg chg="mod">
          <ac:chgData name="Fake Test User" userId="SID-0" providerId="Test" clId="FakeClientId" dt="2019-08-02T07:55:44.117" v="30" actId="790"/>
          <ac:spMkLst>
            <pc:docMk/>
            <pc:sldMk cId="1531532291" sldId="264"/>
            <ac:spMk id="2" creationId="{00000000-0000-0000-0000-000000000000}"/>
          </ac:spMkLst>
        </pc:spChg>
        <pc:spChg chg="mod">
          <ac:chgData name="Fake Test User" userId="SID-0" providerId="Test" clId="FakeClientId" dt="2019-08-02T07:55:44.117" v="30" actId="790"/>
          <ac:spMkLst>
            <pc:docMk/>
            <pc:sldMk cId="1531532291" sldId="264"/>
            <ac:spMk id="3" creationId="{00000000-0000-0000-0000-000000000000}"/>
          </ac:spMkLst>
        </pc:spChg>
        <pc:picChg chg="mod">
          <ac:chgData name="Fake Test User" userId="SID-0" providerId="Test" clId="FakeClientId" dt="2019-08-02T08:02:10.616" v="89" actId="14826"/>
          <ac:picMkLst>
            <pc:docMk/>
            <pc:sldMk cId="1531532291" sldId="264"/>
            <ac:picMk id="5" creationId="{00000000-0000-0000-0000-000000000000}"/>
          </ac:picMkLst>
        </pc:picChg>
      </pc:sldChg>
      <pc:sldMasterChg chg="modSp mod modSldLayout">
        <pc:chgData name="Fake Test User" userId="SID-0" providerId="Test" clId="FakeClientId" dt="2019-08-05T02:47:41.727" v="95"/>
        <pc:sldMasterMkLst>
          <pc:docMk/>
          <pc:sldMasterMk cId="946754946" sldId="2147483660"/>
        </pc:sldMasterMkLst>
        <pc:spChg chg="mod">
          <ac:chgData name="Fake Test User" userId="SID-0" providerId="Test" clId="FakeClientId" dt="2019-08-02T07:50:40.647" v="19" actId="790"/>
          <ac:spMkLst>
            <pc:docMk/>
            <pc:sldMasterMk cId="946754946" sldId="2147483660"/>
            <ac:spMk id="2" creationId="{00000000-0000-0000-0000-000000000000}"/>
          </ac:spMkLst>
        </pc:spChg>
        <pc:spChg chg="mod">
          <ac:chgData name="Fake Test User" userId="SID-0" providerId="Test" clId="FakeClientId" dt="2019-08-02T07:50:40.647" v="19" actId="790"/>
          <ac:spMkLst>
            <pc:docMk/>
            <pc:sldMasterMk cId="946754946" sldId="2147483660"/>
            <ac:spMk id="3" creationId="{00000000-0000-0000-0000-000000000000}"/>
          </ac:spMkLst>
        </pc:spChg>
        <pc:spChg chg="mod">
          <ac:chgData name="Fake Test User" userId="SID-0" providerId="Test" clId="FakeClientId" dt="2019-08-02T07:50:40.647" v="19" actId="790"/>
          <ac:spMkLst>
            <pc:docMk/>
            <pc:sldMasterMk cId="946754946" sldId="2147483660"/>
            <ac:spMk id="4" creationId="{00000000-0000-0000-0000-000000000000}"/>
          </ac:spMkLst>
        </pc:spChg>
        <pc:spChg chg="mod">
          <ac:chgData name="Fake Test User" userId="SID-0" providerId="Test" clId="FakeClientId" dt="2019-08-02T07:50:40.647" v="19" actId="790"/>
          <ac:spMkLst>
            <pc:docMk/>
            <pc:sldMasterMk cId="946754946" sldId="2147483660"/>
            <ac:spMk id="5" creationId="{00000000-0000-0000-0000-000000000000}"/>
          </ac:spMkLst>
        </pc:spChg>
        <pc:spChg chg="mod">
          <ac:chgData name="Fake Test User" userId="SID-0" providerId="Test" clId="FakeClientId" dt="2019-08-02T07:50:40.647" v="19" actId="790"/>
          <ac:spMkLst>
            <pc:docMk/>
            <pc:sldMasterMk cId="946754946" sldId="2147483660"/>
            <ac:spMk id="6" creationId="{00000000-0000-0000-0000-000000000000}"/>
          </ac:spMkLst>
        </pc:spChg>
        <pc:sldLayoutChg chg="modSp mod">
          <pc:chgData name="Fake Test User" userId="SID-0" providerId="Test" clId="FakeClientId" dt="2019-08-02T07:47:47.774" v="7" actId="790"/>
          <pc:sldLayoutMkLst>
            <pc:docMk/>
            <pc:sldMasterMk cId="946754946" sldId="2147483660"/>
            <pc:sldLayoutMk cId="1718549498" sldId="2147483661"/>
          </pc:sldLayoutMkLst>
          <pc:spChg chg="mod">
            <ac:chgData name="Fake Test User" userId="SID-0" providerId="Test" clId="FakeClientId" dt="2019-08-02T07:47:47.774" v="7"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2T07:48:37.053" v="8" actId="790"/>
          <pc:sldLayoutMkLst>
            <pc:docMk/>
            <pc:sldMasterMk cId="946754946" sldId="2147483660"/>
            <pc:sldLayoutMk cId="2185836540" sldId="2147483662"/>
          </pc:sldLayoutMkLst>
          <pc:spChg chg="mod">
            <ac:chgData name="Fake Test User" userId="SID-0" providerId="Test" clId="FakeClientId" dt="2019-08-02T07:48:37.053" v="8"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2T07:48:53.714" v="9" actId="790"/>
          <pc:sldLayoutMkLst>
            <pc:docMk/>
            <pc:sldMasterMk cId="946754946" sldId="2147483660"/>
            <pc:sldLayoutMk cId="1335655537" sldId="2147483663"/>
          </pc:sldLayoutMkLst>
          <pc:spChg chg="mod">
            <ac:chgData name="Fake Test User" userId="SID-0" providerId="Test" clId="FakeClientId" dt="2019-08-02T07:48:53.714" v="9"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2T07:49:06.041" v="10" actId="790"/>
          <pc:sldLayoutMkLst>
            <pc:docMk/>
            <pc:sldMasterMk cId="946754946" sldId="2147483660"/>
            <pc:sldLayoutMk cId="3328223887" sldId="2147483664"/>
          </pc:sldLayoutMkLst>
          <pc:spChg chg="mod">
            <ac:chgData name="Fake Test User" userId="SID-0" providerId="Test" clId="FakeClientId" dt="2019-08-02T07:49:06.041" v="10"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5T02:47:41.727" v="95"/>
          <pc:sldLayoutMkLst>
            <pc:docMk/>
            <pc:sldMasterMk cId="946754946" sldId="2147483660"/>
            <pc:sldLayoutMk cId="3606029816" sldId="2147483665"/>
          </pc:sldLayoutMkLst>
          <pc:spChg chg="mod">
            <ac:chgData name="Fake Test User" userId="SID-0" providerId="Test" clId="FakeClientId" dt="2019-08-02T07:49:15.119" v="11"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5T02:47:41.727" v="95"/>
            <ac:spMkLst>
              <pc:docMk/>
              <pc:sldMasterMk cId="946754946" sldId="2147483660"/>
              <pc:sldLayoutMk cId="3606029816" sldId="2147483665"/>
              <ac:spMk id="5"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2T07:49:30.244" v="12" actId="790"/>
          <pc:sldLayoutMkLst>
            <pc:docMk/>
            <pc:sldMasterMk cId="946754946" sldId="2147483660"/>
            <pc:sldLayoutMk cId="100814485" sldId="2147483666"/>
          </pc:sldLayoutMkLst>
          <pc:spChg chg="mod">
            <ac:chgData name="Fake Test User" userId="SID-0" providerId="Test" clId="FakeClientId" dt="2019-08-02T07:49:30.244" v="12"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2T07:49:41.431" v="13" actId="790"/>
          <pc:sldLayoutMkLst>
            <pc:docMk/>
            <pc:sldMasterMk cId="946754946" sldId="2147483660"/>
            <pc:sldLayoutMk cId="4037432058" sldId="2147483667"/>
          </pc:sldLayoutMkLst>
          <pc:spChg chg="mod">
            <ac:chgData name="Fake Test User" userId="SID-0" providerId="Test" clId="FakeClientId" dt="2019-08-02T07:49:41.431" v="13"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2T07:49:41.431" v="13"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2T07:49:41.431" v="13"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2T07:49:51.102" v="14" actId="790"/>
          <pc:sldLayoutMkLst>
            <pc:docMk/>
            <pc:sldMasterMk cId="946754946" sldId="2147483660"/>
            <pc:sldLayoutMk cId="1784193825" sldId="2147483668"/>
          </pc:sldLayoutMkLst>
          <pc:spChg chg="mod">
            <ac:chgData name="Fake Test User" userId="SID-0" providerId="Test" clId="FakeClientId" dt="2019-08-02T07:49:51.102" v="14"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2T07:49:58.555" v="15" actId="790"/>
          <pc:sldLayoutMkLst>
            <pc:docMk/>
            <pc:sldMasterMk cId="946754946" sldId="2147483660"/>
            <pc:sldLayoutMk cId="3161095380" sldId="2147483669"/>
          </pc:sldLayoutMkLst>
          <pc:spChg chg="mod">
            <ac:chgData name="Fake Test User" userId="SID-0" providerId="Test" clId="FakeClientId" dt="2019-08-02T07:49:58.555" v="15"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2T07:50:05.789" v="16" actId="790"/>
          <pc:sldLayoutMkLst>
            <pc:docMk/>
            <pc:sldMasterMk cId="946754946" sldId="2147483660"/>
            <pc:sldLayoutMk cId="596921339" sldId="2147483670"/>
          </pc:sldLayoutMkLst>
          <pc:spChg chg="mod">
            <ac:chgData name="Fake Test User" userId="SID-0" providerId="Test" clId="FakeClientId" dt="2019-08-02T07:50:05.789" v="16"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2T07:50:24.991" v="18" actId="790"/>
          <pc:sldLayoutMkLst>
            <pc:docMk/>
            <pc:sldMasterMk cId="946754946" sldId="2147483660"/>
            <pc:sldLayoutMk cId="1302266631" sldId="2147483671"/>
          </pc:sldLayoutMkLst>
          <pc:spChg chg="mod">
            <ac:chgData name="Fake Test User" userId="SID-0" providerId="Test" clId="FakeClientId" dt="2019-08-02T07:50:24.991" v="18" actId="790"/>
            <ac:spMkLst>
              <pc:docMk/>
              <pc:sldMasterMk cId="946754946" sldId="2147483660"/>
              <pc:sldLayoutMk cId="1302266631" sldId="2147483671"/>
              <ac:spMk id="2"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3"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4"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5"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6"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7"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939EDDF0-E385-4E7B-A78C-7D97CABDF0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1"/>
          </a:p>
        </p:txBody>
      </p:sp>
      <p:sp>
        <p:nvSpPr>
          <p:cNvPr id="3" name="Espace réservé de la date 2">
            <a:extLst>
              <a:ext uri="{FF2B5EF4-FFF2-40B4-BE49-F238E27FC236}">
                <a16:creationId xmlns:a16="http://schemas.microsoft.com/office/drawing/2014/main" xmlns="" id="{D575BFFE-4A85-44EA-984D-F538D7CF15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CA80C8-535F-440E-AA0E-1AA1F0916E66}" type="datetime1">
              <a:rPr lang="fr-FR" noProof="1" smtClean="0"/>
              <a:t>21/12/2019</a:t>
            </a:fld>
            <a:endParaRPr lang="fr-FR" noProof="1"/>
          </a:p>
        </p:txBody>
      </p:sp>
      <p:sp>
        <p:nvSpPr>
          <p:cNvPr id="4" name="Espace réservé du pied de page 3">
            <a:extLst>
              <a:ext uri="{FF2B5EF4-FFF2-40B4-BE49-F238E27FC236}">
                <a16:creationId xmlns:a16="http://schemas.microsoft.com/office/drawing/2014/main" xmlns="" id="{A2F27037-9A1F-4071-8767-8992AD3328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1"/>
          </a:p>
        </p:txBody>
      </p:sp>
      <p:sp>
        <p:nvSpPr>
          <p:cNvPr id="5" name="Espace réservé du numéro de diapositive 4">
            <a:extLst>
              <a:ext uri="{FF2B5EF4-FFF2-40B4-BE49-F238E27FC236}">
                <a16:creationId xmlns:a16="http://schemas.microsoft.com/office/drawing/2014/main" xmlns="" id="{3F197AF3-92B7-4C80-B4E8-9070C8AA85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F6F08F-0F05-4FF1-A4A2-687DED3B701D}" type="slidenum">
              <a:rPr lang="fr-FR" noProof="1" smtClean="0"/>
              <a:t>‹N°›</a:t>
            </a:fld>
            <a:endParaRPr lang="fr-FR" noProof="1"/>
          </a:p>
        </p:txBody>
      </p:sp>
    </p:spTree>
    <p:extLst>
      <p:ext uri="{BB962C8B-B14F-4D97-AF65-F5344CB8AC3E}">
        <p14:creationId xmlns:p14="http://schemas.microsoft.com/office/powerpoint/2010/main" val="33419846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846C65A-61FB-4959-83C9-6E4B5CD9F47A}" type="datetime1">
              <a:rPr lang="fr-FR" noProof="1" smtClean="0"/>
              <a:t>21/12/2019</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rtlCol="0"/>
          <a:lstStyle/>
          <a:p>
            <a:pPr rtl="0"/>
            <a:endParaRPr lang="fr-FR" noProof="1"/>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noProof="1" smtClean="0"/>
              <a:t>1</a:t>
            </a:fld>
            <a:endParaRPr lang="fr-FR" noProof="1"/>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368215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50591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4</a:t>
            </a:fld>
            <a:endParaRPr lang="fr-FR" noProof="1"/>
          </a:p>
        </p:txBody>
      </p:sp>
    </p:spTree>
    <p:extLst>
      <p:ext uri="{BB962C8B-B14F-4D97-AF65-F5344CB8AC3E}">
        <p14:creationId xmlns:p14="http://schemas.microsoft.com/office/powerpoint/2010/main" val="79218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rtlCol="0"/>
          <a:lstStyle/>
          <a:p>
            <a:pPr rtl="0"/>
            <a:r>
              <a:rPr lang="fr-FR" noProof="1"/>
              <a:t>En mode Diaporama, cliquez sur la flèche pour accéder au Centre de prise en main de PowerPoint.</a:t>
            </a: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noProof="1" smtClean="0"/>
              <a:t>5</a:t>
            </a:fld>
            <a:endParaRPr lang="fr-FR" noProof="1"/>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ctrTitle"/>
          </p:nvPr>
        </p:nvSpPr>
        <p:spPr>
          <a:xfrm>
            <a:off x="838200" y="2061006"/>
            <a:ext cx="10515600" cy="2387600"/>
          </a:xfrm>
        </p:spPr>
        <p:txBody>
          <a:bodyPr rtlCol="0" anchor="b">
            <a:normAutofit/>
          </a:bodyPr>
          <a:lstStyle>
            <a:lvl1pPr algn="l">
              <a:defRPr sz="5400">
                <a:solidFill>
                  <a:schemeClr val="bg1"/>
                </a:solidFill>
              </a:defRPr>
            </a:lvl1pPr>
          </a:lstStyle>
          <a:p>
            <a:pPr rtl="0"/>
            <a:r>
              <a:rPr lang="fr-FR" noProof="1" smtClean="0"/>
              <a:t>Modifiez le style du titre</a:t>
            </a:r>
            <a:endParaRPr lang="fr-FR" noProof="1"/>
          </a:p>
        </p:txBody>
      </p:sp>
      <p:sp>
        <p:nvSpPr>
          <p:cNvPr id="3" name="Sous-titre 2"/>
          <p:cNvSpPr>
            <a:spLocks noGrp="1"/>
          </p:cNvSpPr>
          <p:nvPr>
            <p:ph type="subTitle" idx="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1" smtClean="0"/>
              <a:t>Modifiez le style des sous-titres du masque</a:t>
            </a:r>
            <a:endParaRPr lang="fr-FR" noProof="1"/>
          </a:p>
        </p:txBody>
      </p:sp>
      <p:sp>
        <p:nvSpPr>
          <p:cNvPr id="4" name="Espace réservé de la date 3"/>
          <p:cNvSpPr>
            <a:spLocks noGrp="1"/>
          </p:cNvSpPr>
          <p:nvPr>
            <p:ph type="dt" sz="half" idx="10"/>
          </p:nvPr>
        </p:nvSpPr>
        <p:spPr/>
        <p:txBody>
          <a:bodyPr rtlCol="0"/>
          <a:lstStyle/>
          <a:p>
            <a:pPr rtl="0"/>
            <a:fld id="{AA77023D-EB21-4259-80AC-48A788C55EA1}" type="datetime1">
              <a:rPr lang="fr-FR" noProof="1" smtClean="0"/>
              <a:t>21/12/2019</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fr-FR" noProof="1" smtClean="0"/>
              <a:t>Modifiez le style du titre</a:t>
            </a:r>
            <a:endParaRPr lang="fr-FR" noProof="1"/>
          </a:p>
        </p:txBody>
      </p:sp>
      <p:sp>
        <p:nvSpPr>
          <p:cNvPr id="3" name="Espace réservé du texte vertical 2"/>
          <p:cNvSpPr>
            <a:spLocks noGrp="1"/>
          </p:cNvSpPr>
          <p:nvPr>
            <p:ph type="body" orient="vert" idx="1" hasCustomPrompt="1"/>
          </p:nvPr>
        </p:nvSpPr>
        <p:spPr/>
        <p:txBody>
          <a:bodyPr vert="eaVert"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4" name="Espace réservé de la date 3"/>
          <p:cNvSpPr>
            <a:spLocks noGrp="1"/>
          </p:cNvSpPr>
          <p:nvPr>
            <p:ph type="dt" sz="half" idx="10"/>
          </p:nvPr>
        </p:nvSpPr>
        <p:spPr/>
        <p:txBody>
          <a:bodyPr rtlCol="0"/>
          <a:lstStyle/>
          <a:p>
            <a:pPr rtl="0"/>
            <a:fld id="{B5EF757E-1FC7-49D5-AEB2-732A3E6CC1EA}" type="datetime1">
              <a:rPr lang="fr-FR" noProof="1" smtClean="0"/>
              <a:t>21/12/2019</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vertical 1"/>
          <p:cNvSpPr>
            <a:spLocks noGrp="1"/>
          </p:cNvSpPr>
          <p:nvPr>
            <p:ph type="title" orient="vert"/>
          </p:nvPr>
        </p:nvSpPr>
        <p:spPr>
          <a:xfrm>
            <a:off x="10215419" y="365125"/>
            <a:ext cx="1819564" cy="5811838"/>
          </a:xfrm>
        </p:spPr>
        <p:txBody>
          <a:bodyPr vert="eaVert" rtlCol="0" anchor="b">
            <a:normAutofit/>
          </a:bodyPr>
          <a:lstStyle>
            <a:lvl1pPr>
              <a:defRPr sz="3600">
                <a:solidFill>
                  <a:schemeClr val="bg1"/>
                </a:solidFill>
              </a:defRPr>
            </a:lvl1pPr>
          </a:lstStyle>
          <a:p>
            <a:pPr rtl="0"/>
            <a:r>
              <a:rPr lang="fr-FR" noProof="1" smtClean="0"/>
              <a:t>Modifiez le style du titre</a:t>
            </a:r>
            <a:endParaRPr lang="fr-FR" noProof="1"/>
          </a:p>
        </p:txBody>
      </p:sp>
      <p:sp>
        <p:nvSpPr>
          <p:cNvPr id="3" name="Espace réservé du texte vertical 2"/>
          <p:cNvSpPr>
            <a:spLocks noGrp="1"/>
          </p:cNvSpPr>
          <p:nvPr>
            <p:ph type="body" orient="vert" idx="1" hasCustomPrompt="1"/>
          </p:nvPr>
        </p:nvSpPr>
        <p:spPr>
          <a:xfrm>
            <a:off x="838201" y="365125"/>
            <a:ext cx="7734300" cy="5811838"/>
          </a:xfrm>
        </p:spPr>
        <p:txBody>
          <a:bodyPr vert="eaVert"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4" name="Espace réservé de la date 3"/>
          <p:cNvSpPr>
            <a:spLocks noGrp="1"/>
          </p:cNvSpPr>
          <p:nvPr>
            <p:ph type="dt" sz="half" idx="10"/>
          </p:nvPr>
        </p:nvSpPr>
        <p:spPr/>
        <p:txBody>
          <a:bodyPr rtlCol="0"/>
          <a:lstStyle/>
          <a:p>
            <a:pPr rtl="0"/>
            <a:fld id="{F38C3719-54C4-4F10-9146-F0097BD58485}" type="datetime1">
              <a:rPr lang="fr-FR" noProof="1" dirty="0" smtClean="0"/>
              <a:t>21/12/2019</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fr-FR" noProof="1" smtClean="0"/>
              <a:t>Modifiez le style du titre</a:t>
            </a:r>
            <a:endParaRPr lang="fr-FR" noProof="1"/>
          </a:p>
        </p:txBody>
      </p:sp>
      <p:sp>
        <p:nvSpPr>
          <p:cNvPr id="3" name="Espace réservé du contenu 2"/>
          <p:cNvSpPr>
            <a:spLocks noGrp="1"/>
          </p:cNvSpPr>
          <p:nvPr>
            <p:ph idx="1" hasCustomPrompt="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4" name="Espace réservé de la date 3"/>
          <p:cNvSpPr>
            <a:spLocks noGrp="1"/>
          </p:cNvSpPr>
          <p:nvPr>
            <p:ph type="dt" sz="half" idx="10"/>
          </p:nvPr>
        </p:nvSpPr>
        <p:spPr/>
        <p:txBody>
          <a:bodyPr rtlCol="0"/>
          <a:lstStyle/>
          <a:p>
            <a:pPr rtl="0"/>
            <a:fld id="{1C8CAD2D-47EE-4F0A-BAF2-92133FFDB43B}" type="datetime1">
              <a:rPr lang="fr-FR" noProof="1" smtClean="0"/>
              <a:t>21/12/2019</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838201" y="2402238"/>
            <a:ext cx="4508715" cy="2187227"/>
          </a:xfrm>
        </p:spPr>
        <p:txBody>
          <a:bodyPr rtlCol="0" anchor="ctr">
            <a:noAutofit/>
          </a:bodyPr>
          <a:lstStyle>
            <a:lvl1pPr algn="l">
              <a:defRPr sz="4800">
                <a:solidFill>
                  <a:srgbClr val="D24726"/>
                </a:solidFill>
              </a:defRPr>
            </a:lvl1pPr>
          </a:lstStyle>
          <a:p>
            <a:pPr rtl="0"/>
            <a:r>
              <a:rPr lang="fr-FR" noProof="1" smtClean="0"/>
              <a:t>Modifiez le style du titre</a:t>
            </a:r>
            <a:endParaRPr lang="fr-FR" noProof="1"/>
          </a:p>
        </p:txBody>
      </p:sp>
      <p:sp>
        <p:nvSpPr>
          <p:cNvPr id="3" name="Espace réservé du texte 2"/>
          <p:cNvSpPr>
            <a:spLocks noGrp="1"/>
          </p:cNvSpPr>
          <p:nvPr>
            <p:ph type="body" idx="1" hasCustomPrompt="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fr-FR" noProof="1"/>
              <a:t>Modifiez les styles du texte du masque</a:t>
            </a:r>
          </a:p>
        </p:txBody>
      </p:sp>
      <p:sp>
        <p:nvSpPr>
          <p:cNvPr id="4" name="Espace réservé de la date 3"/>
          <p:cNvSpPr>
            <a:spLocks noGrp="1"/>
          </p:cNvSpPr>
          <p:nvPr>
            <p:ph type="dt" sz="half" idx="10"/>
          </p:nvPr>
        </p:nvSpPr>
        <p:spPr/>
        <p:txBody>
          <a:bodyPr rtlCol="0"/>
          <a:lstStyle/>
          <a:p>
            <a:pPr rtl="0"/>
            <a:fld id="{FCC0A4B0-B6AE-4170-ACA7-FAB91F4CF5B0}" type="datetime1">
              <a:rPr lang="fr-FR" noProof="1" smtClean="0"/>
              <a:t>21/12/2019</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fr-FR" noProof="1" smtClean="0"/>
              <a:t>Modifiez le style du titre</a:t>
            </a:r>
            <a:endParaRPr lang="fr-FR" noProof="1"/>
          </a:p>
        </p:txBody>
      </p:sp>
      <p:sp>
        <p:nvSpPr>
          <p:cNvPr id="3" name="Espace réservé du contenu 2"/>
          <p:cNvSpPr>
            <a:spLocks noGrp="1"/>
          </p:cNvSpPr>
          <p:nvPr>
            <p:ph sz="half" idx="1" hasCustomPrompt="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4" name="Espace réservé du contenu 3"/>
          <p:cNvSpPr>
            <a:spLocks noGrp="1"/>
          </p:cNvSpPr>
          <p:nvPr>
            <p:ph sz="half" idx="2" hasCustomPrompt="1"/>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5" name="Espace réservé de la date 4"/>
          <p:cNvSpPr>
            <a:spLocks noGrp="1"/>
          </p:cNvSpPr>
          <p:nvPr>
            <p:ph type="dt" sz="half" idx="10"/>
          </p:nvPr>
        </p:nvSpPr>
        <p:spPr/>
        <p:txBody>
          <a:bodyPr rtlCol="0"/>
          <a:lstStyle/>
          <a:p>
            <a:pPr rtl="0"/>
            <a:fld id="{CE7B8C0C-3F00-4B27-BB5E-7BBF8923B0AC}" type="datetime1">
              <a:rPr lang="fr-FR" noProof="1" smtClean="0"/>
              <a:t>21/12/2019</a:t>
            </a:fld>
            <a:endParaRPr lang="fr-FR" noProof="1"/>
          </a:p>
        </p:txBody>
      </p:sp>
      <p:sp>
        <p:nvSpPr>
          <p:cNvPr id="6" name="Espace réservé du pied de page 5"/>
          <p:cNvSpPr>
            <a:spLocks noGrp="1"/>
          </p:cNvSpPr>
          <p:nvPr>
            <p:ph type="ftr" sz="quarter" idx="11"/>
          </p:nvPr>
        </p:nvSpPr>
        <p:spPr/>
        <p:txBody>
          <a:bodyPr rtlCol="0"/>
          <a:lstStyle/>
          <a:p>
            <a:pPr rtl="0"/>
            <a:endParaRPr lang="fr-FR" noProof="1"/>
          </a:p>
        </p:txBody>
      </p:sp>
      <p:sp>
        <p:nvSpPr>
          <p:cNvPr id="7" name="Espace réservé du numéro de diapositive 6"/>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9600" y="0"/>
            <a:ext cx="10737851" cy="1228436"/>
          </a:xfrm>
        </p:spPr>
        <p:txBody>
          <a:bodyPr rtlCol="0" anchor="b">
            <a:normAutofit/>
          </a:bodyPr>
          <a:lstStyle>
            <a:lvl1pPr>
              <a:defRPr sz="3600">
                <a:solidFill>
                  <a:schemeClr val="bg1"/>
                </a:solidFill>
              </a:defRPr>
            </a:lvl1pPr>
          </a:lstStyle>
          <a:p>
            <a:pPr rtl="0"/>
            <a:r>
              <a:rPr lang="fr-FR" noProof="1" smtClean="0"/>
              <a:t>Modifiez le style du titre</a:t>
            </a:r>
            <a:endParaRPr lang="fr-FR" noProof="1"/>
          </a:p>
        </p:txBody>
      </p:sp>
      <p:sp>
        <p:nvSpPr>
          <p:cNvPr id="3" name="Espace réservé du texte 2"/>
          <p:cNvSpPr>
            <a:spLocks noGrp="1"/>
          </p:cNvSpPr>
          <p:nvPr>
            <p:ph type="body" idx="1" hasCustomPrompt="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1"/>
              <a:t>Modifiez les styles du texte du masque</a:t>
            </a:r>
          </a:p>
        </p:txBody>
      </p:sp>
      <p:sp>
        <p:nvSpPr>
          <p:cNvPr id="4" name="Espace réservé du contenu 3"/>
          <p:cNvSpPr>
            <a:spLocks noGrp="1"/>
          </p:cNvSpPr>
          <p:nvPr>
            <p:ph sz="half" idx="2" hasCustomPrompt="1"/>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5" name="Espace réservé du texte 4"/>
          <p:cNvSpPr>
            <a:spLocks noGrp="1"/>
          </p:cNvSpPr>
          <p:nvPr>
            <p:ph type="body" sz="quarter" idx="3" hasCustomPrompt="1"/>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1"/>
              <a:t>Modifiez les styles du texte du masque</a:t>
            </a:r>
          </a:p>
        </p:txBody>
      </p:sp>
      <p:sp>
        <p:nvSpPr>
          <p:cNvPr id="6" name="Espace réservé du contenu 5"/>
          <p:cNvSpPr>
            <a:spLocks noGrp="1"/>
          </p:cNvSpPr>
          <p:nvPr>
            <p:ph sz="quarter" idx="4" hasCustomPrompt="1"/>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7" name="Espace réservé de la date 6"/>
          <p:cNvSpPr>
            <a:spLocks noGrp="1"/>
          </p:cNvSpPr>
          <p:nvPr>
            <p:ph type="dt" sz="half" idx="10"/>
          </p:nvPr>
        </p:nvSpPr>
        <p:spPr/>
        <p:txBody>
          <a:bodyPr rtlCol="0"/>
          <a:lstStyle/>
          <a:p>
            <a:pPr rtl="0"/>
            <a:fld id="{F6305260-D424-4061-9197-7E7FCCF9A9AC}" type="datetime1">
              <a:rPr lang="fr-FR" noProof="1" smtClean="0"/>
              <a:t>21/12/2019</a:t>
            </a:fld>
            <a:endParaRPr lang="fr-FR" noProof="1"/>
          </a:p>
        </p:txBody>
      </p:sp>
      <p:sp>
        <p:nvSpPr>
          <p:cNvPr id="8" name="Espace réservé du pied de page 7"/>
          <p:cNvSpPr>
            <a:spLocks noGrp="1"/>
          </p:cNvSpPr>
          <p:nvPr>
            <p:ph type="ftr" sz="quarter" idx="11"/>
          </p:nvPr>
        </p:nvSpPr>
        <p:spPr/>
        <p:txBody>
          <a:bodyPr rtlCol="0"/>
          <a:lstStyle/>
          <a:p>
            <a:pPr rtl="0"/>
            <a:endParaRPr lang="fr-FR" noProof="1"/>
          </a:p>
        </p:txBody>
      </p:sp>
      <p:sp>
        <p:nvSpPr>
          <p:cNvPr id="9" name="Espace réservé du numéro de diapositive 8"/>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fr-FR" noProof="1" smtClean="0"/>
              <a:t>Modifiez le style du titre</a:t>
            </a:r>
            <a:endParaRPr lang="fr-FR" noProof="1"/>
          </a:p>
        </p:txBody>
      </p:sp>
      <p:sp>
        <p:nvSpPr>
          <p:cNvPr id="3" name="Espace réservé de la date 2"/>
          <p:cNvSpPr>
            <a:spLocks noGrp="1"/>
          </p:cNvSpPr>
          <p:nvPr>
            <p:ph type="dt" sz="half" idx="10"/>
          </p:nvPr>
        </p:nvSpPr>
        <p:spPr/>
        <p:txBody>
          <a:bodyPr rtlCol="0"/>
          <a:lstStyle/>
          <a:p>
            <a:pPr rtl="0"/>
            <a:fld id="{5A6D3428-F1F3-47AB-8038-47BFC9D48AAC}" type="datetime1">
              <a:rPr lang="fr-FR" noProof="1" smtClean="0"/>
              <a:t>21/12/2019</a:t>
            </a:fld>
            <a:endParaRPr lang="fr-FR" noProof="1"/>
          </a:p>
        </p:txBody>
      </p:sp>
      <p:sp>
        <p:nvSpPr>
          <p:cNvPr id="4" name="Espace réservé du pied de page 3"/>
          <p:cNvSpPr>
            <a:spLocks noGrp="1"/>
          </p:cNvSpPr>
          <p:nvPr>
            <p:ph type="ftr" sz="quarter" idx="11"/>
          </p:nvPr>
        </p:nvSpPr>
        <p:spPr/>
        <p:txBody>
          <a:bodyPr rtlCol="0"/>
          <a:lstStyle/>
          <a:p>
            <a:pPr rtl="0"/>
            <a:endParaRPr lang="fr-FR" noProof="1"/>
          </a:p>
        </p:txBody>
      </p:sp>
      <p:sp>
        <p:nvSpPr>
          <p:cNvPr id="5" name="Espace réservé du numéro de diapositive 4"/>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F4B81FF-C0CA-4DB0-A68E-10B4A2DD1BA6}" type="datetime1">
              <a:rPr lang="fr-FR" noProof="1" smtClean="0"/>
              <a:t>21/12/2019</a:t>
            </a:fld>
            <a:endParaRPr lang="fr-FR" noProof="1"/>
          </a:p>
        </p:txBody>
      </p:sp>
      <p:sp>
        <p:nvSpPr>
          <p:cNvPr id="3" name="Espace réservé du pied de page 2"/>
          <p:cNvSpPr>
            <a:spLocks noGrp="1"/>
          </p:cNvSpPr>
          <p:nvPr>
            <p:ph type="ftr" sz="quarter" idx="11"/>
          </p:nvPr>
        </p:nvSpPr>
        <p:spPr/>
        <p:txBody>
          <a:bodyPr rtlCol="0"/>
          <a:lstStyle/>
          <a:p>
            <a:pPr rtl="0"/>
            <a:endParaRPr lang="fr-FR" noProof="1"/>
          </a:p>
        </p:txBody>
      </p:sp>
      <p:sp>
        <p:nvSpPr>
          <p:cNvPr id="4" name="Espace réservé du numéro de diapositive 3"/>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rtlCol="0" anchor="b"/>
          <a:lstStyle>
            <a:lvl1pPr>
              <a:defRPr sz="3200"/>
            </a:lvl1pPr>
          </a:lstStyle>
          <a:p>
            <a:pPr rtl="0"/>
            <a:r>
              <a:rPr lang="fr-FR" noProof="1" smtClean="0"/>
              <a:t>Modifiez le style du titre</a:t>
            </a:r>
            <a:endParaRPr lang="fr-FR" noProof="1"/>
          </a:p>
        </p:txBody>
      </p:sp>
      <p:sp>
        <p:nvSpPr>
          <p:cNvPr id="3" name="Espace réservé du contenu 2"/>
          <p:cNvSpPr>
            <a:spLocks noGrp="1"/>
          </p:cNvSpPr>
          <p:nvPr>
            <p:ph idx="1" hasCustomPrompt="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4" name="Espace réservé du texte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1"/>
              <a:t>Modifiez les styles du texte du masque</a:t>
            </a:r>
          </a:p>
        </p:txBody>
      </p:sp>
      <p:sp>
        <p:nvSpPr>
          <p:cNvPr id="5" name="Espace réservé de la date 4"/>
          <p:cNvSpPr>
            <a:spLocks noGrp="1"/>
          </p:cNvSpPr>
          <p:nvPr>
            <p:ph type="dt" sz="half" idx="10"/>
          </p:nvPr>
        </p:nvSpPr>
        <p:spPr/>
        <p:txBody>
          <a:bodyPr rtlCol="0"/>
          <a:lstStyle/>
          <a:p>
            <a:pPr rtl="0"/>
            <a:fld id="{16A5960A-B127-42D0-A79C-20A9A31ACBAB}" type="datetime1">
              <a:rPr lang="fr-FR" noProof="1" smtClean="0"/>
              <a:t>21/12/2019</a:t>
            </a:fld>
            <a:endParaRPr lang="fr-FR" noProof="1"/>
          </a:p>
        </p:txBody>
      </p:sp>
      <p:sp>
        <p:nvSpPr>
          <p:cNvPr id="6" name="Espace réservé du pied de page 5"/>
          <p:cNvSpPr>
            <a:spLocks noGrp="1"/>
          </p:cNvSpPr>
          <p:nvPr>
            <p:ph type="ftr" sz="quarter" idx="11"/>
          </p:nvPr>
        </p:nvSpPr>
        <p:spPr/>
        <p:txBody>
          <a:bodyPr rtlCol="0"/>
          <a:lstStyle/>
          <a:p>
            <a:pPr rtl="0"/>
            <a:endParaRPr lang="fr-FR" noProof="1"/>
          </a:p>
        </p:txBody>
      </p:sp>
      <p:sp>
        <p:nvSpPr>
          <p:cNvPr id="7" name="Espace réservé du numéro de diapositive 6"/>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rtlCol="0" anchor="b"/>
          <a:lstStyle>
            <a:lvl1pPr>
              <a:defRPr sz="3200"/>
            </a:lvl1pPr>
          </a:lstStyle>
          <a:p>
            <a:pPr rtl="0"/>
            <a:r>
              <a:rPr lang="fr-FR" noProof="1" smtClean="0"/>
              <a:t>Modifiez le style du titre</a:t>
            </a:r>
            <a:endParaRPr lang="fr-FR" noProof="1"/>
          </a:p>
        </p:txBody>
      </p:sp>
      <p:sp>
        <p:nvSpPr>
          <p:cNvPr id="3" name="Espace réservé d’image 2"/>
          <p:cNvSpPr>
            <a:spLocks noGrp="1"/>
          </p:cNvSpPr>
          <p:nvPr>
            <p:ph type="pic" idx="1" hasCustomPrompt="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1"/>
              <a:t>Cliquez sur l’icône pour ajouter une image</a:t>
            </a:r>
          </a:p>
        </p:txBody>
      </p:sp>
      <p:sp>
        <p:nvSpPr>
          <p:cNvPr id="4" name="Espace réservé du texte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1"/>
              <a:t>Modifiez les styles du texte du masque</a:t>
            </a:r>
          </a:p>
        </p:txBody>
      </p:sp>
      <p:sp>
        <p:nvSpPr>
          <p:cNvPr id="5" name="Espace réservé de la date 4"/>
          <p:cNvSpPr>
            <a:spLocks noGrp="1"/>
          </p:cNvSpPr>
          <p:nvPr>
            <p:ph type="dt" sz="half" idx="10"/>
          </p:nvPr>
        </p:nvSpPr>
        <p:spPr/>
        <p:txBody>
          <a:bodyPr rtlCol="0"/>
          <a:lstStyle/>
          <a:p>
            <a:pPr rtl="0"/>
            <a:fld id="{A67CF7A1-B77D-4115-9B56-9BEB252ABBA1}" type="datetime1">
              <a:rPr lang="fr-FR" noProof="1" smtClean="0"/>
              <a:t>21/12/2019</a:t>
            </a:fld>
            <a:endParaRPr lang="fr-FR" noProof="1"/>
          </a:p>
        </p:txBody>
      </p:sp>
      <p:sp>
        <p:nvSpPr>
          <p:cNvPr id="6" name="Espace réservé du pied de page 5"/>
          <p:cNvSpPr>
            <a:spLocks noGrp="1"/>
          </p:cNvSpPr>
          <p:nvPr>
            <p:ph type="ftr" sz="quarter" idx="11"/>
          </p:nvPr>
        </p:nvSpPr>
        <p:spPr/>
        <p:txBody>
          <a:bodyPr rtlCol="0"/>
          <a:lstStyle/>
          <a:p>
            <a:pPr rtl="0"/>
            <a:endParaRPr lang="fr-FR" noProof="1"/>
          </a:p>
        </p:txBody>
      </p:sp>
      <p:sp>
        <p:nvSpPr>
          <p:cNvPr id="7" name="Espace réservé du numéro de diapositive 6"/>
          <p:cNvSpPr>
            <a:spLocks noGrp="1"/>
          </p:cNvSpPr>
          <p:nvPr>
            <p:ph type="sldNum" sz="quarter" idx="12"/>
          </p:nvPr>
        </p:nvSpPr>
        <p:spPr/>
        <p:txBody>
          <a:bodyPr rtlCol="0"/>
          <a:lstStyle/>
          <a:p>
            <a:pPr rtl="0"/>
            <a:fld id="{9860EDB8-5305-433F-BE41-D7A86D811DB3}" type="slidenum">
              <a:rPr lang="fr-FR" noProof="1" dirty="0" smtClean="0"/>
              <a:t>‹N°›</a:t>
            </a:fld>
            <a:endParaRPr lang="fr-FR"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fr-FR" noProof="1"/>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4" name="Espace réservé de la date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D67509D-424C-4425-9A28-8396B563BC91}" type="datetime1">
              <a:rPr lang="fr-FR" noProof="1" dirty="0" smtClean="0"/>
              <a:t>21/12/2019</a:t>
            </a:fld>
            <a:endParaRPr lang="fr-FR" noProof="1"/>
          </a:p>
        </p:txBody>
      </p:sp>
      <p:sp>
        <p:nvSpPr>
          <p:cNvPr id="5" name="Espace réservé du pied de page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1"/>
          </a:p>
        </p:txBody>
      </p:sp>
      <p:sp>
        <p:nvSpPr>
          <p:cNvPr id="6" name="Espace réservé du numéro de diapositive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fr-FR" noProof="1" dirty="0" smtClean="0"/>
              <a:t>‹N°›</a:t>
            </a:fld>
            <a:endParaRPr lang="fr-FR"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r>
              <a:rPr lang="fr-FR" dirty="0"/>
              <a:t>La Pédagogie Active </a:t>
            </a:r>
            <a:endParaRPr lang="fr-FR" noProof="1"/>
          </a:p>
        </p:txBody>
      </p:sp>
      <p:sp>
        <p:nvSpPr>
          <p:cNvPr id="3" name="Sous-titre 2"/>
          <p:cNvSpPr>
            <a:spLocks noGrp="1"/>
          </p:cNvSpPr>
          <p:nvPr>
            <p:ph type="subTitle" idx="1"/>
          </p:nvPr>
        </p:nvSpPr>
        <p:spPr>
          <a:xfrm>
            <a:off x="838203" y="5110609"/>
            <a:ext cx="7861368" cy="1356600"/>
          </a:xfrm>
        </p:spPr>
        <p:txBody>
          <a:bodyPr rtlCol="0">
            <a:normAutofit fontScale="70000" lnSpcReduction="20000"/>
          </a:bodyPr>
          <a:lstStyle/>
          <a:p>
            <a:r>
              <a:rPr lang="fr-FR" dirty="0"/>
              <a:t>La Pédagogie Active fait partie des méthodes qui relèvent de ce qu’on nomme l'apprentissage </a:t>
            </a:r>
            <a:r>
              <a:rPr lang="fr-FR" dirty="0" smtClean="0"/>
              <a:t>expérientiel, </a:t>
            </a:r>
            <a:r>
              <a:rPr lang="fr-FR" dirty="0"/>
              <a:t>c'est à dire “apprendre en faisant”. </a:t>
            </a:r>
            <a:endParaRPr lang="fr-FR" noProof="1"/>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t>La Pédagogie Active </a:t>
            </a:r>
            <a:endParaRPr lang="fr-FR" noProof="1"/>
          </a:p>
        </p:txBody>
      </p:sp>
      <p:sp>
        <p:nvSpPr>
          <p:cNvPr id="3" name="Espace réservé du contenu 2"/>
          <p:cNvSpPr>
            <a:spLocks noGrp="1"/>
          </p:cNvSpPr>
          <p:nvPr>
            <p:ph idx="1"/>
          </p:nvPr>
        </p:nvSpPr>
        <p:spPr>
          <a:xfrm>
            <a:off x="838200" y="1825624"/>
            <a:ext cx="4876800" cy="4447761"/>
          </a:xfrm>
        </p:spPr>
        <p:txBody>
          <a:bodyPr rtlCol="0">
            <a:normAutofit fontScale="92500" lnSpcReduction="20000"/>
          </a:bodyPr>
          <a:lstStyle/>
          <a:p>
            <a:r>
              <a:rPr lang="fr-FR" dirty="0"/>
              <a:t>La Pédagogie Active fait partie des méthodes qui relèvent de ce qu’on nomme l'apprentissage expérientiel (1), c'est à dire “apprendre en faisant”. Il s'agit d'impliquer l'apprenant dans des situations (fictives ou réelles) pour qu'il puisse utiliser ses compétences et les faire évoluer au cours de la formation. </a:t>
            </a:r>
            <a:endParaRPr lang="fr-FR" dirty="0" smtClean="0"/>
          </a:p>
          <a:p>
            <a:r>
              <a:rPr lang="fr-FR" dirty="0"/>
              <a:t>Parmi les supports de formation, on retrouve : études de cas, jeux de simulation, jeux de rôles, didacticiels interactifs, </a:t>
            </a:r>
            <a:r>
              <a:rPr lang="fr-FR" dirty="0" err="1"/>
              <a:t>CD-rom</a:t>
            </a:r>
            <a:r>
              <a:rPr lang="fr-FR" dirty="0"/>
              <a:t>, simulateurs, cas vidéo, tableaux d'affichage, modes opératoires, exercices, … Mais avant d'expliquer ce qui caractérise la pédagogie active, il est important de préciser ce qu'est l'apprentissage. </a:t>
            </a:r>
            <a:endParaRPr lang="fr-FR" noProof="1"/>
          </a:p>
          <a:p>
            <a:pPr rtl="0"/>
            <a:endParaRPr lang="fr-FR" noProof="1"/>
          </a:p>
        </p:txBody>
      </p:sp>
      <p:pic>
        <p:nvPicPr>
          <p:cNvPr id="1028" name="Picture 4" descr="http://capsule.sorbonne-universite.fr/sites/default/files/inline-images/formation_atelier6..750x38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804" y="2391774"/>
            <a:ext cx="5725944" cy="2946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3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t>Que signifie apprendre ? </a:t>
            </a:r>
            <a:endParaRPr lang="fr-FR" noProof="1"/>
          </a:p>
        </p:txBody>
      </p:sp>
      <p:sp>
        <p:nvSpPr>
          <p:cNvPr id="3" name="Espace réservé du contenu 2"/>
          <p:cNvSpPr>
            <a:spLocks noGrp="1"/>
          </p:cNvSpPr>
          <p:nvPr>
            <p:ph idx="1"/>
          </p:nvPr>
        </p:nvSpPr>
        <p:spPr>
          <a:xfrm>
            <a:off x="843307" y="1886925"/>
            <a:ext cx="10737389" cy="4433752"/>
          </a:xfrm>
        </p:spPr>
        <p:txBody>
          <a:bodyPr rtlCol="0">
            <a:normAutofit/>
          </a:bodyPr>
          <a:lstStyle/>
          <a:p>
            <a:r>
              <a:rPr lang="fr-FR" dirty="0"/>
              <a:t>L'apprentissage est un acte social qui conduit à la transformation des représentations </a:t>
            </a:r>
            <a:r>
              <a:rPr lang="fr-FR" dirty="0" smtClean="0"/>
              <a:t>mentales </a:t>
            </a:r>
            <a:r>
              <a:rPr lang="fr-FR" dirty="0"/>
              <a:t>des individus. Depuis des décennies les spécialistes de la formation affirment qu'utiliser uniquement une pédagogie transmissive conventionnelle (exposé, conférence, formation ex-cathedra, …), trop orientée vers le savoir, conduit souvent à des situations d'échec. Il est donc préférable d'adopter des pédagogies plus orientées vers l'individu et qui tiennent compte de ses acquis et de ses expériences, le but étant d'aider l'apprenant à construire des compétences </a:t>
            </a:r>
            <a:r>
              <a:rPr lang="fr-FR" dirty="0" smtClean="0"/>
              <a:t>exploitables </a:t>
            </a:r>
            <a:r>
              <a:rPr lang="fr-FR" dirty="0"/>
              <a:t>dans l'environnement du travail. </a:t>
            </a:r>
            <a:endParaRPr lang="fr-FR" noProof="1"/>
          </a:p>
          <a:p>
            <a:pPr rtl="0"/>
            <a:endParaRPr lang="fr-FR" noProof="1"/>
          </a:p>
        </p:txBody>
      </p:sp>
    </p:spTree>
    <p:extLst>
      <p:ext uri="{BB962C8B-B14F-4D97-AF65-F5344CB8AC3E}">
        <p14:creationId xmlns:p14="http://schemas.microsoft.com/office/powerpoint/2010/main" val="1328676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t>Caractéristiques génériques de la pédagogie active </a:t>
            </a:r>
            <a:endParaRPr lang="fr-FR" noProof="1"/>
          </a:p>
        </p:txBody>
      </p:sp>
      <p:sp>
        <p:nvSpPr>
          <p:cNvPr id="3" name="Espace réservé du contenu 2"/>
          <p:cNvSpPr>
            <a:spLocks noGrp="1"/>
          </p:cNvSpPr>
          <p:nvPr>
            <p:ph idx="1"/>
          </p:nvPr>
        </p:nvSpPr>
        <p:spPr>
          <a:xfrm>
            <a:off x="173684" y="1445672"/>
            <a:ext cx="11928068" cy="5317823"/>
          </a:xfrm>
        </p:spPr>
        <p:txBody>
          <a:bodyPr rtlCol="0">
            <a:normAutofit fontScale="92500" lnSpcReduction="20000"/>
          </a:bodyPr>
          <a:lstStyle/>
          <a:p>
            <a:r>
              <a:rPr lang="fr-FR" dirty="0"/>
              <a:t>Voici les caractéristiques génériques de la pédagogie active ainsi que les caractéristiques spécifiques des outils de formation développés par le CIPE. </a:t>
            </a:r>
            <a:endParaRPr lang="fr-FR" dirty="0" smtClean="0"/>
          </a:p>
          <a:p>
            <a:pPr marL="342900" indent="-342900">
              <a:buAutoNum type="arabicPeriod"/>
            </a:pPr>
            <a:r>
              <a:rPr lang="fr-FR" dirty="0" smtClean="0"/>
              <a:t>La </a:t>
            </a:r>
            <a:r>
              <a:rPr lang="fr-FR" dirty="0"/>
              <a:t>reproduction de situations proches de la réalité </a:t>
            </a:r>
            <a:r>
              <a:rPr lang="fr-FR" dirty="0" smtClean="0"/>
              <a:t>: </a:t>
            </a:r>
          </a:p>
          <a:p>
            <a:pPr lvl="1"/>
            <a:r>
              <a:rPr lang="fr-FR" dirty="0" smtClean="0"/>
              <a:t> </a:t>
            </a:r>
            <a:r>
              <a:rPr lang="fr-FR" dirty="0"/>
              <a:t>Rend concrets des concepts abstraits. </a:t>
            </a:r>
            <a:r>
              <a:rPr lang="fr-FR" dirty="0" smtClean="0"/>
              <a:t>• </a:t>
            </a:r>
            <a:r>
              <a:rPr lang="fr-FR" dirty="0"/>
              <a:t>Permet une transposition aisée à la réalité et aux projets de l'entreprise. </a:t>
            </a:r>
            <a:r>
              <a:rPr lang="fr-FR" dirty="0" smtClean="0"/>
              <a:t>• Les messages acquièrent 	du sens pour l'apprenant, ce qui permet une meilleure appropriation des méthodes enseignées et une meilleure 	mémorisation des messages. </a:t>
            </a:r>
          </a:p>
          <a:p>
            <a:pPr marL="342900" indent="-342900">
              <a:buAutoNum type="arabicPeriod"/>
            </a:pPr>
            <a:r>
              <a:rPr lang="fr-FR" dirty="0" smtClean="0"/>
              <a:t>2</a:t>
            </a:r>
            <a:r>
              <a:rPr lang="fr-FR" dirty="0"/>
              <a:t>. L'originalité des scénarios et des supports d'animation : </a:t>
            </a:r>
            <a:endParaRPr lang="fr-FR" dirty="0" smtClean="0"/>
          </a:p>
          <a:p>
            <a:pPr lvl="1"/>
            <a:r>
              <a:rPr lang="fr-FR" dirty="0" smtClean="0"/>
              <a:t>• </a:t>
            </a:r>
            <a:r>
              <a:rPr lang="fr-FR" dirty="0"/>
              <a:t>Favorisent l'utilisation de l'ensemble des sens, et en particulier du visuel, ce qui permet une meilleure structuration de l'information et une rapide intégration des messages dans la mémoire dite "de travail" (mémoire à court terme). • Sont les vecteurs du savoir qui, dans les scénarios structurés avec une intervention limitée du formateur, guident les formés vers l'apprentissage, et, dans les scénarios ouverts, leur donnent la possibilité de communiquer et de s'exprimer. </a:t>
            </a:r>
            <a:endParaRPr lang="fr-FR" dirty="0" smtClean="0"/>
          </a:p>
          <a:p>
            <a:pPr marL="342900" indent="-342900">
              <a:buAutoNum type="arabicPeriod"/>
            </a:pPr>
            <a:r>
              <a:rPr lang="fr-FR" dirty="0" smtClean="0"/>
              <a:t>3</a:t>
            </a:r>
            <a:r>
              <a:rPr lang="fr-FR" dirty="0"/>
              <a:t>. La simulation d'un cas fictif : </a:t>
            </a:r>
            <a:r>
              <a:rPr lang="fr-FR" dirty="0" smtClean="0"/>
              <a:t>•</a:t>
            </a:r>
          </a:p>
          <a:p>
            <a:pPr lvl="1"/>
            <a:r>
              <a:rPr lang="fr-FR" dirty="0" smtClean="0"/>
              <a:t> </a:t>
            </a:r>
            <a:r>
              <a:rPr lang="fr-FR" dirty="0"/>
              <a:t>Permet d'éloigner les participants des contextes conflictuels et affectifs de la réalité. Cette distanciation favorise le "conflit </a:t>
            </a:r>
            <a:r>
              <a:rPr lang="fr-FR" dirty="0" err="1"/>
              <a:t>socio-cognitif</a:t>
            </a:r>
            <a:r>
              <a:rPr lang="fr-FR" dirty="0"/>
              <a:t>". • Dédramatise l'apprentissage en créant la possibilité de s'amuser, </a:t>
            </a:r>
            <a:r>
              <a:rPr lang="fr-FR" dirty="0" smtClean="0"/>
              <a:t>de se détacher du réel. C'est à dire, faire quelque chose d'important sans lui donner de l'importance (dans un jeu, rien n'est grave !), en éliminant ainsi toute source de tension et de stress négatif. </a:t>
            </a:r>
            <a:endParaRPr lang="fr-FR" noProof="1"/>
          </a:p>
        </p:txBody>
      </p:sp>
    </p:spTree>
    <p:extLst>
      <p:ext uri="{BB962C8B-B14F-4D97-AF65-F5344CB8AC3E}">
        <p14:creationId xmlns:p14="http://schemas.microsoft.com/office/powerpoint/2010/main" val="1531532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223627" y="1861458"/>
            <a:ext cx="5859506" cy="2911198"/>
          </a:xfrm>
        </p:spPr>
        <p:txBody>
          <a:bodyPr rtlCol="0">
            <a:noAutofit/>
          </a:bodyPr>
          <a:lstStyle/>
          <a:p>
            <a:r>
              <a:rPr lang="fr-FR" sz="6000" noProof="1"/>
              <a:t>Merci</a:t>
            </a:r>
            <a:endParaRPr lang="fr-FR" sz="6000" noProof="1"/>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09688_TF02923944" id="{CB21A36E-157F-4161-A4D8-6B2A99229A11}" vid="{25CD5337-C292-402C-8D76-AB41C926D93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Bienvenue dans PowerPoint</Template>
  <TotalTime>9</TotalTime>
  <Words>325</Words>
  <Application>Microsoft Office PowerPoint</Application>
  <PresentationFormat>Grand écran</PresentationFormat>
  <Paragraphs>22</Paragraphs>
  <Slides>5</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Segoe UI</vt:lpstr>
      <vt:lpstr>Segoe UI Light</vt:lpstr>
      <vt:lpstr>DocBienvenue</vt:lpstr>
      <vt:lpstr>La Pédagogie Active </vt:lpstr>
      <vt:lpstr>La Pédagogie Active </vt:lpstr>
      <vt:lpstr>Que signifie apprendre ? </vt:lpstr>
      <vt:lpstr>Caractéristiques génériques de la pédagogie active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Pédagogie Active </dc:title>
  <dc:creator>p'c</dc:creator>
  <cp:keywords/>
  <cp:lastModifiedBy>p'c</cp:lastModifiedBy>
  <cp:revision>2</cp:revision>
  <dcterms:created xsi:type="dcterms:W3CDTF">2019-12-21T13:29:00Z</dcterms:created>
  <dcterms:modified xsi:type="dcterms:W3CDTF">2019-12-21T13:39:00Z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