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EECA"/>
    <a:srgbClr val="73FDD6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2"/>
    <p:restoredTop sz="95588"/>
  </p:normalViewPr>
  <p:slideViewPr>
    <p:cSldViewPr snapToGrid="0" snapToObjects="1">
      <p:cViewPr varScale="1">
        <p:scale>
          <a:sx n="105" d="100"/>
          <a:sy n="105" d="100"/>
        </p:scale>
        <p:origin x="14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586789"/>
            <a:ext cx="7772400" cy="135631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TIÊU ĐỀ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4095334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2265-1C7E-CF45-9F3D-8B2F0B171291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380C-55FD-2D48-9A60-04D9DD06F46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B97E0C0-896F-114F-9786-DE30D0302C79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704" y="233980"/>
            <a:ext cx="861926" cy="675931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46AECCD-543D-3A49-A3C3-529CB20B8D6C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454" y="275068"/>
            <a:ext cx="2129342" cy="6759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074223-DCA2-B547-8639-B424696DD3E4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91" y="239808"/>
            <a:ext cx="1730877" cy="6759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E212D4-4055-BC46-A258-689531266D85}"/>
              </a:ext>
            </a:extLst>
          </p:cNvPr>
          <p:cNvSpPr txBox="1"/>
          <p:nvPr userDrawn="1"/>
        </p:nvSpPr>
        <p:spPr>
          <a:xfrm>
            <a:off x="685800" y="939256"/>
            <a:ext cx="7772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latin typeface="Aharoni" panose="02010803020104030203" pitchFamily="2" charset="-79"/>
                <a:cs typeface="Aharoni" panose="02010803020104030203" pitchFamily="2" charset="-79"/>
              </a:rPr>
              <a:t>Emotion </a:t>
            </a:r>
            <a:r>
              <a:rPr lang="en-US" sz="2400" b="0" dirty="0">
                <a:solidFill>
                  <a:srgbClr val="6AEEC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Recognition</a:t>
            </a:r>
            <a:endParaRPr lang="en-US" sz="2400" b="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dirty="0" err="1">
                <a:latin typeface="+mn-lt"/>
                <a:cs typeface="Arial" panose="020B0604020202020204" pitchFamily="34" charset="0"/>
              </a:rPr>
              <a:t>Tìm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kiếm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giải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pháp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tiên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phong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cho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Nhận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diện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cảm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xúc</a:t>
            </a:r>
            <a:endParaRPr lang="en-US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43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2265-1C7E-CF45-9F3D-8B2F0B171291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380C-55FD-2D48-9A60-04D9DD06F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3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2265-1C7E-CF45-9F3D-8B2F0B171291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380C-55FD-2D48-9A60-04D9DD06F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4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11970"/>
            <a:ext cx="7886700" cy="11787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2265-1C7E-CF45-9F3D-8B2F0B171291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4E70A5-1AE3-904F-AED8-7F16E4FE759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2670D28-9EE0-5340-8311-14FE9ED74356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425" y="38895"/>
            <a:ext cx="603250" cy="473075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D5B1A8B-3F03-1C45-B977-92037EB13AC7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279" y="94742"/>
            <a:ext cx="1278255" cy="4057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3EADDE-54B0-CA41-9F5A-9C6421397991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017" y="104524"/>
            <a:ext cx="977265" cy="3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0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2265-1C7E-CF45-9F3D-8B2F0B171291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380C-55FD-2D48-9A60-04D9DD06F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6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2265-1C7E-CF45-9F3D-8B2F0B171291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380C-55FD-2D48-9A60-04D9DD06F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5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2265-1C7E-CF45-9F3D-8B2F0B171291}" type="datetimeFigureOut">
              <a:rPr lang="en-US" smtClean="0"/>
              <a:t>12/2/19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380C-55FD-2D48-9A60-04D9DD06F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2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2265-1C7E-CF45-9F3D-8B2F0B171291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380C-55FD-2D48-9A60-04D9DD06F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2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2265-1C7E-CF45-9F3D-8B2F0B171291}" type="datetimeFigureOut">
              <a:rPr lang="en-US" smtClean="0"/>
              <a:t>12/2/19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380C-55FD-2D48-9A60-04D9DD06F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0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2265-1C7E-CF45-9F3D-8B2F0B171291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380C-55FD-2D48-9A60-04D9DD06F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2265-1C7E-CF45-9F3D-8B2F0B171291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380C-55FD-2D48-9A60-04D9DD06F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3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F2265-1C7E-CF45-9F3D-8B2F0B171291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D380C-55FD-2D48-9A60-04D9DD06F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0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1344-A65C-5142-B4AD-D4ED6F3C9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222815"/>
            <a:ext cx="7772400" cy="100647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TIÊU ĐỀ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97306-B368-6049-8147-0D31E533D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559808"/>
            <a:ext cx="6858000" cy="1191288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TÊN THÀNH VIÊN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8880BB-2D3A-B749-8636-35093D7709F9}"/>
              </a:ext>
            </a:extLst>
          </p:cNvPr>
          <p:cNvSpPr txBox="1"/>
          <p:nvPr/>
        </p:nvSpPr>
        <p:spPr>
          <a:xfrm>
            <a:off x="685800" y="2121408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TÊN NHÓM</a:t>
            </a:r>
          </a:p>
        </p:txBody>
      </p:sp>
    </p:spTree>
    <p:extLst>
      <p:ext uri="{BB962C8B-B14F-4D97-AF65-F5344CB8AC3E}">
        <p14:creationId xmlns:p14="http://schemas.microsoft.com/office/powerpoint/2010/main" val="390841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675D-9BEB-2245-BF6A-319CCB59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038AC-B7BF-BB49-BEBF-95C42EFBE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47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7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Office Theme</vt:lpstr>
      <vt:lpstr>TIÊU ĐỀ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Cao Xuân Nam</dc:creator>
  <cp:lastModifiedBy>Cao Xuân Nam</cp:lastModifiedBy>
  <cp:revision>9</cp:revision>
  <dcterms:created xsi:type="dcterms:W3CDTF">2019-12-02T02:35:44Z</dcterms:created>
  <dcterms:modified xsi:type="dcterms:W3CDTF">2019-12-02T03:10:46Z</dcterms:modified>
</cp:coreProperties>
</file>