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e6b4fda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e6b4fda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e6b4fda1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e6b4fda1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e6b4fda1d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e6b4fda1d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e6b4fda1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e6b4fda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6b4f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e6b4f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e6b4fda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e6b4fda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e6b4fda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e6b4fda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e6b4fda1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e6b4fda1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e6b4f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e6b4f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e6b4fda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e6b4fda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e6b4fda1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e6b4fda1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e6b4fda1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e6b4fda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e6b4fda1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e6b4fda1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3: Final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Dubinsky, Jack Collins, Khai Dong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609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Shapes: Euclidean Tilings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527775" y="1729300"/>
            <a:ext cx="5508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Regular Polygons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Regular Tilings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Natural row &amp; column arrangement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Uniform shape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Only 3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Other Tilings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Natural row &amp; column arrangement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Non-uniform shape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Many</a:t>
            </a:r>
            <a:endParaRPr sz="1700"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827" r="66717" t="0"/>
          <a:stretch/>
        </p:blipFill>
        <p:spPr>
          <a:xfrm>
            <a:off x="7060945" y="1844076"/>
            <a:ext cx="1791204" cy="14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33723" r="33821" t="0"/>
          <a:stretch/>
        </p:blipFill>
        <p:spPr>
          <a:xfrm>
            <a:off x="7060950" y="3404450"/>
            <a:ext cx="1791199" cy="1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66620" r="924" t="0"/>
          <a:stretch/>
        </p:blipFill>
        <p:spPr>
          <a:xfrm>
            <a:off x="7052225" y="385600"/>
            <a:ext cx="1799926" cy="1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82005" r="0" t="52405"/>
          <a:stretch/>
        </p:blipFill>
        <p:spPr>
          <a:xfrm>
            <a:off x="0" y="0"/>
            <a:ext cx="14498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900" y="0"/>
            <a:ext cx="76940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58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48" y="1196023"/>
            <a:ext cx="7335675" cy="35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Refresh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Changes: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 Menu on Levels for Options and Color Choices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 to kami board appearance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of Menu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Hint Descriptions —&gt; Visual Indications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2047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DEMO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9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File Formats</a:t>
            </a:r>
            <a:endParaRPr sz="2500"/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Memento</a:t>
            </a:r>
            <a:endParaRPr sz="2500"/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New Solver Solutions</a:t>
            </a:r>
            <a:endParaRPr sz="2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6" name="Google Shape;136;p14"/>
          <p:cNvSpPr txBox="1"/>
          <p:nvPr/>
        </p:nvSpPr>
        <p:spPr>
          <a:xfrm>
            <a:off x="4509450" y="1990725"/>
            <a:ext cx="4196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More Shapes!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GUI Refresh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Formats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50" y="1327750"/>
            <a:ext cx="3786541" cy="6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450" y="2516375"/>
            <a:ext cx="1245072" cy="20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125" y="2516375"/>
            <a:ext cx="825750" cy="2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50" y="332013"/>
            <a:ext cx="5656550" cy="4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Solver Solutions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Problem: Solving KAMI is NP-Hard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Solution: Release 2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generated solutions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Command pattern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Solution: Release 3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Prove P = NP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41300" t="42206"/>
          <a:stretch/>
        </p:blipFill>
        <p:spPr>
          <a:xfrm>
            <a:off x="1189650" y="859475"/>
            <a:ext cx="6696601" cy="40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31523" r="41299" t="79861"/>
          <a:stretch/>
        </p:blipFill>
        <p:spPr>
          <a:xfrm>
            <a:off x="6577400" y="757625"/>
            <a:ext cx="1478951" cy="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31523" r="41299" t="79861"/>
          <a:stretch/>
        </p:blipFill>
        <p:spPr>
          <a:xfrm>
            <a:off x="6817225" y="946475"/>
            <a:ext cx="641726" cy="6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31523" r="41299" t="79861"/>
          <a:stretch/>
        </p:blipFill>
        <p:spPr>
          <a:xfrm>
            <a:off x="5410550" y="757625"/>
            <a:ext cx="641726" cy="7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31523" r="41299" t="79861"/>
          <a:stretch/>
        </p:blipFill>
        <p:spPr>
          <a:xfrm>
            <a:off x="5410550" y="1287700"/>
            <a:ext cx="423749" cy="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10703" r="24504" t="73512"/>
          <a:stretch/>
        </p:blipFill>
        <p:spPr>
          <a:xfrm>
            <a:off x="0" y="2406525"/>
            <a:ext cx="9143999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40356" l="9665" r="23907" t="34572"/>
          <a:stretch/>
        </p:blipFill>
        <p:spPr>
          <a:xfrm>
            <a:off x="0" y="0"/>
            <a:ext cx="9143999" cy="24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51636" l="0" r="95702" t="17997"/>
          <a:stretch/>
        </p:blipFill>
        <p:spPr>
          <a:xfrm>
            <a:off x="0" y="0"/>
            <a:ext cx="9144001" cy="18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773900" y="4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Interaction: Saver Timeout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825"/>
            <a:ext cx="9144001" cy="3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51636" l="0" r="95702" t="17997"/>
          <a:stretch/>
        </p:blipFill>
        <p:spPr>
          <a:xfrm>
            <a:off x="0" y="0"/>
            <a:ext cx="9144001" cy="18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type="title"/>
          </p:nvPr>
        </p:nvSpPr>
        <p:spPr>
          <a:xfrm>
            <a:off x="773900" y="4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Interaction: Command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0225"/>
            <a:ext cx="9144000" cy="40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