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3b1be9c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3b1be9c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3b1be9c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3b1be9c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b1be9c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b1be9c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3b1be9c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3b1be9c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3be20d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3be20d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3b1be9c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3b1be9c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3be20dbd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3be20dbd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3b1be9c2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3b1be9c2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3: Release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Dubinsky, Jack Collins, Khai Dong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59625" y="10671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GUI Refresh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Hint Refresh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Multiple Files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Doubles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Memento Pattern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Refresh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977600" y="765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Menu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 Style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In-Window Hints</a:t>
            </a:r>
            <a:endParaRPr sz="20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675" y="2965750"/>
            <a:ext cx="2234330" cy="2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363" y="2965748"/>
            <a:ext cx="2119485" cy="2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Refresh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75975" y="7602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Heuristic Solver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 Step Hints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 File </a:t>
            </a:r>
            <a:r>
              <a:rPr lang="en" sz="2000"/>
              <a:t>Compatibility</a:t>
            </a:r>
            <a:endParaRPr sz="2000"/>
          </a:p>
        </p:txBody>
      </p:sp>
      <p:sp>
        <p:nvSpPr>
          <p:cNvPr id="86" name="Google Shape;86;p16"/>
          <p:cNvSpPr/>
          <p:nvPr/>
        </p:nvSpPr>
        <p:spPr>
          <a:xfrm>
            <a:off x="4669163" y="3242400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669163" y="3635225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669163" y="4028050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126363" y="3635225"/>
            <a:ext cx="371700" cy="335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126363" y="4028050"/>
            <a:ext cx="371700" cy="335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583563" y="3242400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583563" y="3630975"/>
            <a:ext cx="371700" cy="335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583563" y="4028050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126363" y="3242400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215225" y="3242400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958625" y="3242400"/>
            <a:ext cx="371700" cy="335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586925" y="3848025"/>
            <a:ext cx="371700" cy="335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330325" y="3848025"/>
            <a:ext cx="371700" cy="335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958625" y="4453650"/>
            <a:ext cx="371700" cy="335100"/>
          </a:xfrm>
          <a:prstGeom prst="rect">
            <a:avLst/>
          </a:prstGeom>
          <a:solidFill>
            <a:srgbClr val="448F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>
            <a:stCxn id="95" idx="3"/>
            <a:endCxn id="96" idx="1"/>
          </p:cNvCxnSpPr>
          <p:nvPr/>
        </p:nvCxnSpPr>
        <p:spPr>
          <a:xfrm>
            <a:off x="7586925" y="3409950"/>
            <a:ext cx="37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stCxn id="96" idx="2"/>
            <a:endCxn id="97" idx="0"/>
          </p:cNvCxnSpPr>
          <p:nvPr/>
        </p:nvCxnSpPr>
        <p:spPr>
          <a:xfrm flipH="1">
            <a:off x="7772775" y="3577500"/>
            <a:ext cx="371700" cy="2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96" idx="2"/>
            <a:endCxn id="98" idx="0"/>
          </p:cNvCxnSpPr>
          <p:nvPr/>
        </p:nvCxnSpPr>
        <p:spPr>
          <a:xfrm>
            <a:off x="8144475" y="3577500"/>
            <a:ext cx="371700" cy="2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97" idx="2"/>
            <a:endCxn id="99" idx="0"/>
          </p:cNvCxnSpPr>
          <p:nvPr/>
        </p:nvCxnSpPr>
        <p:spPr>
          <a:xfrm>
            <a:off x="7772775" y="4183125"/>
            <a:ext cx="371700" cy="2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98" idx="2"/>
            <a:endCxn id="99" idx="0"/>
          </p:cNvCxnSpPr>
          <p:nvPr/>
        </p:nvCxnSpPr>
        <p:spPr>
          <a:xfrm flipH="1">
            <a:off x="8144475" y="4183125"/>
            <a:ext cx="371700" cy="2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/>
          <p:nvPr/>
        </p:nvSpPr>
        <p:spPr>
          <a:xfrm>
            <a:off x="6219315" y="3635225"/>
            <a:ext cx="746700" cy="3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31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Files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6738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 </a:t>
            </a:r>
            <a:r>
              <a:rPr i="1" lang="en" sz="2000"/>
              <a:t>.rectgrl</a:t>
            </a:r>
            <a:r>
              <a:rPr lang="en" sz="2000"/>
              <a:t> file!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Comma </a:t>
            </a:r>
            <a:r>
              <a:rPr lang="en" sz="2000"/>
              <a:t>delimited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Chain of Responsibility Load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725" y="2383275"/>
            <a:ext cx="3786541" cy="6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725" y="3082075"/>
            <a:ext cx="1245072" cy="20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525" y="3082075"/>
            <a:ext cx="825750" cy="20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00" y="94525"/>
            <a:ext cx="6852325" cy="36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3849675"/>
            <a:ext cx="7550963" cy="1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Doubles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513" y="1361300"/>
            <a:ext cx="6956975" cy="2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Pattern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00" y="1341400"/>
            <a:ext cx="7969575" cy="33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Pattern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38" y="1161050"/>
            <a:ext cx="7786125" cy="38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