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861a794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861a794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strategy LevelRepository is to register the type of the level so that it is loaded correctly and the view can use it correctly. File I/O strategy handles how the files will be written and read.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d0065a3a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d0065a3a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d0065a3a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d0065a3a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d0065a3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d0065a3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d0065a3a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d0065a3a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0065a3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0065a3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cdadeafd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cdadeafd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861a79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861a79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d0065a3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d0065a3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d0065a3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d0065a3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d0065a3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d0065a3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d0065a3a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d0065a3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0065a3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d0065a3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d0065a3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d0065a3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Updates: Kami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Dubinsky, Khai Dong, Jack Collins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7150" y="3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Efforts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7150" y="1555800"/>
            <a:ext cx="2242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Strategy Pattern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File I/O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Different shapes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Factory Method Pattern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Construction of levels being wrapped into a single method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62832" l="51366" r="0" t="0"/>
          <a:stretch/>
        </p:blipFill>
        <p:spPr>
          <a:xfrm>
            <a:off x="2236475" y="934850"/>
            <a:ext cx="6855527" cy="36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888" y="70813"/>
            <a:ext cx="6370225" cy="50018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00" y="0"/>
            <a:ext cx="75846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75" y="0"/>
            <a:ext cx="4554845" cy="51435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925" y="0"/>
            <a:ext cx="3447727" cy="514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37729" l="0" r="22648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32350" y="57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Management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675" y="1486650"/>
            <a:ext cx="4325475" cy="32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55675" y="1486650"/>
            <a:ext cx="5087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GitLab Flow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Production Branch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Stable release branch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 Branch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Stable, ahead of prod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 Branches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Unstable, ahead of main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“Branch”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Write directly to main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7150" y="3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Efforts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3350"/>
            <a:ext cx="9144000" cy="46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05050" y="-33050"/>
            <a:ext cx="3818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88" y="522725"/>
            <a:ext cx="7554826" cy="46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7150" y="3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Efforts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3350"/>
            <a:ext cx="9144000" cy="46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363" y="494825"/>
            <a:ext cx="7485275" cy="464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title"/>
          </p:nvPr>
        </p:nvSpPr>
        <p:spPr>
          <a:xfrm>
            <a:off x="105050" y="-33050"/>
            <a:ext cx="3818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Colored Graph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7150" y="3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Efforts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3350"/>
            <a:ext cx="9144000" cy="46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05050" y="-33050"/>
            <a:ext cx="3818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0" y="856425"/>
            <a:ext cx="8783501" cy="39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82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cont.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25" y="680625"/>
            <a:ext cx="4712300" cy="41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