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4512ab6_0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4512ab6_0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94512ab6_0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94512ab6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4512ab6_0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4512ab6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4512ab6_0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4512ab6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4512ab6_0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4512ab6_0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4512ab6_0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4512ab6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94512ab6_0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94512ab6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4512ab6_0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4512ab6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4512ab6_0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4512ab6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94512ab6_0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94512ab6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4512ab6_0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4512ab6_0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4512ab6_0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4512ab6_0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4512ab6_0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4512ab6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200150"/>
            <a:ext cx="9144000" cy="27432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-1079"/>
            <a:ext cx="1827408" cy="5144627"/>
            <a:chOff x="0" y="-1438"/>
            <a:chExt cx="798030" cy="6859503"/>
          </a:xfrm>
        </p:grpSpPr>
        <p:sp>
          <p:nvSpPr>
            <p:cNvPr id="11" name="Google Shape;11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flipH="1">
            <a:off x="7316591" y="0"/>
            <a:ext cx="1827408" cy="5144627"/>
            <a:chOff x="0" y="-1438"/>
            <a:chExt cx="798030" cy="6859503"/>
          </a:xfrm>
        </p:grpSpPr>
        <p:sp>
          <p:nvSpPr>
            <p:cNvPr id="14" name="Google Shape;14;p2"/>
            <p:cNvSpPr/>
            <p:nvPr/>
          </p:nvSpPr>
          <p:spPr>
            <a:xfrm>
              <a:off x="0" y="-1438"/>
              <a:ext cx="798030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0"/>
              <a:ext cx="399015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68185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21" name="Google Shape;21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24" name="Google Shape;24;p3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32" name="Google Shape;32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35" name="Google Shape;35;p4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44" name="Google Shape;44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47" name="Google Shape;47;p5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54" name="Google Shape;54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6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57" name="Google Shape;57;p6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6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-1078"/>
            <a:ext cx="9144000" cy="11442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0" y="-1079"/>
            <a:ext cx="649181" cy="5144627"/>
            <a:chOff x="0" y="-1438"/>
            <a:chExt cx="649181" cy="6859503"/>
          </a:xfrm>
        </p:grpSpPr>
        <p:sp>
          <p:nvSpPr>
            <p:cNvPr id="64" name="Google Shape;64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7"/>
          <p:cNvGrpSpPr/>
          <p:nvPr/>
        </p:nvGrpSpPr>
        <p:grpSpPr>
          <a:xfrm flipH="1">
            <a:off x="8494493" y="0"/>
            <a:ext cx="649181" cy="5144627"/>
            <a:chOff x="0" y="-1438"/>
            <a:chExt cx="649181" cy="6859503"/>
          </a:xfrm>
        </p:grpSpPr>
        <p:sp>
          <p:nvSpPr>
            <p:cNvPr id="67" name="Google Shape;67;p7"/>
            <p:cNvSpPr/>
            <p:nvPr/>
          </p:nvSpPr>
          <p:spPr>
            <a:xfrm>
              <a:off x="0" y="-1438"/>
              <a:ext cx="649181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0" y="0"/>
              <a:ext cx="500332" cy="6858065"/>
            </a:xfrm>
            <a:custGeom>
              <a:rect b="b" l="l" r="r" t="t"/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0" y="4743450"/>
            <a:ext cx="9144000" cy="4011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otligh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Char char="●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○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■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■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aucelabs.com/platform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uby-lang.org" TargetMode="External"/><Relationship Id="rId4" Type="http://schemas.openxmlformats.org/officeDocument/2006/relationships/hyperlink" Target="https://github.com/jnicklas/capybara" TargetMode="External"/><Relationship Id="rId5" Type="http://schemas.openxmlformats.org/officeDocument/2006/relationships/hyperlink" Target="http://betterspecs.org" TargetMode="External"/><Relationship Id="rId6" Type="http://schemas.openxmlformats.org/officeDocument/2006/relationships/hyperlink" Target="http://betterspecs.org" TargetMode="External"/><Relationship Id="rId7" Type="http://schemas.openxmlformats.org/officeDocument/2006/relationships/hyperlink" Target="https://github.com/natritmeyer/site_prism" TargetMode="External"/><Relationship Id="rId8" Type="http://schemas.openxmlformats.org/officeDocument/2006/relationships/hyperlink" Target="http://phantomj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qa.gallery.brightcove.com/" TargetMode="External"/><Relationship Id="rId4" Type="http://schemas.openxmlformats.org/officeDocument/2006/relationships/hyperlink" Target="https://qa.gallery.brightcove.com/" TargetMode="External"/><Relationship Id="rId5" Type="http://schemas.openxmlformats.org/officeDocument/2006/relationships/hyperlink" Target="https://qa.gallery.brightcove.com/" TargetMode="External"/><Relationship Id="rId6" Type="http://schemas.openxmlformats.org/officeDocument/2006/relationships/hyperlink" Target="https://gallery.brightcove.com/" TargetMode="External"/><Relationship Id="rId7" Type="http://schemas.openxmlformats.org/officeDocument/2006/relationships/hyperlink" Target="https://gallery.brightcove.com/" TargetMode="External"/><Relationship Id="rId8" Type="http://schemas.openxmlformats.org/officeDocument/2006/relationships/hyperlink" Target="https://gallery.brightcov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ctrTitle"/>
          </p:nvPr>
        </p:nvSpPr>
        <p:spPr>
          <a:xfrm>
            <a:off x="685800" y="99760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Framework</a:t>
            </a:r>
            <a:endParaRPr/>
          </a:p>
        </p:txBody>
      </p:sp>
      <p:sp>
        <p:nvSpPr>
          <p:cNvPr id="75" name="Google Shape;75;p8"/>
          <p:cNvSpPr txBox="1"/>
          <p:nvPr>
            <p:ph idx="1" type="subTitle"/>
          </p:nvPr>
        </p:nvSpPr>
        <p:spPr>
          <a:xfrm>
            <a:off x="685800" y="1739350"/>
            <a:ext cx="77724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Ruby - Capybara - RSpec - Site_Prism</a:t>
            </a:r>
            <a:endParaRPr>
              <a:solidFill>
                <a:srgbClr val="FFE5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Drivers: Poltergeist - Selenium Webdriver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Browsers: PhantomJS, Firefox, Chrome, Safari...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tests...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25" y="1137650"/>
            <a:ext cx="4284900" cy="36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 Sites Page 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457200" y="1200150"/>
            <a:ext cx="40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Sites_page.rb that includes multiple sections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Sections within Sites page -&gt;</a:t>
            </a:r>
            <a:endParaRPr sz="1400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027225"/>
            <a:ext cx="38385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575" y="52245"/>
            <a:ext cx="4378600" cy="5039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Sites_spec.rb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038" y="185725"/>
            <a:ext cx="53816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Here are some possible enhancements to the automation framework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Cross-browser support with Saucelabs / BrowerStack cloud-base environments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❖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specs on 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almost any browser and device combination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the Selenium webdriver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350" y="3356063"/>
            <a:ext cx="7353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599"/>
                </a:solidFill>
              </a:rPr>
              <a:t>Khai Pham</a:t>
            </a:r>
            <a:endParaRPr sz="18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kpham@brightcove.com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Framework Goals</a:t>
            </a:r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Having the ability to easily create simple automated tests that use the framework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Automated tests should be simple to write and maintain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It is always a better choice to put the complexity into the framework instead of into the tests.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When the application changes, not </a:t>
            </a:r>
            <a:r>
              <a:rPr lang="en" sz="1800" u="sng"/>
              <a:t>all</a:t>
            </a:r>
            <a:r>
              <a:rPr lang="en" sz="1800"/>
              <a:t> tests need to be updated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Tests will need to change, automation framework should support and facilitate change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Tests can be group into suites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 sz="1800"/>
              <a:t>Having configurable test environments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Tests can be executed against local, qa, or production environment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Tests can be executed on build machine, or dev Mac, Linux, Windows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5-Ys</a:t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Ruby?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Simplicity and productivity - elegant syntax that is natural to read and easy to write </a:t>
            </a:r>
            <a:endParaRPr sz="24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Capybara?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Backend switching - tests run against from fast headless mode to an actual browser with no changes to your tests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Powerful synchronization - not have to manually wait for asynchronous processes to complete</a:t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RSpec?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Font typeface="Arial"/>
              <a:buChar char="❖"/>
            </a:pPr>
            <a:r>
              <a:rPr lang="en" sz="14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BDD practice - human readable specifications with built-in custom matchers for Ruby</a:t>
            </a:r>
            <a:endParaRPr sz="24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Site_Prism?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❖"/>
            </a:pPr>
            <a:r>
              <a:rPr lang="en" sz="1400">
                <a:solidFill>
                  <a:srgbClr val="FFE599"/>
                </a:solidFill>
              </a:rPr>
              <a:t>Simple, clean and semantic for describing your site using the Page Object Model pattern</a:t>
            </a:r>
            <a:endParaRPr sz="1400">
              <a:solidFill>
                <a:srgbClr val="FFE5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❖"/>
            </a:pPr>
            <a:r>
              <a:rPr lang="en" sz="1400">
                <a:solidFill>
                  <a:srgbClr val="FFE599"/>
                </a:solidFill>
              </a:rPr>
              <a:t>Page object with custom element, element collections, section, section collections and many built-in helper methods</a:t>
            </a:r>
            <a:endParaRPr sz="14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PhantomJS?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400"/>
              <a:buChar char="❖"/>
            </a:pPr>
            <a:r>
              <a:rPr lang="en" sz="1400">
                <a:solidFill>
                  <a:srgbClr val="FFE599"/>
                </a:solidFill>
              </a:rPr>
              <a:t>A fast / headless WebKit that works well in continuous integration environment</a:t>
            </a:r>
            <a:endParaRPr sz="14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Ruby - </a:t>
            </a:r>
            <a:r>
              <a:rPr lang="en" sz="1800" u="sng">
                <a:solidFill>
                  <a:srgbClr val="FFE5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https://www.ruby-lang.org</a:t>
            </a:r>
            <a:endParaRPr sz="18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Capybara - </a:t>
            </a:r>
            <a:r>
              <a:rPr lang="en" sz="1800" u="sng">
                <a:solidFill>
                  <a:srgbClr val="FFE5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https://github.com/jnicklas/capybara</a:t>
            </a:r>
            <a:endParaRPr sz="18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RSpec - </a:t>
            </a:r>
            <a:r>
              <a:rPr lang="en" sz="1800" u="sng">
                <a:solidFill>
                  <a:srgbClr val="FFE5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</a:t>
            </a:r>
            <a:r>
              <a:rPr lang="en" sz="1800" u="sng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betterspecs.org</a:t>
            </a:r>
            <a:endParaRPr sz="18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Site_prism -</a:t>
            </a:r>
            <a:r>
              <a:rPr lang="en" sz="18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u="sng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https://github.com/natritmeyer/site_prism</a:t>
            </a:r>
            <a:endParaRPr sz="18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PhantomJS -</a:t>
            </a:r>
            <a:r>
              <a:rPr lang="en" sz="18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u="sng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http://phantomjs.org/</a:t>
            </a:r>
            <a:endParaRPr sz="18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environment setup</a:t>
            </a:r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5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Prerequisites: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ruby-2.1.0 (rvm install 2.1.0)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phantomjs (brew install phantomjs)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chromedriver (brew install chromedriver)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79400" lvl="0" marL="0" rtl="0" algn="l">
              <a:lnSpc>
                <a:spcPct val="1225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Setup: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Goto webdriver directory, then install all gem bundles from Gemfile (bundle install)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Setup test env in config/capybara.yml with specific host url and settings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include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Gemfile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gem 'selenium-webdriver'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gem 'poltergeist'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gem 'rspec', '~&gt; 2.14.1'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gem 'capybara'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gem 'site_prism'</a:t>
            </a:r>
            <a:endParaRPr sz="1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spec_helper.rb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require 'capybara/rspec'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require 'capybara/poltergeist'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require 'selenium-webdriver'</a:t>
            </a:r>
            <a:endParaRPr sz="14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E599"/>
                </a:solidFill>
              </a:rPr>
              <a:t>require 'site_prism'</a:t>
            </a:r>
            <a:endParaRPr sz="1400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tests with rspec command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rspec (run all specs against default TEST_ENV)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TEST_ENV=qa-phantom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https://qa.gallery.brightcove.com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phantom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TEST_ENV=qa-firefox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https://qa.gallery.brightcove.com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firefox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TEST_ENV=qa-chrome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https://qa.gallery.brightcove.com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chrome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TEST_ENV=prod-phantom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phantom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TEST_ENV=prod-firefox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firefox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TEST_ENV=prod-chrome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https://gallery.brightcove.com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on chrome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TEST_ENV=dev-phantom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http://localhost:3000 on phantom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TEST_ENV=dev-firefox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http://localhost:3000 on firefox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TEST_ENV=dev-chrome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(run all specs against http://localhost:3000 on chrome browser)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TEST_ENV=dev-chrome rspec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spec/specs/sites/sites_edit_spec.rb (run a specific spec file)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tests with rake tasks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5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test suites with rake, auto retry failed spec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rake -T (build/list all rake tasks)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rake spec:suite:all (run all spec suites against default TEST_ENV)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rake spec:suite:sites (run sites spec suite against default TEST_ENV)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TEST_ENV=qa-phantom rake spec:suite:sites (run sites spec suite against qa-phantom TEST_ENV)</a:t>
            </a:r>
            <a:endParaRPr sz="12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5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5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Code examples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