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T Sans Narrow"/>
      <p:regular r:id="rId10"/>
      <p:bold r:id="rId11"/>
    </p:embeddedFon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TSansNarrow-bold.fntdata"/><Relationship Id="rId10" Type="http://schemas.openxmlformats.org/officeDocument/2006/relationships/font" Target="fonts/PTSansNarrow-regular.fntdata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9797c6065_0_6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9797c6065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4cd0cb56f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4cd0cb56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ercy.io/3b2e9c55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Cross-browser Visual Testing with Percy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Hackweek XI</a:t>
            </a:r>
            <a:r>
              <a:rPr lang="en"/>
              <a:t>V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by Khai Pham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Visual Testing with Percy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Percy by BrowserStack is available with our current </a:t>
            </a:r>
            <a:r>
              <a:rPr lang="en"/>
              <a:t>BrowserStack</a:t>
            </a:r>
            <a:r>
              <a:rPr lang="en"/>
              <a:t> plan for unlimited users and </a:t>
            </a:r>
            <a:r>
              <a:rPr b="1" lang="en"/>
              <a:t>5000 free monthly screenshots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Percy can be </a:t>
            </a:r>
            <a:r>
              <a:rPr b="1" lang="en"/>
              <a:t>quickly integrated with TestCafe tests</a:t>
            </a:r>
            <a:r>
              <a:rPr lang="en"/>
              <a:t> to </a:t>
            </a:r>
            <a:r>
              <a:rPr b="1" lang="en"/>
              <a:t>see visual changes across different browsers</a:t>
            </a:r>
            <a:r>
              <a:rPr lang="en"/>
              <a:t>. Percy currently supports the latest versions of modern browsers, including Chrome, Firefox, Edge, and Safari.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Because Percy stores the original DOM snapshot and page assets, we simply render the same page within different browsers when generating screenshots. This is handled entirely server-side and has </a:t>
            </a:r>
            <a:r>
              <a:rPr b="1" lang="en"/>
              <a:t>no effect on the speed of test run</a:t>
            </a:r>
            <a:r>
              <a:rPr lang="en"/>
              <a:t> since all rendering and diffing takes place in Percy.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 Percy with TestCafe</a:t>
            </a:r>
            <a:endParaRPr sz="3822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31975"/>
            <a:ext cx="8520600" cy="3652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Sign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Percy</a:t>
            </a:r>
            <a:r>
              <a:rPr lang="en"/>
              <a:t> with BrowserStack credential</a:t>
            </a:r>
            <a:r>
              <a:rPr lang="en"/>
              <a:t>. Create a Percy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the token from project settings, set PERCY_TOKEN as an env variable: </a:t>
            </a:r>
            <a:r>
              <a:rPr lang="en" sz="1400"/>
              <a:t>&gt; </a:t>
            </a:r>
            <a:r>
              <a:rPr i="1" lang="en" sz="1400"/>
              <a:t>export PERCY_TOKEN=</a:t>
            </a:r>
            <a:r>
              <a:rPr i="1" lang="en" sz="1400">
                <a:solidFill>
                  <a:schemeClr val="accent3"/>
                </a:solidFill>
              </a:rPr>
              <a:t>"&lt;your token here&gt;"</a:t>
            </a:r>
            <a:endParaRPr i="1"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your testcafe repo, install Percy dependencies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solidFill>
                  <a:schemeClr val="accen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npm install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--save-dev </a:t>
            </a:r>
            <a:r>
              <a:rPr lang="en" sz="12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@percy/cli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@percy/testcafe</a:t>
            </a:r>
            <a:endParaRPr sz="1200">
              <a:solidFill>
                <a:schemeClr val="accent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Import Percy library to use the commands to take snapshots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/>
              <a:t>const </a:t>
            </a:r>
            <a:r>
              <a:rPr lang="en" sz="1200">
                <a:solidFill>
                  <a:schemeClr val="accent1"/>
                </a:solidFill>
              </a:rPr>
              <a:t>percySnapshot</a:t>
            </a:r>
            <a:r>
              <a:rPr lang="en" sz="1200"/>
              <a:t> = require(</a:t>
            </a:r>
            <a:r>
              <a:rPr lang="en" sz="1200">
                <a:solidFill>
                  <a:schemeClr val="accent3"/>
                </a:solidFill>
              </a:rPr>
              <a:t>'@percy/testcafe'</a:t>
            </a:r>
            <a:r>
              <a:rPr lang="en" sz="1200"/>
              <a:t>);</a:t>
            </a:r>
            <a:endParaRPr sz="11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1" marL="914400" marR="1524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percySnapshot</a:t>
            </a:r>
            <a:r>
              <a:rPr lang="en" sz="1200">
                <a:solidFill>
                  <a:srgbClr val="607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t,</a:t>
            </a: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527A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Snapshot condition</a:t>
            </a:r>
            <a:r>
              <a:rPr lang="en" sz="1200">
                <a:solidFill>
                  <a:srgbClr val="527A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 sz="1200">
                <a:solidFill>
                  <a:srgbClr val="607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200">
                <a:solidFill>
                  <a:srgbClr val="607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tests with Percy</a:t>
            </a:r>
            <a:endParaRPr/>
          </a:p>
          <a:p>
            <a:pPr indent="-317500" lvl="1" marL="914400" marR="1524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npx </a:t>
            </a:r>
            <a:r>
              <a:rPr lang="en" sz="1200">
                <a:solidFill>
                  <a:schemeClr val="accen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percy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exec -- </a:t>
            </a:r>
            <a:r>
              <a:rPr lang="en" sz="1200">
                <a:solidFill>
                  <a:schemeClr val="accent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testcafe</a:t>
            </a: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chrome:headless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Extra: Integrate Percy with Slack for notifications</a:t>
            </a:r>
            <a:endParaRPr/>
          </a:p>
          <a:p>
            <a:pPr indent="0" lvl="0" marL="0" marR="152400" rtl="0" algn="l">
              <a:lnSpc>
                <a:spcPct val="17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1524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 sz="3822"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31975"/>
            <a:ext cx="8520600" cy="330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